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58" r:id="rId3"/>
    <p:sldId id="259" r:id="rId4"/>
    <p:sldId id="260" r:id="rId5"/>
    <p:sldId id="274" r:id="rId6"/>
    <p:sldId id="262" r:id="rId7"/>
    <p:sldId id="280" r:id="rId8"/>
    <p:sldId id="276" r:id="rId9"/>
    <p:sldId id="279" r:id="rId10"/>
    <p:sldId id="261" r:id="rId11"/>
    <p:sldId id="277" r:id="rId12"/>
    <p:sldId id="278" r:id="rId13"/>
    <p:sldId id="271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FFFFCC"/>
    <a:srgbClr val="E6E4FC"/>
    <a:srgbClr val="D1DA56"/>
    <a:srgbClr val="B1B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68" autoAdjust="0"/>
    <p:restoredTop sz="94660"/>
  </p:normalViewPr>
  <p:slideViewPr>
    <p:cSldViewPr snapToGrid="0">
      <p:cViewPr varScale="1">
        <p:scale>
          <a:sx n="79" d="100"/>
          <a:sy n="79" d="100"/>
        </p:scale>
        <p:origin x="2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C7C5-6D21-4E04-96D0-069A81559BAF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C093-11A1-4359-AF09-069D773FA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9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C7C5-6D21-4E04-96D0-069A81559BAF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C093-11A1-4359-AF09-069D773FA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34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C7C5-6D21-4E04-96D0-069A81559BAF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C093-11A1-4359-AF09-069D773FA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61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C7C5-6D21-4E04-96D0-069A81559BAF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C093-11A1-4359-AF09-069D773FA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75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C7C5-6D21-4E04-96D0-069A81559BAF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C093-11A1-4359-AF09-069D773FA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57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C7C5-6D21-4E04-96D0-069A81559BAF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C093-11A1-4359-AF09-069D773FA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7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C7C5-6D21-4E04-96D0-069A81559BAF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C093-11A1-4359-AF09-069D773FA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12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C7C5-6D21-4E04-96D0-069A81559BAF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C093-11A1-4359-AF09-069D773FA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57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C7C5-6D21-4E04-96D0-069A81559BAF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C093-11A1-4359-AF09-069D773FA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4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C7C5-6D21-4E04-96D0-069A81559BAF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C093-11A1-4359-AF09-069D773FA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92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6C7C5-6D21-4E04-96D0-069A81559BAF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1C093-11A1-4359-AF09-069D773FA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6C7C5-6D21-4E04-96D0-069A81559BAF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1C093-11A1-4359-AF09-069D773FA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54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image" Target="../media/image22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7" Type="http://schemas.openxmlformats.org/officeDocument/2006/relationships/image" Target="../media/image10.jpg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fif"/><Relationship Id="rId5" Type="http://schemas.openxmlformats.org/officeDocument/2006/relationships/image" Target="../media/image8.jfif"/><Relationship Id="rId4" Type="http://schemas.openxmlformats.org/officeDocument/2006/relationships/image" Target="../media/image7.jf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fif"/><Relationship Id="rId3" Type="http://schemas.openxmlformats.org/officeDocument/2006/relationships/image" Target="../media/image13.jfif"/><Relationship Id="rId7" Type="http://schemas.openxmlformats.org/officeDocument/2006/relationships/image" Target="../media/image17.jfif"/><Relationship Id="rId12" Type="http://schemas.openxmlformats.org/officeDocument/2006/relationships/image" Target="../media/image21.jpeg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11" Type="http://schemas.openxmlformats.org/officeDocument/2006/relationships/image" Target="../media/image8.jfif"/><Relationship Id="rId5" Type="http://schemas.openxmlformats.org/officeDocument/2006/relationships/image" Target="../media/image15.jfif"/><Relationship Id="rId10" Type="http://schemas.openxmlformats.org/officeDocument/2006/relationships/image" Target="../media/image20.jpeg"/><Relationship Id="rId4" Type="http://schemas.openxmlformats.org/officeDocument/2006/relationships/image" Target="../media/image14.jfif"/><Relationship Id="rId9" Type="http://schemas.openxmlformats.org/officeDocument/2006/relationships/image" Target="../media/image19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59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88720" y="624840"/>
            <a:ext cx="11247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 rot="720932">
            <a:off x="2882629" y="2125306"/>
            <a:ext cx="7117404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50" dirty="0" err="1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9600" b="1" cap="none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cap="none" spc="50" dirty="0" err="1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9600" b="1" cap="none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cap="none" spc="50" dirty="0" err="1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b="1" cap="none" spc="50" dirty="0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b="1" cap="none" spc="50" dirty="0" err="1" smtClean="0">
                <a:ln w="0"/>
                <a:solidFill>
                  <a:srgbClr val="FF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cap="none" spc="50" dirty="0">
              <a:ln w="0"/>
              <a:solidFill>
                <a:srgbClr val="FF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7221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49" t="7279" r="5468" b="8852"/>
          <a:stretch/>
        </p:blipFill>
        <p:spPr>
          <a:xfrm>
            <a:off x="758757" y="225092"/>
            <a:ext cx="6224440" cy="6409172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089498" y="1003305"/>
            <a:ext cx="56511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বইয়ের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৬২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খোল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278079" flipV="1">
            <a:off x="4624432" y="4250820"/>
            <a:ext cx="1814940" cy="181494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881" y="225092"/>
            <a:ext cx="4682349" cy="6409172"/>
          </a:xfrm>
          <a:prstGeom prst="rect">
            <a:avLst/>
          </a:prstGeom>
          <a:solidFill>
            <a:srgbClr val="993366"/>
          </a:solidFill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638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6516280"/>
              </p:ext>
            </p:extLst>
          </p:nvPr>
        </p:nvGraphicFramePr>
        <p:xfrm>
          <a:off x="97276" y="1965006"/>
          <a:ext cx="11975827" cy="4105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859"/>
                <a:gridCol w="4707603"/>
                <a:gridCol w="5633365"/>
              </a:tblGrid>
              <a:tr h="1032037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ব্যবহারের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ক্ষেত্রসমূহ</a:t>
                      </a:r>
                      <a:endParaRPr lang="en-US" sz="3600" baseline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প্রযুক্তি</a:t>
                      </a:r>
                      <a:endParaRPr lang="en-US" sz="36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বৈজ্ঞানিক</a:t>
                      </a:r>
                      <a:r>
                        <a:rPr lang="en-US" sz="3600" b="1" i="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1" i="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জ্ঞান</a:t>
                      </a:r>
                      <a:endParaRPr lang="en-US" sz="3600" b="1" i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9016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পরিবহন</a:t>
                      </a:r>
                      <a:r>
                        <a:rPr lang="en-US" sz="36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5673">
                <a:tc>
                  <a:txBody>
                    <a:bodyPr/>
                    <a:lstStyle/>
                    <a:p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চিকিৎসা</a:t>
                      </a:r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1272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কৃষি</a:t>
                      </a:r>
                      <a:r>
                        <a:rPr lang="en-US" sz="36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00391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বাসাবাড়ি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73765" y="3142793"/>
            <a:ext cx="3365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গাড়ি,লঞ্চ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রেলগাড়ি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1391" y="3856841"/>
            <a:ext cx="3910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থার্মোমিটার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এক্স-রে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16522" y="4660151"/>
            <a:ext cx="4688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ট্রাক্টর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7788" y="5374199"/>
            <a:ext cx="5252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পাখা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ফ্রিজ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টেলিফোন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4234" y="3217316"/>
            <a:ext cx="19087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035259" y="3856840"/>
            <a:ext cx="44267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প্রসারণ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05252" y="4694009"/>
            <a:ext cx="58867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যান্ত্রিক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19584" y="5374199"/>
            <a:ext cx="4660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যান্ত্রিক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শক্তি,আলো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-85791"/>
            <a:ext cx="1219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ছকটি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ছকে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ক্ষেত্রসমূহে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54877" y="0"/>
            <a:ext cx="68093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দলগত</a:t>
            </a:r>
            <a:r>
              <a:rPr lang="en-US" sz="8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8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901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4205" y="222542"/>
            <a:ext cx="365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r>
              <a:rPr lang="en-US" sz="8800" b="1" dirty="0" smtClean="0">
                <a:solidFill>
                  <a:schemeClr val="accent1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3856" y="1422870"/>
            <a:ext cx="29182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0043" y="2099811"/>
            <a:ext cx="1050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উঃবিজ্ঞান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ঘটনাকে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33856" y="2700224"/>
            <a:ext cx="6031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0043" y="3300637"/>
            <a:ext cx="93132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বাস্তব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সমাধানের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ব্যবহারিক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3856" y="3839743"/>
            <a:ext cx="11061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বাসাবাড়ির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তৈরিতে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70043" y="4547629"/>
            <a:ext cx="87971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যান্ত্রিক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শক্তি,তাপ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শক্তি,আলোক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3123531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573" y="1"/>
            <a:ext cx="402085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15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5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15000" b="1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5168" y="4042611"/>
            <a:ext cx="113253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বাড়িতে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এমন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44" t="1306" r="10043" b="27100"/>
          <a:stretch/>
        </p:blipFill>
        <p:spPr>
          <a:xfrm>
            <a:off x="6822352" y="274870"/>
            <a:ext cx="4208813" cy="36692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13671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911644" y="563227"/>
            <a:ext cx="718285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9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9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9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281613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75249" y="434385"/>
            <a:ext cx="5239512" cy="5786199"/>
          </a:xfrm>
          <a:prstGeom prst="rect">
            <a:avLst/>
          </a:prstGeom>
          <a:solidFill>
            <a:schemeClr val="bg2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উপস্থাপনায়ঃ</a:t>
            </a:r>
            <a:endParaRPr lang="en-US" sz="10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মোসাঃ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সাহিদা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বানু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হোজা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algn="ctr"/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দুর্গাপুর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রাজশাহী</a:t>
            </a:r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856" y="460760"/>
            <a:ext cx="5091143" cy="5759824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408281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evel 4"/>
          <p:cNvSpPr/>
          <p:nvPr/>
        </p:nvSpPr>
        <p:spPr>
          <a:xfrm>
            <a:off x="316992" y="216322"/>
            <a:ext cx="6108192" cy="6267742"/>
          </a:xfrm>
          <a:prstGeom prst="beve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Bevel 3"/>
          <p:cNvSpPr/>
          <p:nvPr/>
        </p:nvSpPr>
        <p:spPr>
          <a:xfrm>
            <a:off x="6722073" y="216322"/>
            <a:ext cx="5161558" cy="6267742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57430" y="216322"/>
            <a:ext cx="542239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 sz="5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পরিচিতিঃ</a:t>
            </a:r>
            <a:endParaRPr lang="en-US" sz="5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শ্রেণিঃ৫ম  </a:t>
            </a:r>
          </a:p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-----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৬২ </a:t>
            </a:r>
          </a:p>
          <a:p>
            <a:pPr algn="ctr"/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তারিখঃ০9/০৪/২০২০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খ্রি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2" t="1419" r="4598" b="1891"/>
          <a:stretch/>
        </p:blipFill>
        <p:spPr>
          <a:xfrm>
            <a:off x="7364324" y="839168"/>
            <a:ext cx="3877056" cy="4986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6958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Callout 2"/>
          <p:cNvSpPr/>
          <p:nvPr/>
        </p:nvSpPr>
        <p:spPr>
          <a:xfrm>
            <a:off x="0" y="224760"/>
            <a:ext cx="12179808" cy="5742432"/>
          </a:xfrm>
          <a:prstGeom prst="wedgeEllipseCallout">
            <a:avLst/>
          </a:prstGeom>
          <a:solidFill>
            <a:srgbClr val="E6E4F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82105" y="1003095"/>
            <a:ext cx="10797703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শিখনফলঃ</a:t>
            </a:r>
          </a:p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৭.১.১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৭.১.২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অনুসন্ধানের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পদ্ধতি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১০.১.১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উদ্ভব,বিজ্ঞানের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১০.১.২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বুঝতে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06327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ocument 2"/>
          <p:cNvSpPr/>
          <p:nvPr/>
        </p:nvSpPr>
        <p:spPr>
          <a:xfrm>
            <a:off x="254698" y="299286"/>
            <a:ext cx="11535226" cy="6558713"/>
          </a:xfrm>
          <a:prstGeom prst="flowChartDocumen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  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327758" y="299287"/>
            <a:ext cx="9068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পাঠ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ঘোষণাঃ</a:t>
            </a:r>
            <a:endParaRPr lang="en-US" sz="7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33072" y="3260144"/>
            <a:ext cx="76922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9933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</a:t>
            </a:r>
            <a:r>
              <a:rPr lang="en-US" sz="8800" b="1" dirty="0" err="1" smtClean="0">
                <a:solidFill>
                  <a:srgbClr val="9933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8800" b="1" dirty="0" smtClean="0">
                <a:solidFill>
                  <a:srgbClr val="9933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8800" b="1" dirty="0" err="1" smtClean="0">
                <a:solidFill>
                  <a:srgbClr val="9933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8800" b="1" dirty="0" smtClean="0">
                <a:solidFill>
                  <a:srgbClr val="9933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88606" y="1245701"/>
            <a:ext cx="2975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88607" y="2689523"/>
            <a:ext cx="29759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4543" y="1917598"/>
            <a:ext cx="66094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88606" y="3297769"/>
            <a:ext cx="7868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হলো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19688" y="2039538"/>
            <a:ext cx="948498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2365" y="1539727"/>
            <a:ext cx="1002230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তোল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</p:txBody>
      </p:sp>
    </p:spTree>
    <p:extLst>
      <p:ext uri="{BB962C8B-B14F-4D97-AF65-F5344CB8AC3E}">
        <p14:creationId xmlns:p14="http://schemas.microsoft.com/office/powerpoint/2010/main" val="188148116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9" grpId="1"/>
      <p:bldP spid="10" grpId="0"/>
      <p:bldP spid="10" grpId="1"/>
      <p:bldP spid="5" grpId="0"/>
      <p:bldP spid="5" grpId="1"/>
      <p:bldP spid="6" grpId="0"/>
      <p:bldP spid="6" grpId="1"/>
      <p:bldP spid="8" grpId="0"/>
      <p:bldP spid="8" grpId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001" t="53174" r="4211" b="22592"/>
          <a:stretch/>
        </p:blipFill>
        <p:spPr>
          <a:xfrm>
            <a:off x="0" y="1"/>
            <a:ext cx="12192000" cy="687826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40282" y="1499616"/>
            <a:ext cx="89406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বাড়িতে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7758" y="299287"/>
            <a:ext cx="9068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উপস্থাপনঃ</a:t>
            </a:r>
            <a:r>
              <a:rPr lang="en-US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11851" y="2147700"/>
            <a:ext cx="95169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উঃমোবাইল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ফ্রিজ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ঘড়ি,টেলিভিশন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ফ্যান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2435" y="3292801"/>
            <a:ext cx="1122571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উদ্ভাবনে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কীভাবে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বিজ্ঞানকে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।’’ </a:t>
            </a:r>
          </a:p>
        </p:txBody>
      </p:sp>
    </p:spTree>
    <p:extLst>
      <p:ext uri="{BB962C8B-B14F-4D97-AF65-F5344CB8AC3E}">
        <p14:creationId xmlns:p14="http://schemas.microsoft.com/office/powerpoint/2010/main" val="106995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300" y="177026"/>
            <a:ext cx="100085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বর্তমানে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দৈনন্দিন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জীবনে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427" y="1071037"/>
            <a:ext cx="2469171" cy="16917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6914" y="1050795"/>
            <a:ext cx="2646948" cy="17034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19193" r="8838" b="15250"/>
          <a:stretch/>
        </p:blipFill>
        <p:spPr>
          <a:xfrm flipH="1">
            <a:off x="8543678" y="1062483"/>
            <a:ext cx="2414571" cy="169173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70" r="39748"/>
          <a:stretch/>
        </p:blipFill>
        <p:spPr>
          <a:xfrm>
            <a:off x="1019427" y="3745383"/>
            <a:ext cx="2469171" cy="21279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678" y="3783187"/>
            <a:ext cx="2561435" cy="20901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1849711" y="2724236"/>
            <a:ext cx="866255" cy="72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300" y="5911130"/>
            <a:ext cx="2565423" cy="72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বাতি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93632" y="2724236"/>
            <a:ext cx="1479666" cy="72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কলম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17883" y="2762769"/>
            <a:ext cx="1455658" cy="72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টেবিল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634957" y="5873326"/>
            <a:ext cx="933541" cy="72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ঘড়ি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8" t="17474" r="8074" b="19053"/>
          <a:stretch/>
        </p:blipFill>
        <p:spPr>
          <a:xfrm>
            <a:off x="4766914" y="3783187"/>
            <a:ext cx="2646948" cy="209013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TextBox 13"/>
          <p:cNvSpPr txBox="1"/>
          <p:nvPr/>
        </p:nvSpPr>
        <p:spPr>
          <a:xfrm>
            <a:off x="5757818" y="5873326"/>
            <a:ext cx="1168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ফ্যান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928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98886" y="180493"/>
            <a:ext cx="68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ছবিটির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তাকাও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55433" y="194511"/>
            <a:ext cx="3826042" cy="728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কীসের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85427" y="5992238"/>
            <a:ext cx="2799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দূরবীক্ষণ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যন্ত্র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433" y="331916"/>
            <a:ext cx="42218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75513" y="5689392"/>
            <a:ext cx="6981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জিনিসকে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দেখানো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87253" y="6295084"/>
            <a:ext cx="65953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মহাকাশের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558" y="1142520"/>
            <a:ext cx="5690937" cy="460776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5329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/>
      <p:bldP spid="4" grpId="1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2574649" y="1578392"/>
            <a:ext cx="12151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গাড়ি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9870" y="1306110"/>
            <a:ext cx="1879934" cy="115260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840560"/>
              </p:ext>
            </p:extLst>
          </p:nvPr>
        </p:nvGraphicFramePr>
        <p:xfrm>
          <a:off x="216173" y="90190"/>
          <a:ext cx="11975827" cy="669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3716"/>
                <a:gridCol w="7373566"/>
                <a:gridCol w="3028545"/>
              </a:tblGrid>
              <a:tr h="105281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ব্যবহারের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ক্ষেত্রসমূহ</a:t>
                      </a:r>
                      <a:endParaRPr lang="en-US" sz="2400" baseline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প্রযুক্তি</a:t>
                      </a:r>
                      <a:endParaRPr lang="en-US" sz="3600" dirty="0" smtClean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  <a:p>
                      <a:pPr algn="ctr"/>
                      <a:endParaRPr lang="en-US" sz="36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i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বৈজ্ঞানিক</a:t>
                      </a:r>
                      <a:r>
                        <a:rPr lang="en-US" sz="3600" b="1" i="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600" b="1" i="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জ্ঞান</a:t>
                      </a:r>
                      <a:endParaRPr lang="en-US" sz="3600" b="1" i="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85691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পরিবহন</a:t>
                      </a:r>
                      <a:r>
                        <a:rPr lang="en-US" sz="3600" b="1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27325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চিকিৎসা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9149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কৃষি</a:t>
                      </a:r>
                      <a:r>
                        <a:rPr lang="en-US" sz="36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endParaRPr lang="en-US" sz="36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35495">
                <a:tc>
                  <a:txBody>
                    <a:bodyPr/>
                    <a:lstStyle/>
                    <a:p>
                      <a:r>
                        <a:rPr lang="en-US" sz="3600" b="1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বাসাবাড়ি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30318" y="1639947"/>
            <a:ext cx="17401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77421" y="2845338"/>
            <a:ext cx="2445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প্রসারণ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3050" y="4281441"/>
            <a:ext cx="30768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যান্ত্রিক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486467" y="5657671"/>
            <a:ext cx="26278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যান্ত্রিক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77503" y="1661118"/>
            <a:ext cx="16897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রেলগাড়ি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126" y="1412202"/>
            <a:ext cx="1887705" cy="118559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0" name="TextBox 19"/>
          <p:cNvSpPr txBox="1"/>
          <p:nvPr/>
        </p:nvSpPr>
        <p:spPr>
          <a:xfrm>
            <a:off x="7378736" y="1727898"/>
            <a:ext cx="986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লঞ্চ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424" y="1436509"/>
            <a:ext cx="2030329" cy="11369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1" name="TextBox 20"/>
          <p:cNvSpPr txBox="1"/>
          <p:nvPr/>
        </p:nvSpPr>
        <p:spPr>
          <a:xfrm>
            <a:off x="2376323" y="3017156"/>
            <a:ext cx="2315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থার্মোমিটার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8505" y="2936005"/>
            <a:ext cx="1720516" cy="109467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2" name="TextBox 21"/>
          <p:cNvSpPr txBox="1"/>
          <p:nvPr/>
        </p:nvSpPr>
        <p:spPr>
          <a:xfrm>
            <a:off x="5832525" y="2997838"/>
            <a:ext cx="1474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এক্স-রে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884" y="2908832"/>
            <a:ext cx="1592051" cy="104936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3" name="TextBox 22"/>
          <p:cNvSpPr txBox="1"/>
          <p:nvPr/>
        </p:nvSpPr>
        <p:spPr>
          <a:xfrm>
            <a:off x="2574649" y="4475857"/>
            <a:ext cx="1275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ট্রাক্টর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924" y="4344325"/>
            <a:ext cx="2189356" cy="11367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4" name="TextBox 23"/>
          <p:cNvSpPr txBox="1"/>
          <p:nvPr/>
        </p:nvSpPr>
        <p:spPr>
          <a:xfrm>
            <a:off x="4850277" y="4520842"/>
            <a:ext cx="2012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সবজি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0" t="4527" r="4339" b="30911"/>
          <a:stretch/>
        </p:blipFill>
        <p:spPr>
          <a:xfrm>
            <a:off x="4856939" y="4336726"/>
            <a:ext cx="1864894" cy="113678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5" name="TextBox 24"/>
          <p:cNvSpPr txBox="1"/>
          <p:nvPr/>
        </p:nvSpPr>
        <p:spPr>
          <a:xfrm>
            <a:off x="7091700" y="4520842"/>
            <a:ext cx="18180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উন্নত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বীজ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31" t="21930" r="2093" b="22491"/>
          <a:stretch/>
        </p:blipFill>
        <p:spPr>
          <a:xfrm>
            <a:off x="7091700" y="4279221"/>
            <a:ext cx="1718926" cy="11911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6" name="TextBox 25"/>
          <p:cNvSpPr txBox="1"/>
          <p:nvPr/>
        </p:nvSpPr>
        <p:spPr>
          <a:xfrm>
            <a:off x="2481881" y="5861835"/>
            <a:ext cx="12694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ফ্যান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98" t="19053" r="9338" b="18421"/>
          <a:stretch/>
        </p:blipFill>
        <p:spPr>
          <a:xfrm>
            <a:off x="2018589" y="5741999"/>
            <a:ext cx="2180432" cy="91944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7" name="TextBox 26"/>
          <p:cNvSpPr txBox="1"/>
          <p:nvPr/>
        </p:nvSpPr>
        <p:spPr>
          <a:xfrm>
            <a:off x="5161547" y="5615614"/>
            <a:ext cx="15970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বৈদ্যুতিক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বাতি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272" y="5751333"/>
            <a:ext cx="1799384" cy="9719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8" name="TextBox 27"/>
          <p:cNvSpPr txBox="1"/>
          <p:nvPr/>
        </p:nvSpPr>
        <p:spPr>
          <a:xfrm>
            <a:off x="7444935" y="5827648"/>
            <a:ext cx="1091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ফ্রিজ</a:t>
            </a:r>
            <a:endParaRPr lang="en-US" sz="4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4220" y="5723898"/>
            <a:ext cx="1539043" cy="9993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30589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4000" dirty="0" err="1" smtClean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</TotalTime>
  <Words>417</Words>
  <Application>Microsoft Office PowerPoint</Application>
  <PresentationFormat>Widescreen</PresentationFormat>
  <Paragraphs>95</Paragraphs>
  <Slides>14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WIN 10</cp:lastModifiedBy>
  <cp:revision>166</cp:revision>
  <dcterms:created xsi:type="dcterms:W3CDTF">2020-03-15T14:01:39Z</dcterms:created>
  <dcterms:modified xsi:type="dcterms:W3CDTF">2020-04-09T16:40:27Z</dcterms:modified>
</cp:coreProperties>
</file>