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8" r:id="rId5"/>
  </p:sldMasterIdLst>
  <p:sldIdLst>
    <p:sldId id="256" r:id="rId6"/>
    <p:sldId id="260" r:id="rId7"/>
    <p:sldId id="257" r:id="rId8"/>
    <p:sldId id="259" r:id="rId9"/>
    <p:sldId id="261" r:id="rId10"/>
    <p:sldId id="262" r:id="rId11"/>
    <p:sldId id="290" r:id="rId12"/>
    <p:sldId id="263" r:id="rId13"/>
    <p:sldId id="293" r:id="rId14"/>
    <p:sldId id="291" r:id="rId15"/>
    <p:sldId id="266" r:id="rId16"/>
    <p:sldId id="289" r:id="rId17"/>
    <p:sldId id="26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B6A9-C07B-44B9-8E47-0B31A3D19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B254A-DD56-44FE-89B4-40576B36A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77673-AD3A-436B-9A92-4D99BDADC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951C-3A7A-403E-8A85-3FC946DD236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3E814-E73D-4C50-BF69-723D6DA8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6A014-1C33-4785-AABF-A679478C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EFA4-8DE3-4030-AB6C-186314EE1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757C-2235-467F-81DA-5FCC99A5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72F2B-D1F8-4CCE-B432-1344EC97B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31AFF-9707-44E4-8802-43E6D7B3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951C-3A7A-403E-8A85-3FC946DD236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ACF2E-561A-4110-AC91-2C8B7042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20C89-E508-4EE3-B6DF-9F12E713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EFA4-8DE3-4030-AB6C-186314EE1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9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3BFC27-ABB7-4A29-9E67-D35F114E1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85A05-013E-4663-A695-2988AC561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80C59-1801-4A57-A02D-E43000B8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951C-3A7A-403E-8A85-3FC946DD236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B0FAC-0620-4177-8C18-D6E23681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34BDA-3F2D-41CD-9767-3083EB32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EFA4-8DE3-4030-AB6C-186314EE1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636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5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00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D8AE-6597-4683-BB6E-B4537DA7EF4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18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D8AE-6597-4683-BB6E-B4537DA7EF4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37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D8AE-6597-4683-BB6E-B4537DA7EF4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32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D8AE-6597-4683-BB6E-B4537DA7EF4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02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D8AE-6597-4683-BB6E-B4537DA7EF4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1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25E2-E110-4180-9FB8-70DFC16C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BDB1-CAA4-40E2-9F24-F6F06D6F8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1F24A-1FF8-4EC3-9FA5-7CB3B0CB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951C-3A7A-403E-8A85-3FC946DD236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3A2BE-D154-4BCB-B073-3BEAAEE1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93E18-17D0-4907-86BB-EBAE0592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EFA4-8DE3-4030-AB6C-186314EE1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4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D8AE-6597-4683-BB6E-B4537DA7EF4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79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532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D8AE-6597-4683-BB6E-B4537DA7EF4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4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D8AE-6597-4683-BB6E-B4537DA7EF4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77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D8AE-6597-4683-BB6E-B4537DA7EF4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87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D8AE-6597-4683-BB6E-B4537DA7EF4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32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D8AE-6597-4683-BB6E-B4537DA7EF4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96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D8AE-6597-4683-BB6E-B4537DA7EF4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7621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D8AE-6597-4683-BB6E-B4537DA7EF4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3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D8AE-6597-4683-BB6E-B4537DA7EF4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5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DC82E-0A50-4D8A-AC71-79A43CF8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A39E6-EC9D-46C4-B6A5-6C2091144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F5182-3F69-40A0-A5B5-5DA281D5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951C-3A7A-403E-8A85-3FC946DD236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7A0AF-4D97-47A4-8EE3-0A1A0DA9C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56A16-1CF4-44FC-B8EA-EE8A40E8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EFA4-8DE3-4030-AB6C-186314EE1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03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D8AE-6597-4683-BB6E-B4537DA7EF4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6EE7E-1E54-4D4F-9270-7C5A5F17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3695A-6838-45C6-9336-125C52AAF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1FCB0-F110-4F1F-93C1-48A5792D3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C964A-5E8E-4697-9BF1-4957B5C7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951C-3A7A-403E-8A85-3FC946DD236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27B9D-555F-4BFE-ABF9-C7831F0B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20914-59DE-48E7-AFDC-DD165F91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EFA4-8DE3-4030-AB6C-186314EE1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1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77A5-BBE6-4B4B-8ECA-EBEA8929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601FA-724C-4268-B757-4E74F8B1B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F6E10-7D76-4351-95A8-2E03F4303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8A33C-1136-4612-A827-9449A8893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08EFD-7B57-457A-9521-F76D06B9F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F1BB2-39C3-43DF-B2DC-A4515553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951C-3A7A-403E-8A85-3FC946DD236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3049E-1724-4405-BDB0-6AA0A94D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B0155-3CB5-4B18-ABCB-52804833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EFA4-8DE3-4030-AB6C-186314EE1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D84A-C11C-4E1C-B043-4E7646C8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ADA2F-BBED-42AB-9CFC-4B32F66E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951C-3A7A-403E-8A85-3FC946DD236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82599-C81A-431C-AE0A-1937E8EC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BEAC0-D9D9-4D94-B94F-90AF596C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EFA4-8DE3-4030-AB6C-186314EE1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8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9EE383-5CEB-4FF9-B01B-04F7B75C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951C-3A7A-403E-8A85-3FC946DD236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7EE15-7A4A-45AE-B501-CDEFEEBFC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50552-780B-44D5-B250-C12C293E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EFA4-8DE3-4030-AB6C-186314EE1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0213-B89A-48F6-AE8A-A812DCE9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46366-8DB1-4F33-A36C-A21ADD40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2FF2D-2910-4D35-8F56-8697F0E0A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8C447-CD28-45D4-9DA7-C76AB891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951C-3A7A-403E-8A85-3FC946DD236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7561D-02A7-4595-B818-3EB20C8E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7DE23-28A4-4537-872D-167E5B21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EFA4-8DE3-4030-AB6C-186314EE1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6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5F688-B511-4FCD-AB32-17EB5B32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2D0C3F-2DA3-4685-880F-523329FC1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8492A-E3D9-4ECF-9542-2EC93E973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C543D-C0FE-40F2-A7C4-CFC07687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951C-3A7A-403E-8A85-3FC946DD236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72BA1-1A62-45C3-AB46-1C548132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7F871-5903-43E7-A098-200DB97A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EFA4-8DE3-4030-AB6C-186314EE1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1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2663B8-1122-4DA5-96C2-7E595B4D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1E401-5A11-4599-8466-2705E700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B3509-DC83-47D0-AF41-852EB7E92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951C-3A7A-403E-8A85-3FC946DD236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45308-DB1A-40CB-B4BB-A5E2D8805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ADB94-D50A-42C6-8E30-4A31EF9A2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DEFA4-8DE3-4030-AB6C-186314EE1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1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9051" y="1"/>
            <a:ext cx="12055699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475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0128109-F4B2-4739-89CA-95E37C8E890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D6EFADE-EFF1-482B-9E56-A14D3B5A744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74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D5D8AE-6597-4683-BB6E-B4537DA7EF4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0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951C-3A7A-403E-8A85-3FC946DD236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6DEFA4-8DE3-4030-AB6C-186314EE1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1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78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3F3C51-66CE-4FC2-AB5E-C5755A0A0F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r="166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228" y="0"/>
            <a:ext cx="5863771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002060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8800" b="1" i="0" u="none" strike="noStrike" kern="1200" cap="none" spc="0" normalizeH="0" baseline="0" noProof="0" dirty="0">
                <a:ln w="3175">
                  <a:noFill/>
                </a:ln>
                <a:solidFill>
                  <a:srgbClr val="002060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002060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স্বাগতম</a:t>
            </a:r>
            <a:endParaRPr kumimoji="0" lang="en-US" sz="8800" b="1" i="0" u="none" strike="noStrike" kern="1200" cap="none" spc="0" normalizeH="0" baseline="0" noProof="0" dirty="0">
              <a:ln w="3175">
                <a:noFill/>
              </a:ln>
              <a:solidFill>
                <a:srgbClr val="002060"/>
              </a:solidFill>
              <a:effectLst>
                <a:glow rad="1016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90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683">
        <p15:prstTrans prst="fallOver"/>
      </p:transition>
    </mc:Choice>
    <mc:Fallback xmlns="">
      <p:transition spd="slow" advTm="96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486BFA-54B1-409B-9625-7DA8DCE99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084C3D-20EA-423F-84AE-AFBEB93CC088}"/>
              </a:ext>
            </a:extLst>
          </p:cNvPr>
          <p:cNvSpPr txBox="1"/>
          <p:nvPr/>
        </p:nvSpPr>
        <p:spPr>
          <a:xfrm>
            <a:off x="3537856" y="5852886"/>
            <a:ext cx="5794829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কটন বার্ড দিয়ে কি-বোর্ড পরিষ্কার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7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809" y="1369418"/>
            <a:ext cx="3342807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bn-B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6484" y="3517797"/>
            <a:ext cx="10146259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কম্পিউটার ল্যাবের কি-বোর্ডগুলো নিয়ম অনুযায়ী পরিষ্কার কর।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9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031980-E480-43DB-B38C-707B882B5AE8}"/>
              </a:ext>
            </a:extLst>
          </p:cNvPr>
          <p:cNvSpPr txBox="1"/>
          <p:nvPr/>
        </p:nvSpPr>
        <p:spPr>
          <a:xfrm>
            <a:off x="725716" y="5867401"/>
            <a:ext cx="1071154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কম্পিউটারের বাতাস প্রবাহ যেন সঠিক থাকে সেটা ঠিক রাখতে হবে।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9241B8-3773-4395-87C9-FA3168C50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80612" cy="4339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DB711C-38A2-40EA-87F6-E5BCCDA543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>
          <a:xfrm>
            <a:off x="5936569" y="0"/>
            <a:ext cx="6161988" cy="4339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84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0285" y="1290984"/>
            <a:ext cx="2823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6972" y="2870657"/>
            <a:ext cx="8113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lang="en-US" sz="400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মনিটর পরিষ্কার করতে কী ব্যবহার করতে হবে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lang="en-US" sz="4000" noProof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 কীভাবে পরিষ্কার করতে হবে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৩। </a:t>
            </a:r>
            <a:r>
              <a:rPr lang="en-US" sz="400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 কীভাবে পরিষ্কার করতে হয়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06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E7479-FC68-47A6-A841-86150BF72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6679BB-63FF-4BEC-B77F-845CDEF26473}"/>
              </a:ext>
            </a:extLst>
          </p:cNvPr>
          <p:cNvSpPr txBox="1"/>
          <p:nvPr/>
        </p:nvSpPr>
        <p:spPr>
          <a:xfrm>
            <a:off x="4245963" y="90714"/>
            <a:ext cx="5586929" cy="110799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ধন্যবাদ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সবাইকে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4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6792" y="2838450"/>
            <a:ext cx="6454395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ষ</a:t>
            </a:r>
            <a:r>
              <a:rPr kumimoji="0" lang="as-I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্ঠ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যোগাযোগ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প্রযুক্তি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৫০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8100" y="642258"/>
            <a:ext cx="4495800" cy="1323439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97">
        <p14:prism/>
      </p:transition>
    </mc:Choice>
    <mc:Fallback xmlns="">
      <p:transition spd="slow" advTm="869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1107" y="1105495"/>
            <a:ext cx="3200400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D8FC68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উপস্থাপনায়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D8FC68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1971" y="2582406"/>
            <a:ext cx="8686800" cy="317009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মজনু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মিয়া</a:t>
            </a:r>
            <a:endParaRPr kumimoji="0" lang="en-US" sz="40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আইসিটি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ভোড়া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কালিকাবাড়ী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হাতেম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মাধ্যমিক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endParaRPr kumimoji="0" lang="en-US" sz="40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বেতাগী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বরগুনা</a:t>
            </a:r>
            <a:endParaRPr kumimoji="0" lang="en-US" sz="40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E-mail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: moznu195@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gmail.com</a:t>
            </a:r>
          </a:p>
        </p:txBody>
      </p:sp>
    </p:spTree>
    <p:extLst>
      <p:ext uri="{BB962C8B-B14F-4D97-AF65-F5344CB8AC3E}">
        <p14:creationId xmlns:p14="http://schemas.microsoft.com/office/powerpoint/2010/main" val="85463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76291-ECA2-417E-8D85-6B01E66F7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5400000">
            <a:off x="5574374" y="3959370"/>
            <a:ext cx="923330" cy="45470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চিত্রটি দ্বারা কী বোঝ?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2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4348" y="2038564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lang="en-US" sz="60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412A2-CC66-4FAB-93DF-F7EDA12C4B91}"/>
              </a:ext>
            </a:extLst>
          </p:cNvPr>
          <p:cNvSpPr txBox="1"/>
          <p:nvPr/>
        </p:nvSpPr>
        <p:spPr>
          <a:xfrm>
            <a:off x="1455328" y="599904"/>
            <a:ext cx="9281343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5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যোগাযোগ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প্রযুক্তির নিরাপদ ব্যবহার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DEB13-CB00-4CD2-8B17-24919227CF64}"/>
              </a:ext>
            </a:extLst>
          </p:cNvPr>
          <p:cNvSpPr txBox="1"/>
          <p:nvPr/>
        </p:nvSpPr>
        <p:spPr>
          <a:xfrm>
            <a:off x="2328025" y="3977556"/>
            <a:ext cx="7454604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আইসিটি যন্ত্রপাতি রক্</a:t>
            </a:r>
            <a:r>
              <a:rPr lang="en-US" sz="6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ষণাবেক্</a:t>
            </a:r>
            <a:r>
              <a:rPr lang="as-IN" sz="6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71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457201"/>
            <a:ext cx="236220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2900" y="2244060"/>
            <a:ext cx="95847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আমরা-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মনিটর পরিষ্কার ক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 ও মাউস পরি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 পারব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আইসিটির 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ষণাবেক্ষণের গুরুত্ব বর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 পা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0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4A1F4B-BDA1-40FF-9611-AE8EAE993F10}"/>
              </a:ext>
            </a:extLst>
          </p:cNvPr>
          <p:cNvSpPr txBox="1"/>
          <p:nvPr/>
        </p:nvSpPr>
        <p:spPr>
          <a:xfrm rot="5400000">
            <a:off x="5288401" y="1305844"/>
            <a:ext cx="923330" cy="97874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নরম সূতি কাপড় দিয়ে মনিটর পরিষ্কার করতে হবে।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DDBCB-B762-4529-AF71-6DB6739D1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3276" cy="5636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927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2863" y="3049510"/>
            <a:ext cx="8272907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EBEBE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জিনিস থেকে কম্পিউটারকে সাবধানে রাখতে হবে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2814" y="1106715"/>
            <a:ext cx="3806371" cy="1107996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aimanLipi" panose="03000609000000000000" pitchFamily="65" charset="0"/>
                <a:ea typeface="+mn-ea"/>
                <a:cs typeface="SolaimanLipi" panose="03000609000000000000" pitchFamily="65" charset="0"/>
              </a:rPr>
              <a:t>একক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aimanLipi" panose="03000609000000000000" pitchFamily="65" charset="0"/>
                <a:ea typeface="+mn-ea"/>
                <a:cs typeface="SolaimanLipi" panose="03000609000000000000" pitchFamily="65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aimanLipi" panose="03000609000000000000" pitchFamily="65" charset="0"/>
                <a:ea typeface="+mn-ea"/>
                <a:cs typeface="SolaimanLipi" panose="03000609000000000000" pitchFamily="65" charset="0"/>
              </a:rPr>
              <a:t>কাজ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laimanLipi" panose="03000609000000000000" pitchFamily="65" charset="0"/>
              <a:ea typeface="+mn-ea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B4CC9-7006-4443-B60F-DDD93A465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93C393-6A62-442B-B20F-E4BD725D33FC}"/>
              </a:ext>
            </a:extLst>
          </p:cNvPr>
          <p:cNvSpPr txBox="1"/>
          <p:nvPr/>
        </p:nvSpPr>
        <p:spPr>
          <a:xfrm>
            <a:off x="3537856" y="5852886"/>
            <a:ext cx="5794829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ব্রাশ দিয়ে কি-বোর্ড পরিষ্কার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7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198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Calibri</vt:lpstr>
      <vt:lpstr>Calibri Light</vt:lpstr>
      <vt:lpstr>Mongolian Baiti</vt:lpstr>
      <vt:lpstr>NikoshBAN</vt:lpstr>
      <vt:lpstr>SolaimanLipi</vt:lpstr>
      <vt:lpstr>Trebuchet MS</vt:lpstr>
      <vt:lpstr>Tw Cen MT</vt:lpstr>
      <vt:lpstr>Tw Cen MT Condensed</vt:lpstr>
      <vt:lpstr>Wingdings</vt:lpstr>
      <vt:lpstr>Wingdings 3</vt:lpstr>
      <vt:lpstr>Office Theme</vt:lpstr>
      <vt:lpstr>2_Circuit</vt:lpstr>
      <vt:lpstr>Integral</vt:lpstr>
      <vt:lpstr>1_Celestial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MOZNU</dc:creator>
  <cp:lastModifiedBy>MOZNU</cp:lastModifiedBy>
  <cp:revision>14</cp:revision>
  <dcterms:created xsi:type="dcterms:W3CDTF">2020-04-09T13:32:54Z</dcterms:created>
  <dcterms:modified xsi:type="dcterms:W3CDTF">2020-04-09T15:01:07Z</dcterms:modified>
</cp:coreProperties>
</file>