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6" r:id="rId3"/>
    <p:sldId id="257" r:id="rId4"/>
    <p:sldId id="265" r:id="rId5"/>
    <p:sldId id="266" r:id="rId6"/>
    <p:sldId id="277" r:id="rId7"/>
    <p:sldId id="263" r:id="rId8"/>
    <p:sldId id="287" r:id="rId9"/>
    <p:sldId id="289" r:id="rId10"/>
    <p:sldId id="288" r:id="rId11"/>
    <p:sldId id="275" r:id="rId12"/>
    <p:sldId id="269" r:id="rId13"/>
    <p:sldId id="272" r:id="rId14"/>
    <p:sldId id="285" r:id="rId15"/>
    <p:sldId id="274" r:id="rId16"/>
    <p:sldId id="283" r:id="rId17"/>
    <p:sldId id="278" r:id="rId18"/>
  </p:sldIdLst>
  <p:sldSz cx="105156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31BA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4" autoAdjust="0"/>
    <p:restoredTop sz="94624" autoAdjust="0"/>
  </p:normalViewPr>
  <p:slideViewPr>
    <p:cSldViewPr>
      <p:cViewPr>
        <p:scale>
          <a:sx n="50" d="100"/>
          <a:sy n="50" d="100"/>
        </p:scale>
        <p:origin x="-1051" y="-192"/>
      </p:cViewPr>
      <p:guideLst>
        <p:guide orient="horz" pos="2160"/>
        <p:guide pos="33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D2592-F173-4CBB-86B5-5823FAC2F1FA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C9FD096-3CFE-46D2-84BA-9D1EAED13668}">
      <dgm:prSet phldrT="[Text]" custT="1"/>
      <dgm:spPr/>
      <dgm:t>
        <a:bodyPr/>
        <a:lstStyle/>
        <a:p>
          <a:r>
            <a:rPr lang="bn-IN" sz="3200" dirty="0" smtClean="0"/>
            <a:t>আখলাকে হামিদার গুরুত্ব</a:t>
          </a:r>
          <a:endParaRPr lang="en-US" sz="3200" dirty="0"/>
        </a:p>
      </dgm:t>
    </dgm:pt>
    <dgm:pt modelId="{65AAA884-4950-4763-AA2B-1A86DE972493}" type="parTrans" cxnId="{549A769E-9733-466D-8B48-57C6A39D7BAF}">
      <dgm:prSet/>
      <dgm:spPr/>
      <dgm:t>
        <a:bodyPr/>
        <a:lstStyle/>
        <a:p>
          <a:endParaRPr lang="en-US" sz="3200"/>
        </a:p>
      </dgm:t>
    </dgm:pt>
    <dgm:pt modelId="{4D18C54A-8B80-46FA-97CB-978FC46F5A44}" type="sibTrans" cxnId="{549A769E-9733-466D-8B48-57C6A39D7BAF}">
      <dgm:prSet/>
      <dgm:spPr/>
      <dgm:t>
        <a:bodyPr/>
        <a:lstStyle/>
        <a:p>
          <a:endParaRPr lang="en-US" sz="3200"/>
        </a:p>
      </dgm:t>
    </dgm:pt>
    <dgm:pt modelId="{1FBF8655-60F1-444C-832D-7296AC0F0410}">
      <dgm:prSet phldrT="[Text]" custT="1"/>
      <dgm:spPr/>
      <dgm:t>
        <a:bodyPr/>
        <a:lstStyle/>
        <a:p>
          <a:r>
            <a:rPr lang="bn-IN" sz="3200" dirty="0" smtClean="0"/>
            <a:t>মানবীয়</a:t>
          </a:r>
          <a:r>
            <a:rPr lang="en-US" sz="3200" dirty="0" smtClean="0"/>
            <a:t> </a:t>
          </a:r>
          <a:r>
            <a:rPr lang="bn-IN" sz="3200" dirty="0" smtClean="0"/>
            <a:t>মৌলিক গুণ</a:t>
          </a:r>
          <a:endParaRPr lang="en-US" sz="3200" dirty="0"/>
        </a:p>
      </dgm:t>
    </dgm:pt>
    <dgm:pt modelId="{72E79BE4-156E-4CF6-96B9-F3E5BE828004}" type="parTrans" cxnId="{AE15D520-BE53-4176-84CD-1DF46C6062FB}">
      <dgm:prSet/>
      <dgm:spPr/>
      <dgm:t>
        <a:bodyPr/>
        <a:lstStyle/>
        <a:p>
          <a:endParaRPr lang="en-US" sz="3200"/>
        </a:p>
      </dgm:t>
    </dgm:pt>
    <dgm:pt modelId="{74E292F3-1938-4ED8-B069-B3CBC6E2416E}" type="sibTrans" cxnId="{AE15D520-BE53-4176-84CD-1DF46C6062FB}">
      <dgm:prSet/>
      <dgm:spPr/>
      <dgm:t>
        <a:bodyPr/>
        <a:lstStyle/>
        <a:p>
          <a:endParaRPr lang="en-US" sz="3200"/>
        </a:p>
      </dgm:t>
    </dgm:pt>
    <dgm:pt modelId="{7DDE82EA-0CC6-4E2B-B624-2DBD86B5DF69}">
      <dgm:prSet phldrT="[Text]" custT="1"/>
      <dgm:spPr/>
      <dgm:t>
        <a:bodyPr/>
        <a:lstStyle/>
        <a:p>
          <a:r>
            <a:rPr lang="bn-IN" sz="3200" dirty="0" smtClean="0"/>
            <a:t>পরকালীন সুখ</a:t>
          </a:r>
          <a:endParaRPr lang="en-US" sz="3200" dirty="0"/>
        </a:p>
      </dgm:t>
    </dgm:pt>
    <dgm:pt modelId="{35A46B64-FC63-48BB-BB53-D434C2637FDD}" type="parTrans" cxnId="{8ABD0986-9A4E-49DA-8A2A-0784C799F997}">
      <dgm:prSet/>
      <dgm:spPr/>
      <dgm:t>
        <a:bodyPr/>
        <a:lstStyle/>
        <a:p>
          <a:endParaRPr lang="en-US" sz="3200"/>
        </a:p>
      </dgm:t>
    </dgm:pt>
    <dgm:pt modelId="{A843CE2A-AC4D-4746-9F9A-3350A586CCAA}" type="sibTrans" cxnId="{8ABD0986-9A4E-49DA-8A2A-0784C799F997}">
      <dgm:prSet/>
      <dgm:spPr/>
      <dgm:t>
        <a:bodyPr/>
        <a:lstStyle/>
        <a:p>
          <a:endParaRPr lang="en-US" sz="3200"/>
        </a:p>
      </dgm:t>
    </dgm:pt>
    <dgm:pt modelId="{49BC15AE-EFEC-48E2-9203-6E93F311BFDC}">
      <dgm:prSet phldrT="[Text]" custT="1"/>
      <dgm:spPr/>
      <dgm:t>
        <a:bodyPr/>
        <a:lstStyle/>
        <a:p>
          <a:r>
            <a:rPr lang="bn-IN" sz="3200" dirty="0" smtClean="0"/>
            <a:t>জীবনের</a:t>
          </a:r>
        </a:p>
        <a:p>
          <a:r>
            <a:rPr lang="bn-IN" sz="3200" dirty="0" smtClean="0"/>
            <a:t>শ্রেষ্ঠ সম্পদ</a:t>
          </a:r>
          <a:endParaRPr lang="en-US" sz="3200" dirty="0"/>
        </a:p>
      </dgm:t>
    </dgm:pt>
    <dgm:pt modelId="{3B8DAD66-5BB3-47AF-B246-D23133EA099B}" type="parTrans" cxnId="{4DCD4AEA-6A05-4882-947A-5E5D6F9F4109}">
      <dgm:prSet/>
      <dgm:spPr/>
      <dgm:t>
        <a:bodyPr/>
        <a:lstStyle/>
        <a:p>
          <a:endParaRPr lang="en-US" sz="3200"/>
        </a:p>
      </dgm:t>
    </dgm:pt>
    <dgm:pt modelId="{76C9E95E-15AC-4192-828F-59FA22510D84}" type="sibTrans" cxnId="{4DCD4AEA-6A05-4882-947A-5E5D6F9F4109}">
      <dgm:prSet/>
      <dgm:spPr/>
      <dgm:t>
        <a:bodyPr/>
        <a:lstStyle/>
        <a:p>
          <a:endParaRPr lang="en-US" sz="3200"/>
        </a:p>
      </dgm:t>
    </dgm:pt>
    <dgm:pt modelId="{C867A6E9-AD68-4C1F-9575-94844B8497DB}">
      <dgm:prSet custT="1"/>
      <dgm:spPr/>
      <dgm:t>
        <a:bodyPr/>
        <a:lstStyle/>
        <a:p>
          <a:r>
            <a:rPr lang="bn-IN" sz="3200" dirty="0" smtClean="0"/>
            <a:t>ইহকালীন সুখ</a:t>
          </a:r>
          <a:endParaRPr lang="en-US" sz="3200" dirty="0"/>
        </a:p>
      </dgm:t>
    </dgm:pt>
    <dgm:pt modelId="{A59C3E99-2089-4F62-B2FC-0E6A0219D3F2}" type="parTrans" cxnId="{6C74053D-07A4-4085-955C-171CB4414E09}">
      <dgm:prSet/>
      <dgm:spPr/>
      <dgm:t>
        <a:bodyPr/>
        <a:lstStyle/>
        <a:p>
          <a:endParaRPr lang="en-US" sz="3200"/>
        </a:p>
      </dgm:t>
    </dgm:pt>
    <dgm:pt modelId="{288AAE4E-1877-42CC-8783-9A90055F5F18}" type="sibTrans" cxnId="{6C74053D-07A4-4085-955C-171CB4414E09}">
      <dgm:prSet/>
      <dgm:spPr/>
      <dgm:t>
        <a:bodyPr/>
        <a:lstStyle/>
        <a:p>
          <a:endParaRPr lang="en-US" sz="3200"/>
        </a:p>
      </dgm:t>
    </dgm:pt>
    <dgm:pt modelId="{3FC360F5-9CEC-4291-BFD7-14E20BDE8456}">
      <dgm:prSet custT="1"/>
      <dgm:spPr/>
      <dgm:t>
        <a:bodyPr/>
        <a:lstStyle/>
        <a:p>
          <a:r>
            <a:rPr lang="bn-IN" sz="3200" dirty="0" smtClean="0"/>
            <a:t>মানবিকতার</a:t>
          </a:r>
        </a:p>
        <a:p>
          <a:r>
            <a:rPr lang="bn-IN" sz="3200" dirty="0" smtClean="0"/>
            <a:t>আদর্শ </a:t>
          </a:r>
          <a:endParaRPr lang="en-US" sz="3200" dirty="0"/>
        </a:p>
      </dgm:t>
    </dgm:pt>
    <dgm:pt modelId="{E506BBFC-4C71-4025-AD1F-E9D74758845C}" type="parTrans" cxnId="{CF781CBE-61BF-41DE-94F7-A07F28B63C7A}">
      <dgm:prSet/>
      <dgm:spPr/>
      <dgm:t>
        <a:bodyPr/>
        <a:lstStyle/>
        <a:p>
          <a:endParaRPr lang="en-US" sz="3200"/>
        </a:p>
      </dgm:t>
    </dgm:pt>
    <dgm:pt modelId="{BAAB2A3A-FF61-490C-9962-615E19165A50}" type="sibTrans" cxnId="{CF781CBE-61BF-41DE-94F7-A07F28B63C7A}">
      <dgm:prSet/>
      <dgm:spPr/>
      <dgm:t>
        <a:bodyPr/>
        <a:lstStyle/>
        <a:p>
          <a:endParaRPr lang="en-US" sz="3200"/>
        </a:p>
      </dgm:t>
    </dgm:pt>
    <dgm:pt modelId="{5EB80181-189E-4A49-BB26-83811F3776B9}" type="pres">
      <dgm:prSet presAssocID="{6A0D2592-F173-4CBB-86B5-5823FAC2F1F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0E2C367-9941-4034-AD4E-65BC78A7E087}" type="pres">
      <dgm:prSet presAssocID="{BC9FD096-3CFE-46D2-84BA-9D1EAED13668}" presName="singleCycle" presStyleCnt="0"/>
      <dgm:spPr/>
    </dgm:pt>
    <dgm:pt modelId="{7434B0EF-791E-45CA-9594-A05E18EB958B}" type="pres">
      <dgm:prSet presAssocID="{BC9FD096-3CFE-46D2-84BA-9D1EAED13668}" presName="singleCenter" presStyleLbl="node1" presStyleIdx="0" presStyleCnt="6" custScaleX="130963" custScaleY="13009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1ECE582-6DD2-4508-A422-4DFA8A120252}" type="pres">
      <dgm:prSet presAssocID="{72E79BE4-156E-4CF6-96B9-F3E5BE828004}" presName="Name56" presStyleLbl="parChTrans1D2" presStyleIdx="0" presStyleCnt="5"/>
      <dgm:spPr/>
      <dgm:t>
        <a:bodyPr/>
        <a:lstStyle/>
        <a:p>
          <a:endParaRPr lang="en-US"/>
        </a:p>
      </dgm:t>
    </dgm:pt>
    <dgm:pt modelId="{80E10612-C679-4D42-9549-BF76F17160BF}" type="pres">
      <dgm:prSet presAssocID="{1FBF8655-60F1-444C-832D-7296AC0F0410}" presName="text0" presStyleLbl="node1" presStyleIdx="1" presStyleCnt="6" custScaleX="338196" custScaleY="103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F525D-7BCD-4286-9F13-8B997B8E38C0}" type="pres">
      <dgm:prSet presAssocID="{E506BBFC-4C71-4025-AD1F-E9D74758845C}" presName="Name56" presStyleLbl="parChTrans1D2" presStyleIdx="1" presStyleCnt="5"/>
      <dgm:spPr/>
      <dgm:t>
        <a:bodyPr/>
        <a:lstStyle/>
        <a:p>
          <a:endParaRPr lang="en-US"/>
        </a:p>
      </dgm:t>
    </dgm:pt>
    <dgm:pt modelId="{A98BFAC4-C687-417B-B2A1-220FBF56E059}" type="pres">
      <dgm:prSet presAssocID="{3FC360F5-9CEC-4291-BFD7-14E20BDE8456}" presName="text0" presStyleLbl="node1" presStyleIdx="2" presStyleCnt="6" custScaleX="230757" custScaleY="134178" custRadScaleRad="115988" custRadScaleInc="7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1E0B0-7725-43F8-B29D-50747C884407}" type="pres">
      <dgm:prSet presAssocID="{35A46B64-FC63-48BB-BB53-D434C2637FDD}" presName="Name56" presStyleLbl="parChTrans1D2" presStyleIdx="2" presStyleCnt="5"/>
      <dgm:spPr/>
      <dgm:t>
        <a:bodyPr/>
        <a:lstStyle/>
        <a:p>
          <a:endParaRPr lang="en-US"/>
        </a:p>
      </dgm:t>
    </dgm:pt>
    <dgm:pt modelId="{1868E38A-3FBB-4218-AE3A-CDD581692021}" type="pres">
      <dgm:prSet presAssocID="{7DDE82EA-0CC6-4E2B-B624-2DBD86B5DF69}" presName="text0" presStyleLbl="node1" presStyleIdx="3" presStyleCnt="6" custScaleX="228400" custScaleY="113342" custRadScaleRad="105452" custRadScaleInc="-10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2C897-E723-41E9-8CF3-4EC1BB97C1E3}" type="pres">
      <dgm:prSet presAssocID="{A59C3E99-2089-4F62-B2FC-0E6A0219D3F2}" presName="Name56" presStyleLbl="parChTrans1D2" presStyleIdx="3" presStyleCnt="5"/>
      <dgm:spPr/>
      <dgm:t>
        <a:bodyPr/>
        <a:lstStyle/>
        <a:p>
          <a:endParaRPr lang="en-US"/>
        </a:p>
      </dgm:t>
    </dgm:pt>
    <dgm:pt modelId="{F7E43093-1A7C-420A-8EE2-1C378FBB5898}" type="pres">
      <dgm:prSet presAssocID="{C867A6E9-AD68-4C1F-9575-94844B8497DB}" presName="text0" presStyleLbl="node1" presStyleIdx="4" presStyleCnt="6" custScaleX="242392" custScaleY="115583" custRadScaleRad="110740" custRadScaleInc="14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73287-9D39-4A30-A1CB-1FC3B07F2CFF}" type="pres">
      <dgm:prSet presAssocID="{3B8DAD66-5BB3-47AF-B246-D23133EA099B}" presName="Name56" presStyleLbl="parChTrans1D2" presStyleIdx="4" presStyleCnt="5"/>
      <dgm:spPr/>
      <dgm:t>
        <a:bodyPr/>
        <a:lstStyle/>
        <a:p>
          <a:endParaRPr lang="en-US"/>
        </a:p>
      </dgm:t>
    </dgm:pt>
    <dgm:pt modelId="{213C2739-4B7E-45AA-9E84-A43436FD05E7}" type="pres">
      <dgm:prSet presAssocID="{49BC15AE-EFEC-48E2-9203-6E93F311BFDC}" presName="text0" presStyleLbl="node1" presStyleIdx="5" presStyleCnt="6" custScaleX="213046" custScaleY="148334" custRadScaleRad="114281" custRadScaleInc="-10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9A769E-9733-466D-8B48-57C6A39D7BAF}" srcId="{6A0D2592-F173-4CBB-86B5-5823FAC2F1FA}" destId="{BC9FD096-3CFE-46D2-84BA-9D1EAED13668}" srcOrd="0" destOrd="0" parTransId="{65AAA884-4950-4763-AA2B-1A86DE972493}" sibTransId="{4D18C54A-8B80-46FA-97CB-978FC46F5A44}"/>
    <dgm:cxn modelId="{CD201E97-8F9C-4FAD-8F33-296535D1DA12}" type="presOf" srcId="{C867A6E9-AD68-4C1F-9575-94844B8497DB}" destId="{F7E43093-1A7C-420A-8EE2-1C378FBB5898}" srcOrd="0" destOrd="0" presId="urn:microsoft.com/office/officeart/2008/layout/RadialCluster"/>
    <dgm:cxn modelId="{42E78049-0499-48AD-9BA3-ECFEA57E48A3}" type="presOf" srcId="{72E79BE4-156E-4CF6-96B9-F3E5BE828004}" destId="{41ECE582-6DD2-4508-A422-4DFA8A120252}" srcOrd="0" destOrd="0" presId="urn:microsoft.com/office/officeart/2008/layout/RadialCluster"/>
    <dgm:cxn modelId="{3E94D1CE-FAA7-41B4-A606-DEEE28ABB874}" type="presOf" srcId="{1FBF8655-60F1-444C-832D-7296AC0F0410}" destId="{80E10612-C679-4D42-9549-BF76F17160BF}" srcOrd="0" destOrd="0" presId="urn:microsoft.com/office/officeart/2008/layout/RadialCluster"/>
    <dgm:cxn modelId="{317E4BE1-B3B8-44B1-9CC9-2750C1484D4C}" type="presOf" srcId="{BC9FD096-3CFE-46D2-84BA-9D1EAED13668}" destId="{7434B0EF-791E-45CA-9594-A05E18EB958B}" srcOrd="0" destOrd="0" presId="urn:microsoft.com/office/officeart/2008/layout/RadialCluster"/>
    <dgm:cxn modelId="{8ABD0986-9A4E-49DA-8A2A-0784C799F997}" srcId="{BC9FD096-3CFE-46D2-84BA-9D1EAED13668}" destId="{7DDE82EA-0CC6-4E2B-B624-2DBD86B5DF69}" srcOrd="2" destOrd="0" parTransId="{35A46B64-FC63-48BB-BB53-D434C2637FDD}" sibTransId="{A843CE2A-AC4D-4746-9F9A-3350A586CCAA}"/>
    <dgm:cxn modelId="{50DE05E2-082A-4EC9-8615-796EE08A16AE}" type="presOf" srcId="{35A46B64-FC63-48BB-BB53-D434C2637FDD}" destId="{2751E0B0-7725-43F8-B29D-50747C884407}" srcOrd="0" destOrd="0" presId="urn:microsoft.com/office/officeart/2008/layout/RadialCluster"/>
    <dgm:cxn modelId="{001A70EE-4DF9-4712-8B61-2DEB8726AC75}" type="presOf" srcId="{6A0D2592-F173-4CBB-86B5-5823FAC2F1FA}" destId="{5EB80181-189E-4A49-BB26-83811F3776B9}" srcOrd="0" destOrd="0" presId="urn:microsoft.com/office/officeart/2008/layout/RadialCluster"/>
    <dgm:cxn modelId="{E5AD6213-5AB6-428C-9BE8-DFB1F16CF196}" type="presOf" srcId="{7DDE82EA-0CC6-4E2B-B624-2DBD86B5DF69}" destId="{1868E38A-3FBB-4218-AE3A-CDD581692021}" srcOrd="0" destOrd="0" presId="urn:microsoft.com/office/officeart/2008/layout/RadialCluster"/>
    <dgm:cxn modelId="{CC5FB534-50DD-4D22-B421-7DAAC34981CD}" type="presOf" srcId="{3B8DAD66-5BB3-47AF-B246-D23133EA099B}" destId="{CB273287-9D39-4A30-A1CB-1FC3B07F2CFF}" srcOrd="0" destOrd="0" presId="urn:microsoft.com/office/officeart/2008/layout/RadialCluster"/>
    <dgm:cxn modelId="{6C74053D-07A4-4085-955C-171CB4414E09}" srcId="{BC9FD096-3CFE-46D2-84BA-9D1EAED13668}" destId="{C867A6E9-AD68-4C1F-9575-94844B8497DB}" srcOrd="3" destOrd="0" parTransId="{A59C3E99-2089-4F62-B2FC-0E6A0219D3F2}" sibTransId="{288AAE4E-1877-42CC-8783-9A90055F5F18}"/>
    <dgm:cxn modelId="{4DCD4AEA-6A05-4882-947A-5E5D6F9F4109}" srcId="{BC9FD096-3CFE-46D2-84BA-9D1EAED13668}" destId="{49BC15AE-EFEC-48E2-9203-6E93F311BFDC}" srcOrd="4" destOrd="0" parTransId="{3B8DAD66-5BB3-47AF-B246-D23133EA099B}" sibTransId="{76C9E95E-15AC-4192-828F-59FA22510D84}"/>
    <dgm:cxn modelId="{36F5CC8E-1DDA-468F-A12E-6BE841704B50}" type="presOf" srcId="{49BC15AE-EFEC-48E2-9203-6E93F311BFDC}" destId="{213C2739-4B7E-45AA-9E84-A43436FD05E7}" srcOrd="0" destOrd="0" presId="urn:microsoft.com/office/officeart/2008/layout/RadialCluster"/>
    <dgm:cxn modelId="{AE15D520-BE53-4176-84CD-1DF46C6062FB}" srcId="{BC9FD096-3CFE-46D2-84BA-9D1EAED13668}" destId="{1FBF8655-60F1-444C-832D-7296AC0F0410}" srcOrd="0" destOrd="0" parTransId="{72E79BE4-156E-4CF6-96B9-F3E5BE828004}" sibTransId="{74E292F3-1938-4ED8-B069-B3CBC6E2416E}"/>
    <dgm:cxn modelId="{734BBB12-5CF7-4B98-8FE6-36A8D74C083C}" type="presOf" srcId="{A59C3E99-2089-4F62-B2FC-0E6A0219D3F2}" destId="{AE12C897-E723-41E9-8CF3-4EC1BB97C1E3}" srcOrd="0" destOrd="0" presId="urn:microsoft.com/office/officeart/2008/layout/RadialCluster"/>
    <dgm:cxn modelId="{F67063BC-8432-4730-B6CA-4DFF271A29DB}" type="presOf" srcId="{E506BBFC-4C71-4025-AD1F-E9D74758845C}" destId="{A5CF525D-7BCD-4286-9F13-8B997B8E38C0}" srcOrd="0" destOrd="0" presId="urn:microsoft.com/office/officeart/2008/layout/RadialCluster"/>
    <dgm:cxn modelId="{190AAF2D-8378-4FE4-B2CB-EA5AB33A8911}" type="presOf" srcId="{3FC360F5-9CEC-4291-BFD7-14E20BDE8456}" destId="{A98BFAC4-C687-417B-B2A1-220FBF56E059}" srcOrd="0" destOrd="0" presId="urn:microsoft.com/office/officeart/2008/layout/RadialCluster"/>
    <dgm:cxn modelId="{CF781CBE-61BF-41DE-94F7-A07F28B63C7A}" srcId="{BC9FD096-3CFE-46D2-84BA-9D1EAED13668}" destId="{3FC360F5-9CEC-4291-BFD7-14E20BDE8456}" srcOrd="1" destOrd="0" parTransId="{E506BBFC-4C71-4025-AD1F-E9D74758845C}" sibTransId="{BAAB2A3A-FF61-490C-9962-615E19165A50}"/>
    <dgm:cxn modelId="{D5BC575F-8F3D-4530-9371-3F5489C11966}" type="presParOf" srcId="{5EB80181-189E-4A49-BB26-83811F3776B9}" destId="{70E2C367-9941-4034-AD4E-65BC78A7E087}" srcOrd="0" destOrd="0" presId="urn:microsoft.com/office/officeart/2008/layout/RadialCluster"/>
    <dgm:cxn modelId="{4045ED2E-F4EB-4988-9104-F07B586E18B2}" type="presParOf" srcId="{70E2C367-9941-4034-AD4E-65BC78A7E087}" destId="{7434B0EF-791E-45CA-9594-A05E18EB958B}" srcOrd="0" destOrd="0" presId="urn:microsoft.com/office/officeart/2008/layout/RadialCluster"/>
    <dgm:cxn modelId="{20D6FA03-39DD-44B0-8CD0-7F536CE2510C}" type="presParOf" srcId="{70E2C367-9941-4034-AD4E-65BC78A7E087}" destId="{41ECE582-6DD2-4508-A422-4DFA8A120252}" srcOrd="1" destOrd="0" presId="urn:microsoft.com/office/officeart/2008/layout/RadialCluster"/>
    <dgm:cxn modelId="{FD559D6F-85DA-421C-AF8A-CADB1BB4AAE2}" type="presParOf" srcId="{70E2C367-9941-4034-AD4E-65BC78A7E087}" destId="{80E10612-C679-4D42-9549-BF76F17160BF}" srcOrd="2" destOrd="0" presId="urn:microsoft.com/office/officeart/2008/layout/RadialCluster"/>
    <dgm:cxn modelId="{25207691-1B76-41EF-AEA4-B7882E460C85}" type="presParOf" srcId="{70E2C367-9941-4034-AD4E-65BC78A7E087}" destId="{A5CF525D-7BCD-4286-9F13-8B997B8E38C0}" srcOrd="3" destOrd="0" presId="urn:microsoft.com/office/officeart/2008/layout/RadialCluster"/>
    <dgm:cxn modelId="{8A1C5D3E-0143-45C3-97EF-2434567EAA11}" type="presParOf" srcId="{70E2C367-9941-4034-AD4E-65BC78A7E087}" destId="{A98BFAC4-C687-417B-B2A1-220FBF56E059}" srcOrd="4" destOrd="0" presId="urn:microsoft.com/office/officeart/2008/layout/RadialCluster"/>
    <dgm:cxn modelId="{CC76D677-5651-42B6-87E8-71CC506AA664}" type="presParOf" srcId="{70E2C367-9941-4034-AD4E-65BC78A7E087}" destId="{2751E0B0-7725-43F8-B29D-50747C884407}" srcOrd="5" destOrd="0" presId="urn:microsoft.com/office/officeart/2008/layout/RadialCluster"/>
    <dgm:cxn modelId="{187E4781-049E-4037-A0CE-C1B005B9ED2A}" type="presParOf" srcId="{70E2C367-9941-4034-AD4E-65BC78A7E087}" destId="{1868E38A-3FBB-4218-AE3A-CDD581692021}" srcOrd="6" destOrd="0" presId="urn:microsoft.com/office/officeart/2008/layout/RadialCluster"/>
    <dgm:cxn modelId="{85C92CB7-A50D-4CDC-ADCF-078E286F6A79}" type="presParOf" srcId="{70E2C367-9941-4034-AD4E-65BC78A7E087}" destId="{AE12C897-E723-41E9-8CF3-4EC1BB97C1E3}" srcOrd="7" destOrd="0" presId="urn:microsoft.com/office/officeart/2008/layout/RadialCluster"/>
    <dgm:cxn modelId="{82F87943-CC75-466B-867B-9C30066518CF}" type="presParOf" srcId="{70E2C367-9941-4034-AD4E-65BC78A7E087}" destId="{F7E43093-1A7C-420A-8EE2-1C378FBB5898}" srcOrd="8" destOrd="0" presId="urn:microsoft.com/office/officeart/2008/layout/RadialCluster"/>
    <dgm:cxn modelId="{5FE0D656-F9D6-4E49-B376-048BE5C567FA}" type="presParOf" srcId="{70E2C367-9941-4034-AD4E-65BC78A7E087}" destId="{CB273287-9D39-4A30-A1CB-1FC3B07F2CFF}" srcOrd="9" destOrd="0" presId="urn:microsoft.com/office/officeart/2008/layout/RadialCluster"/>
    <dgm:cxn modelId="{EA9C58AA-3C7D-4B88-B0F4-6E471AE59CF4}" type="presParOf" srcId="{70E2C367-9941-4034-AD4E-65BC78A7E087}" destId="{213C2739-4B7E-45AA-9E84-A43436FD05E7}" srcOrd="10" destOrd="0" presId="urn:microsoft.com/office/officeart/2008/layout/RadialCluster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2E184-D969-4DFB-A74C-E6ACFFC8579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EFF609-A662-4465-8F0B-0423BDAB9A97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sz="32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আখলাকে হামিদার সুফল</a:t>
          </a:r>
          <a:endParaRPr lang="en-US" sz="3200" b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8CD838-1365-4B9D-B469-DD47BF5F6AEB}" type="parTrans" cxnId="{236DABD1-77E7-4ED7-AB5C-F0334C0F3725}">
      <dgm:prSet/>
      <dgm:spPr/>
      <dgm:t>
        <a:bodyPr/>
        <a:lstStyle/>
        <a:p>
          <a:endParaRPr lang="en-US" sz="2400" b="0"/>
        </a:p>
      </dgm:t>
    </dgm:pt>
    <dgm:pt modelId="{886C7042-A835-4CF6-872C-16BE7A6B1A54}" type="sibTrans" cxnId="{236DABD1-77E7-4ED7-AB5C-F0334C0F3725}">
      <dgm:prSet/>
      <dgm:spPr/>
      <dgm:t>
        <a:bodyPr/>
        <a:lstStyle/>
        <a:p>
          <a:endParaRPr lang="en-US" sz="2400" b="0"/>
        </a:p>
      </dgm:t>
    </dgm:pt>
    <dgm:pt modelId="{7D4B4F67-559E-46B3-A3CE-7F8D6057A144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আল্লাহর</a:t>
          </a:r>
          <a:endParaRPr lang="en-US" sz="3200" b="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প্রিয়</a:t>
          </a:r>
          <a:endParaRPr lang="en-US" sz="3200" b="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4DE198-2F6D-4FFA-A541-E7C82B6B8D20}" type="parTrans" cxnId="{12EA764D-4C7D-4543-BF7E-B57CD82CCF59}">
      <dgm:prSet custT="1"/>
      <dgm:spPr/>
      <dgm:t>
        <a:bodyPr/>
        <a:lstStyle/>
        <a:p>
          <a:endParaRPr lang="en-US" sz="2800" b="0"/>
        </a:p>
      </dgm:t>
    </dgm:pt>
    <dgm:pt modelId="{649AFC17-93CC-4EB9-924E-D0F0859F22BE}" type="sibTrans" cxnId="{12EA764D-4C7D-4543-BF7E-B57CD82CCF59}">
      <dgm:prSet/>
      <dgm:spPr/>
      <dgm:t>
        <a:bodyPr/>
        <a:lstStyle/>
        <a:p>
          <a:endParaRPr lang="en-US" sz="2400" b="0"/>
        </a:p>
      </dgm:t>
    </dgm:pt>
    <dgm:pt modelId="{8E3A04D1-7DC3-4E3C-BDF5-852036D3FE22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sz="2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কল্যাণের হাতিয়ার</a:t>
          </a:r>
          <a:endParaRPr lang="en-US" sz="2800" b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CF9174-F8FB-42EA-A1A7-8B1829C23D22}" type="parTrans" cxnId="{23E2C03F-AE43-49FF-B085-437DB28F42D9}">
      <dgm:prSet custT="1"/>
      <dgm:spPr/>
      <dgm:t>
        <a:bodyPr/>
        <a:lstStyle/>
        <a:p>
          <a:endParaRPr lang="en-US" sz="2800" b="0"/>
        </a:p>
      </dgm:t>
    </dgm:pt>
    <dgm:pt modelId="{50FAB89D-E593-4B75-AC49-C0C85047BCDB}" type="sibTrans" cxnId="{23E2C03F-AE43-49FF-B085-437DB28F42D9}">
      <dgm:prSet/>
      <dgm:spPr/>
      <dgm:t>
        <a:bodyPr/>
        <a:lstStyle/>
        <a:p>
          <a:endParaRPr lang="en-US" sz="2400" b="0"/>
        </a:p>
      </dgm:t>
    </dgm:pt>
    <dgm:pt modelId="{080B96CB-DDC2-4BB6-A91F-C204D1E7337D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sz="2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সকলে</a:t>
          </a:r>
          <a:r>
            <a:rPr lang="en-US" sz="2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n-IN" sz="2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বিশ্বাস করে</a:t>
          </a:r>
          <a:endParaRPr lang="en-US" sz="2800" b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9C472E-3929-40D5-BF83-D13F433AD08C}" type="parTrans" cxnId="{B5AA88CB-D40D-4EE5-9B71-5809C1F5E589}">
      <dgm:prSet custT="1"/>
      <dgm:spPr/>
      <dgm:t>
        <a:bodyPr/>
        <a:lstStyle/>
        <a:p>
          <a:endParaRPr lang="en-US" sz="2800" b="0"/>
        </a:p>
      </dgm:t>
    </dgm:pt>
    <dgm:pt modelId="{FFF293B6-6E35-431B-A11B-983EA3248D64}" type="sibTrans" cxnId="{B5AA88CB-D40D-4EE5-9B71-5809C1F5E589}">
      <dgm:prSet/>
      <dgm:spPr/>
      <dgm:t>
        <a:bodyPr/>
        <a:lstStyle/>
        <a:p>
          <a:endParaRPr lang="en-US" sz="2400" b="0"/>
        </a:p>
      </dgm:t>
    </dgm:pt>
    <dgm:pt modelId="{3600E1BE-2D14-4EED-A04E-5C804296E3A8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sz="2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সকলে</a:t>
          </a:r>
          <a:r>
            <a:rPr lang="en-US" sz="2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n-IN" sz="2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সম্মান করে</a:t>
          </a:r>
          <a:endParaRPr lang="en-US" sz="2800" b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FF4162-8121-4C2A-8907-C60D0A46E3EF}" type="parTrans" cxnId="{0BE7F350-DC8C-4BC3-A989-3B8EB3FC03CD}">
      <dgm:prSet custT="1"/>
      <dgm:spPr/>
      <dgm:t>
        <a:bodyPr/>
        <a:lstStyle/>
        <a:p>
          <a:endParaRPr lang="en-US" sz="2800" b="0"/>
        </a:p>
      </dgm:t>
    </dgm:pt>
    <dgm:pt modelId="{8C82E47D-C4A4-46E0-B45D-A91EC9B9F08B}" type="sibTrans" cxnId="{0BE7F350-DC8C-4BC3-A989-3B8EB3FC03CD}">
      <dgm:prSet/>
      <dgm:spPr/>
      <dgm:t>
        <a:bodyPr/>
        <a:lstStyle/>
        <a:p>
          <a:endParaRPr lang="en-US" sz="2400" b="0"/>
        </a:p>
      </dgm:t>
    </dgm:pt>
    <dgm:pt modelId="{58A45D8E-9913-4177-A489-CB9B7CA39DD1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sz="24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সকলে ভালবাসে</a:t>
          </a:r>
          <a:endParaRPr lang="en-US" sz="2400" b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6EAB6-61BF-466A-9AA9-16A27C4A4588}" type="parTrans" cxnId="{EAE9EFED-9E47-4F28-9EBB-2915FBC34A0E}">
      <dgm:prSet custT="1"/>
      <dgm:spPr/>
      <dgm:t>
        <a:bodyPr/>
        <a:lstStyle/>
        <a:p>
          <a:endParaRPr lang="en-US" sz="2800" b="0"/>
        </a:p>
      </dgm:t>
    </dgm:pt>
    <dgm:pt modelId="{C198C74A-0710-49F2-840F-B3D0997E9568}" type="sibTrans" cxnId="{EAE9EFED-9E47-4F28-9EBB-2915FBC34A0E}">
      <dgm:prSet/>
      <dgm:spPr/>
      <dgm:t>
        <a:bodyPr/>
        <a:lstStyle/>
        <a:p>
          <a:endParaRPr lang="en-US" sz="2400" b="0"/>
        </a:p>
      </dgm:t>
    </dgm:pt>
    <dgm:pt modelId="{ED04FFD1-3F08-4E0F-93BD-EB55EB931CE4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পূর্ণাজ্ঞ মুমিন</a:t>
          </a:r>
          <a:endParaRPr lang="en-US" sz="3200" b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7001D2-3274-4DCA-93A8-20FAE5F4FF50}" type="parTrans" cxnId="{4445E6E7-4D85-4637-AB36-BD1A89CCCE8A}">
      <dgm:prSet custT="1"/>
      <dgm:spPr/>
      <dgm:t>
        <a:bodyPr/>
        <a:lstStyle/>
        <a:p>
          <a:endParaRPr lang="en-US" sz="2800" b="0"/>
        </a:p>
      </dgm:t>
    </dgm:pt>
    <dgm:pt modelId="{BE682C67-E3FB-4748-A887-8CAE34FE5C78}" type="sibTrans" cxnId="{4445E6E7-4D85-4637-AB36-BD1A89CCCE8A}">
      <dgm:prSet/>
      <dgm:spPr/>
      <dgm:t>
        <a:bodyPr/>
        <a:lstStyle/>
        <a:p>
          <a:endParaRPr lang="en-US" sz="2400" b="0"/>
        </a:p>
      </dgm:t>
    </dgm:pt>
    <dgm:pt modelId="{E9DFFA09-E413-4FDE-A0D4-C1BAA21DF2B8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2800" b="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মী</a:t>
          </a:r>
          <a:r>
            <a:rPr lang="bn-IN" sz="2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যানের</a:t>
          </a:r>
          <a:r>
            <a:rPr lang="en-US" sz="2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n-IN" sz="2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পাল্লা</a:t>
          </a:r>
          <a:r>
            <a:rPr lang="en-US" sz="2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bn-IN" sz="2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ভারি</a:t>
          </a:r>
          <a:endParaRPr lang="en-US" sz="2800" b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2C244A-E9B1-4C2F-AC8B-BB548D95AE98}" type="parTrans" cxnId="{16285FCB-494B-429D-A226-42A95025DB75}">
      <dgm:prSet custT="1"/>
      <dgm:spPr/>
      <dgm:t>
        <a:bodyPr/>
        <a:lstStyle/>
        <a:p>
          <a:endParaRPr lang="en-US" sz="2800" b="0"/>
        </a:p>
      </dgm:t>
    </dgm:pt>
    <dgm:pt modelId="{AC1520F1-C1A1-4A2D-9DEC-5E8B36158921}" type="sibTrans" cxnId="{16285FCB-494B-429D-A226-42A95025DB75}">
      <dgm:prSet/>
      <dgm:spPr/>
      <dgm:t>
        <a:bodyPr/>
        <a:lstStyle/>
        <a:p>
          <a:endParaRPr lang="en-US" sz="2400" b="0"/>
        </a:p>
      </dgm:t>
    </dgm:pt>
    <dgm:pt modelId="{BACF07E1-5E34-4A9C-9C54-09A78BE0C4F2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sz="2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সকলে</a:t>
          </a:r>
          <a:r>
            <a:rPr lang="en-US" sz="2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n-IN" sz="2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শ্রদ্ধা করে</a:t>
          </a:r>
          <a:endParaRPr lang="en-US" sz="2800" b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56F4FA-28A9-42DB-9C83-2B3EA4298E58}" type="parTrans" cxnId="{D8368BFC-FDFB-4F26-B2BF-A132DBD0FD00}">
      <dgm:prSet custT="1"/>
      <dgm:spPr/>
      <dgm:t>
        <a:bodyPr/>
        <a:lstStyle/>
        <a:p>
          <a:endParaRPr lang="en-US" sz="2800" b="0"/>
        </a:p>
      </dgm:t>
    </dgm:pt>
    <dgm:pt modelId="{02A80A4B-AEBC-4554-A05F-18E373468F73}" type="sibTrans" cxnId="{D8368BFC-FDFB-4F26-B2BF-A132DBD0FD00}">
      <dgm:prSet/>
      <dgm:spPr/>
      <dgm:t>
        <a:bodyPr/>
        <a:lstStyle/>
        <a:p>
          <a:endParaRPr lang="en-US" sz="2400" b="0"/>
        </a:p>
      </dgm:t>
    </dgm:pt>
    <dgm:pt modelId="{5A337C34-7CED-441D-BC9B-40A0B6B7F7EE}" type="pres">
      <dgm:prSet presAssocID="{3EB2E184-D969-4DFB-A74C-E6ACFFC857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701AFF-7B7A-49A2-ADF5-5A16D48F838E}" type="pres">
      <dgm:prSet presAssocID="{0EEFF609-A662-4465-8F0B-0423BDAB9A97}" presName="centerShape" presStyleLbl="node0" presStyleIdx="0" presStyleCnt="1" custScaleX="182886" custScaleY="135277"/>
      <dgm:spPr/>
      <dgm:t>
        <a:bodyPr/>
        <a:lstStyle/>
        <a:p>
          <a:endParaRPr lang="en-US"/>
        </a:p>
      </dgm:t>
    </dgm:pt>
    <dgm:pt modelId="{74B3D5C0-A411-466D-85F9-A7F098E92EB6}" type="pres">
      <dgm:prSet presAssocID="{B44DE198-2F6D-4FFA-A541-E7C82B6B8D20}" presName="parTrans" presStyleLbl="sibTrans2D1" presStyleIdx="0" presStyleCnt="8"/>
      <dgm:spPr/>
      <dgm:t>
        <a:bodyPr/>
        <a:lstStyle/>
        <a:p>
          <a:endParaRPr lang="en-US"/>
        </a:p>
      </dgm:t>
    </dgm:pt>
    <dgm:pt modelId="{5D5C86D3-5B4E-4539-ADFE-F003906B04FA}" type="pres">
      <dgm:prSet presAssocID="{B44DE198-2F6D-4FFA-A541-E7C82B6B8D20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54A8F4ED-2558-4644-96C5-EAF3AB222D26}" type="pres">
      <dgm:prSet presAssocID="{7D4B4F67-559E-46B3-A3CE-7F8D6057A144}" presName="node" presStyleLbl="node1" presStyleIdx="0" presStyleCnt="8" custScaleX="139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626F6-0AD0-408F-88BD-148D333C9D5C}" type="pres">
      <dgm:prSet presAssocID="{CE7001D2-3274-4DCA-93A8-20FAE5F4FF50}" presName="parTrans" presStyleLbl="sibTrans2D1" presStyleIdx="1" presStyleCnt="8"/>
      <dgm:spPr/>
      <dgm:t>
        <a:bodyPr/>
        <a:lstStyle/>
        <a:p>
          <a:endParaRPr lang="en-US"/>
        </a:p>
      </dgm:t>
    </dgm:pt>
    <dgm:pt modelId="{CE947889-D186-49BC-AF80-FB4D4742488E}" type="pres">
      <dgm:prSet presAssocID="{CE7001D2-3274-4DCA-93A8-20FAE5F4FF50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188CE13D-AC0D-4AD4-AD78-72805EC3B4AA}" type="pres">
      <dgm:prSet presAssocID="{ED04FFD1-3F08-4E0F-93BD-EB55EB931CE4}" presName="node" presStyleLbl="node1" presStyleIdx="1" presStyleCnt="8" custScaleX="144210" custRadScaleRad="101581" custRadScaleInc="7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9E123-00D1-4FD0-8A83-7E2AFA230F29}" type="pres">
      <dgm:prSet presAssocID="{3FCF9174-F8FB-42EA-A1A7-8B1829C23D22}" presName="parTrans" presStyleLbl="sibTrans2D1" presStyleIdx="2" presStyleCnt="8"/>
      <dgm:spPr/>
      <dgm:t>
        <a:bodyPr/>
        <a:lstStyle/>
        <a:p>
          <a:endParaRPr lang="en-US"/>
        </a:p>
      </dgm:t>
    </dgm:pt>
    <dgm:pt modelId="{94DC96E7-6D65-438E-A837-C2FE860E71EF}" type="pres">
      <dgm:prSet presAssocID="{3FCF9174-F8FB-42EA-A1A7-8B1829C23D22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CC550002-B5E6-4717-A951-78BC871E3128}" type="pres">
      <dgm:prSet presAssocID="{8E3A04D1-7DC3-4E3C-BDF5-852036D3FE22}" presName="node" presStyleLbl="node1" presStyleIdx="2" presStyleCnt="8" custScaleX="128851" custRadScaleRad="102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640D5-0BB0-46E1-B328-55920828F3AE}" type="pres">
      <dgm:prSet presAssocID="{ED76EAB6-61BF-466A-9AA9-16A27C4A4588}" presName="parTrans" presStyleLbl="sibTrans2D1" presStyleIdx="3" presStyleCnt="8"/>
      <dgm:spPr/>
      <dgm:t>
        <a:bodyPr/>
        <a:lstStyle/>
        <a:p>
          <a:endParaRPr lang="en-US"/>
        </a:p>
      </dgm:t>
    </dgm:pt>
    <dgm:pt modelId="{F0A695EB-BB34-483F-8B85-2C1A779C6BFA}" type="pres">
      <dgm:prSet presAssocID="{ED76EAB6-61BF-466A-9AA9-16A27C4A4588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BE7E75F5-13C4-402C-AB7B-977884261BC6}" type="pres">
      <dgm:prSet presAssocID="{58A45D8E-9913-4177-A489-CB9B7CA39DD1}" presName="node" presStyleLbl="node1" presStyleIdx="3" presStyleCnt="8" custScaleX="150113" custRadScaleRad="105315" custRadScaleInc="-12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4D10D-A6DB-4FFC-B7EE-DB6EAD0FEE0C}" type="pres">
      <dgm:prSet presAssocID="{789C472E-3929-40D5-BF83-D13F433AD08C}" presName="parTrans" presStyleLbl="sibTrans2D1" presStyleIdx="4" presStyleCnt="8"/>
      <dgm:spPr/>
      <dgm:t>
        <a:bodyPr/>
        <a:lstStyle/>
        <a:p>
          <a:endParaRPr lang="en-US"/>
        </a:p>
      </dgm:t>
    </dgm:pt>
    <dgm:pt modelId="{7098A91A-0682-4F4D-9C13-67FE8F6EDF2D}" type="pres">
      <dgm:prSet presAssocID="{789C472E-3929-40D5-BF83-D13F433AD08C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CB5CEBBB-02D6-40EC-83EF-D197D973CA30}" type="pres">
      <dgm:prSet presAssocID="{080B96CB-DDC2-4BB6-A91F-C204D1E7337D}" presName="node" presStyleLbl="node1" presStyleIdx="4" presStyleCnt="8" custScaleX="114456" custRadScaleRad="100086" custRadScaleInc="-10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5302B-AA78-4038-AC12-502D8101B76E}" type="pres">
      <dgm:prSet presAssocID="{BB56F4FA-28A9-42DB-9C83-2B3EA4298E58}" presName="parTrans" presStyleLbl="sibTrans2D1" presStyleIdx="5" presStyleCnt="8"/>
      <dgm:spPr/>
      <dgm:t>
        <a:bodyPr/>
        <a:lstStyle/>
        <a:p>
          <a:endParaRPr lang="en-US"/>
        </a:p>
      </dgm:t>
    </dgm:pt>
    <dgm:pt modelId="{B42E894D-10B1-486C-9596-47EF2C1FCA91}" type="pres">
      <dgm:prSet presAssocID="{BB56F4FA-28A9-42DB-9C83-2B3EA4298E58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6A7B8DED-5B16-4895-AE35-EA77FAA03D28}" type="pres">
      <dgm:prSet presAssocID="{BACF07E1-5E34-4A9C-9C54-09A78BE0C4F2}" presName="node" presStyleLbl="node1" presStyleIdx="5" presStyleCnt="8" custScaleX="122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061B0-2730-43B9-83E6-29D6887908B9}" type="pres">
      <dgm:prSet presAssocID="{D8FF4162-8121-4C2A-8907-C60D0A46E3EF}" presName="parTrans" presStyleLbl="sibTrans2D1" presStyleIdx="6" presStyleCnt="8"/>
      <dgm:spPr/>
      <dgm:t>
        <a:bodyPr/>
        <a:lstStyle/>
        <a:p>
          <a:endParaRPr lang="en-US"/>
        </a:p>
      </dgm:t>
    </dgm:pt>
    <dgm:pt modelId="{3B1D9AF5-F275-4D00-8C26-206E7A6DFB29}" type="pres">
      <dgm:prSet presAssocID="{D8FF4162-8121-4C2A-8907-C60D0A46E3EF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62D855A8-1472-4699-ABE2-5A7C6652B221}" type="pres">
      <dgm:prSet presAssocID="{3600E1BE-2D14-4EED-A04E-5C804296E3A8}" presName="node" presStyleLbl="node1" presStyleIdx="6" presStyleCnt="8" custScaleX="129906" custScaleY="120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4E794-112C-4FC5-AFB9-7ACADFB917F7}" type="pres">
      <dgm:prSet presAssocID="{062C244A-E9B1-4C2F-AC8B-BB548D95AE98}" presName="parTrans" presStyleLbl="sibTrans2D1" presStyleIdx="7" presStyleCnt="8"/>
      <dgm:spPr/>
      <dgm:t>
        <a:bodyPr/>
        <a:lstStyle/>
        <a:p>
          <a:endParaRPr lang="en-US"/>
        </a:p>
      </dgm:t>
    </dgm:pt>
    <dgm:pt modelId="{3697414F-5E1E-484A-8E1E-82F090E38CFB}" type="pres">
      <dgm:prSet presAssocID="{062C244A-E9B1-4C2F-AC8B-BB548D95AE98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2D14B669-AE5E-4B94-A5D5-A8B7AF2E29AB}" type="pres">
      <dgm:prSet presAssocID="{E9DFFA09-E413-4FDE-A0D4-C1BAA21DF2B8}" presName="node" presStyleLbl="node1" presStyleIdx="7" presStyleCnt="8" custScaleX="127010" custScaleY="117996" custRadScaleRad="99522" custRadScaleInc="6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6230D3-B85E-47AD-AF59-8F8A383196ED}" type="presOf" srcId="{CE7001D2-3274-4DCA-93A8-20FAE5F4FF50}" destId="{CE947889-D186-49BC-AF80-FB4D4742488E}" srcOrd="1" destOrd="0" presId="urn:microsoft.com/office/officeart/2005/8/layout/radial5"/>
    <dgm:cxn modelId="{2F961C64-0A90-4E66-86D7-1B66B3460055}" type="presOf" srcId="{789C472E-3929-40D5-BF83-D13F433AD08C}" destId="{7098A91A-0682-4F4D-9C13-67FE8F6EDF2D}" srcOrd="1" destOrd="0" presId="urn:microsoft.com/office/officeart/2005/8/layout/radial5"/>
    <dgm:cxn modelId="{BDAAC6FA-0C91-4672-B681-DFC6DD03DFF8}" type="presOf" srcId="{B44DE198-2F6D-4FFA-A541-E7C82B6B8D20}" destId="{74B3D5C0-A411-466D-85F9-A7F098E92EB6}" srcOrd="0" destOrd="0" presId="urn:microsoft.com/office/officeart/2005/8/layout/radial5"/>
    <dgm:cxn modelId="{4445E6E7-4D85-4637-AB36-BD1A89CCCE8A}" srcId="{0EEFF609-A662-4465-8F0B-0423BDAB9A97}" destId="{ED04FFD1-3F08-4E0F-93BD-EB55EB931CE4}" srcOrd="1" destOrd="0" parTransId="{CE7001D2-3274-4DCA-93A8-20FAE5F4FF50}" sibTransId="{BE682C67-E3FB-4748-A887-8CAE34FE5C78}"/>
    <dgm:cxn modelId="{23E2C03F-AE43-49FF-B085-437DB28F42D9}" srcId="{0EEFF609-A662-4465-8F0B-0423BDAB9A97}" destId="{8E3A04D1-7DC3-4E3C-BDF5-852036D3FE22}" srcOrd="2" destOrd="0" parTransId="{3FCF9174-F8FB-42EA-A1A7-8B1829C23D22}" sibTransId="{50FAB89D-E593-4B75-AC49-C0C85047BCDB}"/>
    <dgm:cxn modelId="{67504887-93C7-4073-B984-34F6782D482B}" type="presOf" srcId="{BACF07E1-5E34-4A9C-9C54-09A78BE0C4F2}" destId="{6A7B8DED-5B16-4895-AE35-EA77FAA03D28}" srcOrd="0" destOrd="0" presId="urn:microsoft.com/office/officeart/2005/8/layout/radial5"/>
    <dgm:cxn modelId="{64D5275E-B1EA-4DE5-B5CF-630E810BB833}" type="presOf" srcId="{062C244A-E9B1-4C2F-AC8B-BB548D95AE98}" destId="{3697414F-5E1E-484A-8E1E-82F090E38CFB}" srcOrd="1" destOrd="0" presId="urn:microsoft.com/office/officeart/2005/8/layout/radial5"/>
    <dgm:cxn modelId="{CB467522-56B2-4D72-8C6B-756382717CF0}" type="presOf" srcId="{CE7001D2-3274-4DCA-93A8-20FAE5F4FF50}" destId="{A6A626F6-0AD0-408F-88BD-148D333C9D5C}" srcOrd="0" destOrd="0" presId="urn:microsoft.com/office/officeart/2005/8/layout/radial5"/>
    <dgm:cxn modelId="{D451FA23-EDB0-4EF6-8975-8F253E5D180D}" type="presOf" srcId="{58A45D8E-9913-4177-A489-CB9B7CA39DD1}" destId="{BE7E75F5-13C4-402C-AB7B-977884261BC6}" srcOrd="0" destOrd="0" presId="urn:microsoft.com/office/officeart/2005/8/layout/radial5"/>
    <dgm:cxn modelId="{236DABD1-77E7-4ED7-AB5C-F0334C0F3725}" srcId="{3EB2E184-D969-4DFB-A74C-E6ACFFC85798}" destId="{0EEFF609-A662-4465-8F0B-0423BDAB9A97}" srcOrd="0" destOrd="0" parTransId="{908CD838-1365-4B9D-B469-DD47BF5F6AEB}" sibTransId="{886C7042-A835-4CF6-872C-16BE7A6B1A54}"/>
    <dgm:cxn modelId="{97A827CE-7C06-4279-A64F-F8D0F714160D}" type="presOf" srcId="{E9DFFA09-E413-4FDE-A0D4-C1BAA21DF2B8}" destId="{2D14B669-AE5E-4B94-A5D5-A8B7AF2E29AB}" srcOrd="0" destOrd="0" presId="urn:microsoft.com/office/officeart/2005/8/layout/radial5"/>
    <dgm:cxn modelId="{51231B6B-FB8D-4016-BB37-586FA7FFEBC2}" type="presOf" srcId="{BB56F4FA-28A9-42DB-9C83-2B3EA4298E58}" destId="{B42E894D-10B1-486C-9596-47EF2C1FCA91}" srcOrd="1" destOrd="0" presId="urn:microsoft.com/office/officeart/2005/8/layout/radial5"/>
    <dgm:cxn modelId="{C1421BBD-EA99-4681-B889-904BF6AAE15B}" type="presOf" srcId="{D8FF4162-8121-4C2A-8907-C60D0A46E3EF}" destId="{997061B0-2730-43B9-83E6-29D6887908B9}" srcOrd="0" destOrd="0" presId="urn:microsoft.com/office/officeart/2005/8/layout/radial5"/>
    <dgm:cxn modelId="{0BE7F350-DC8C-4BC3-A989-3B8EB3FC03CD}" srcId="{0EEFF609-A662-4465-8F0B-0423BDAB9A97}" destId="{3600E1BE-2D14-4EED-A04E-5C804296E3A8}" srcOrd="6" destOrd="0" parTransId="{D8FF4162-8121-4C2A-8907-C60D0A46E3EF}" sibTransId="{8C82E47D-C4A4-46E0-B45D-A91EC9B9F08B}"/>
    <dgm:cxn modelId="{17DD9A48-1A69-4F56-B9C5-23681AAA3935}" type="presOf" srcId="{BB56F4FA-28A9-42DB-9C83-2B3EA4298E58}" destId="{1B75302B-AA78-4038-AC12-502D8101B76E}" srcOrd="0" destOrd="0" presId="urn:microsoft.com/office/officeart/2005/8/layout/radial5"/>
    <dgm:cxn modelId="{12EA764D-4C7D-4543-BF7E-B57CD82CCF59}" srcId="{0EEFF609-A662-4465-8F0B-0423BDAB9A97}" destId="{7D4B4F67-559E-46B3-A3CE-7F8D6057A144}" srcOrd="0" destOrd="0" parTransId="{B44DE198-2F6D-4FFA-A541-E7C82B6B8D20}" sibTransId="{649AFC17-93CC-4EB9-924E-D0F0859F22BE}"/>
    <dgm:cxn modelId="{5B22147F-A9F8-431C-BFCA-86EBF6EE3556}" type="presOf" srcId="{D8FF4162-8121-4C2A-8907-C60D0A46E3EF}" destId="{3B1D9AF5-F275-4D00-8C26-206E7A6DFB29}" srcOrd="1" destOrd="0" presId="urn:microsoft.com/office/officeart/2005/8/layout/radial5"/>
    <dgm:cxn modelId="{583DF4AF-8DE3-40B5-9C28-5F2BD2C1362C}" type="presOf" srcId="{0EEFF609-A662-4465-8F0B-0423BDAB9A97}" destId="{9C701AFF-7B7A-49A2-ADF5-5A16D48F838E}" srcOrd="0" destOrd="0" presId="urn:microsoft.com/office/officeart/2005/8/layout/radial5"/>
    <dgm:cxn modelId="{B5AA88CB-D40D-4EE5-9B71-5809C1F5E589}" srcId="{0EEFF609-A662-4465-8F0B-0423BDAB9A97}" destId="{080B96CB-DDC2-4BB6-A91F-C204D1E7337D}" srcOrd="4" destOrd="0" parTransId="{789C472E-3929-40D5-BF83-D13F433AD08C}" sibTransId="{FFF293B6-6E35-431B-A11B-983EA3248D64}"/>
    <dgm:cxn modelId="{416EBA43-6BBC-4290-9D3F-A334798697CC}" type="presOf" srcId="{ED04FFD1-3F08-4E0F-93BD-EB55EB931CE4}" destId="{188CE13D-AC0D-4AD4-AD78-72805EC3B4AA}" srcOrd="0" destOrd="0" presId="urn:microsoft.com/office/officeart/2005/8/layout/radial5"/>
    <dgm:cxn modelId="{EAE9EFED-9E47-4F28-9EBB-2915FBC34A0E}" srcId="{0EEFF609-A662-4465-8F0B-0423BDAB9A97}" destId="{58A45D8E-9913-4177-A489-CB9B7CA39DD1}" srcOrd="3" destOrd="0" parTransId="{ED76EAB6-61BF-466A-9AA9-16A27C4A4588}" sibTransId="{C198C74A-0710-49F2-840F-B3D0997E9568}"/>
    <dgm:cxn modelId="{40CF7B57-65BE-40DA-9C23-82C82A1BC4A7}" type="presOf" srcId="{ED76EAB6-61BF-466A-9AA9-16A27C4A4588}" destId="{C55640D5-0BB0-46E1-B328-55920828F3AE}" srcOrd="0" destOrd="0" presId="urn:microsoft.com/office/officeart/2005/8/layout/radial5"/>
    <dgm:cxn modelId="{960CDFD6-8E4F-42ED-80FC-5AAD1E38CD6C}" type="presOf" srcId="{3EB2E184-D969-4DFB-A74C-E6ACFFC85798}" destId="{5A337C34-7CED-441D-BC9B-40A0B6B7F7EE}" srcOrd="0" destOrd="0" presId="urn:microsoft.com/office/officeart/2005/8/layout/radial5"/>
    <dgm:cxn modelId="{B1FDF884-F0F8-46BB-84C7-B57BAE741B38}" type="presOf" srcId="{3FCF9174-F8FB-42EA-A1A7-8B1829C23D22}" destId="{61A9E123-00D1-4FD0-8A83-7E2AFA230F29}" srcOrd="0" destOrd="0" presId="urn:microsoft.com/office/officeart/2005/8/layout/radial5"/>
    <dgm:cxn modelId="{D8368BFC-FDFB-4F26-B2BF-A132DBD0FD00}" srcId="{0EEFF609-A662-4465-8F0B-0423BDAB9A97}" destId="{BACF07E1-5E34-4A9C-9C54-09A78BE0C4F2}" srcOrd="5" destOrd="0" parTransId="{BB56F4FA-28A9-42DB-9C83-2B3EA4298E58}" sibTransId="{02A80A4B-AEBC-4554-A05F-18E373468F73}"/>
    <dgm:cxn modelId="{EDDFFF6A-7BD5-4479-BB77-AA06C6998099}" type="presOf" srcId="{ED76EAB6-61BF-466A-9AA9-16A27C4A4588}" destId="{F0A695EB-BB34-483F-8B85-2C1A779C6BFA}" srcOrd="1" destOrd="0" presId="urn:microsoft.com/office/officeart/2005/8/layout/radial5"/>
    <dgm:cxn modelId="{BF7050B0-3A8A-40D8-88E9-ED0975707C0A}" type="presOf" srcId="{062C244A-E9B1-4C2F-AC8B-BB548D95AE98}" destId="{A9A4E794-112C-4FC5-AFB9-7ACADFB917F7}" srcOrd="0" destOrd="0" presId="urn:microsoft.com/office/officeart/2005/8/layout/radial5"/>
    <dgm:cxn modelId="{DBF2ECF9-2412-4A32-813F-D3F75EE38796}" type="presOf" srcId="{789C472E-3929-40D5-BF83-D13F433AD08C}" destId="{7854D10D-A6DB-4FFC-B7EE-DB6EAD0FEE0C}" srcOrd="0" destOrd="0" presId="urn:microsoft.com/office/officeart/2005/8/layout/radial5"/>
    <dgm:cxn modelId="{DAF4E525-78D2-4A12-BAE8-89C18768DF18}" type="presOf" srcId="{3FCF9174-F8FB-42EA-A1A7-8B1829C23D22}" destId="{94DC96E7-6D65-438E-A837-C2FE860E71EF}" srcOrd="1" destOrd="0" presId="urn:microsoft.com/office/officeart/2005/8/layout/radial5"/>
    <dgm:cxn modelId="{F2430BFD-2D65-4365-8CA6-4FB3E4D003F9}" type="presOf" srcId="{8E3A04D1-7DC3-4E3C-BDF5-852036D3FE22}" destId="{CC550002-B5E6-4717-A951-78BC871E3128}" srcOrd="0" destOrd="0" presId="urn:microsoft.com/office/officeart/2005/8/layout/radial5"/>
    <dgm:cxn modelId="{3A220AD0-6E6F-4BEE-BED6-6FC0DD27D7F1}" type="presOf" srcId="{080B96CB-DDC2-4BB6-A91F-C204D1E7337D}" destId="{CB5CEBBB-02D6-40EC-83EF-D197D973CA30}" srcOrd="0" destOrd="0" presId="urn:microsoft.com/office/officeart/2005/8/layout/radial5"/>
    <dgm:cxn modelId="{16285FCB-494B-429D-A226-42A95025DB75}" srcId="{0EEFF609-A662-4465-8F0B-0423BDAB9A97}" destId="{E9DFFA09-E413-4FDE-A0D4-C1BAA21DF2B8}" srcOrd="7" destOrd="0" parTransId="{062C244A-E9B1-4C2F-AC8B-BB548D95AE98}" sibTransId="{AC1520F1-C1A1-4A2D-9DEC-5E8B36158921}"/>
    <dgm:cxn modelId="{7E9C334A-BFF9-48C1-B299-C7B19A44CFE9}" type="presOf" srcId="{B44DE198-2F6D-4FFA-A541-E7C82B6B8D20}" destId="{5D5C86D3-5B4E-4539-ADFE-F003906B04FA}" srcOrd="1" destOrd="0" presId="urn:microsoft.com/office/officeart/2005/8/layout/radial5"/>
    <dgm:cxn modelId="{FC371940-665F-427A-95A3-FA3C39022C46}" type="presOf" srcId="{3600E1BE-2D14-4EED-A04E-5C804296E3A8}" destId="{62D855A8-1472-4699-ABE2-5A7C6652B221}" srcOrd="0" destOrd="0" presId="urn:microsoft.com/office/officeart/2005/8/layout/radial5"/>
    <dgm:cxn modelId="{44CC389A-2ADA-4E63-8542-950D1F74D5E1}" type="presOf" srcId="{7D4B4F67-559E-46B3-A3CE-7F8D6057A144}" destId="{54A8F4ED-2558-4644-96C5-EAF3AB222D26}" srcOrd="0" destOrd="0" presId="urn:microsoft.com/office/officeart/2005/8/layout/radial5"/>
    <dgm:cxn modelId="{3D9E2FE0-922F-4257-A8BD-DE389866F7C1}" type="presParOf" srcId="{5A337C34-7CED-441D-BC9B-40A0B6B7F7EE}" destId="{9C701AFF-7B7A-49A2-ADF5-5A16D48F838E}" srcOrd="0" destOrd="0" presId="urn:microsoft.com/office/officeart/2005/8/layout/radial5"/>
    <dgm:cxn modelId="{A037CD3D-8455-44FF-AE17-85679BFEDCE9}" type="presParOf" srcId="{5A337C34-7CED-441D-BC9B-40A0B6B7F7EE}" destId="{74B3D5C0-A411-466D-85F9-A7F098E92EB6}" srcOrd="1" destOrd="0" presId="urn:microsoft.com/office/officeart/2005/8/layout/radial5"/>
    <dgm:cxn modelId="{7643E157-2C78-47AA-94C9-576D6257C711}" type="presParOf" srcId="{74B3D5C0-A411-466D-85F9-A7F098E92EB6}" destId="{5D5C86D3-5B4E-4539-ADFE-F003906B04FA}" srcOrd="0" destOrd="0" presId="urn:microsoft.com/office/officeart/2005/8/layout/radial5"/>
    <dgm:cxn modelId="{47157E2B-DA71-4E5F-A524-16E426C72508}" type="presParOf" srcId="{5A337C34-7CED-441D-BC9B-40A0B6B7F7EE}" destId="{54A8F4ED-2558-4644-96C5-EAF3AB222D26}" srcOrd="2" destOrd="0" presId="urn:microsoft.com/office/officeart/2005/8/layout/radial5"/>
    <dgm:cxn modelId="{6191C77A-FFF7-48FB-BBF8-E97342C080E0}" type="presParOf" srcId="{5A337C34-7CED-441D-BC9B-40A0B6B7F7EE}" destId="{A6A626F6-0AD0-408F-88BD-148D333C9D5C}" srcOrd="3" destOrd="0" presId="urn:microsoft.com/office/officeart/2005/8/layout/radial5"/>
    <dgm:cxn modelId="{367E1A33-F459-4549-801B-CA8223659C16}" type="presParOf" srcId="{A6A626F6-0AD0-408F-88BD-148D333C9D5C}" destId="{CE947889-D186-49BC-AF80-FB4D4742488E}" srcOrd="0" destOrd="0" presId="urn:microsoft.com/office/officeart/2005/8/layout/radial5"/>
    <dgm:cxn modelId="{FFFE0E68-26E1-4A50-9EC0-D86927BDAC52}" type="presParOf" srcId="{5A337C34-7CED-441D-BC9B-40A0B6B7F7EE}" destId="{188CE13D-AC0D-4AD4-AD78-72805EC3B4AA}" srcOrd="4" destOrd="0" presId="urn:microsoft.com/office/officeart/2005/8/layout/radial5"/>
    <dgm:cxn modelId="{897DE931-4ED3-4CD2-8F9A-B003B596C6BD}" type="presParOf" srcId="{5A337C34-7CED-441D-BC9B-40A0B6B7F7EE}" destId="{61A9E123-00D1-4FD0-8A83-7E2AFA230F29}" srcOrd="5" destOrd="0" presId="urn:microsoft.com/office/officeart/2005/8/layout/radial5"/>
    <dgm:cxn modelId="{609ECDF2-D5E0-47CD-9C69-2244E34524A1}" type="presParOf" srcId="{61A9E123-00D1-4FD0-8A83-7E2AFA230F29}" destId="{94DC96E7-6D65-438E-A837-C2FE860E71EF}" srcOrd="0" destOrd="0" presId="urn:microsoft.com/office/officeart/2005/8/layout/radial5"/>
    <dgm:cxn modelId="{F9FECA73-1228-492F-A945-FCAEAA7D0F61}" type="presParOf" srcId="{5A337C34-7CED-441D-BC9B-40A0B6B7F7EE}" destId="{CC550002-B5E6-4717-A951-78BC871E3128}" srcOrd="6" destOrd="0" presId="urn:microsoft.com/office/officeart/2005/8/layout/radial5"/>
    <dgm:cxn modelId="{7B1EDB88-AF86-4EFC-8BE5-E9536C6BD878}" type="presParOf" srcId="{5A337C34-7CED-441D-BC9B-40A0B6B7F7EE}" destId="{C55640D5-0BB0-46E1-B328-55920828F3AE}" srcOrd="7" destOrd="0" presId="urn:microsoft.com/office/officeart/2005/8/layout/radial5"/>
    <dgm:cxn modelId="{14A1EE39-1E10-4A9B-80CB-0CE552529422}" type="presParOf" srcId="{C55640D5-0BB0-46E1-B328-55920828F3AE}" destId="{F0A695EB-BB34-483F-8B85-2C1A779C6BFA}" srcOrd="0" destOrd="0" presId="urn:microsoft.com/office/officeart/2005/8/layout/radial5"/>
    <dgm:cxn modelId="{B330B8AC-B1BA-481B-A695-E4528883773F}" type="presParOf" srcId="{5A337C34-7CED-441D-BC9B-40A0B6B7F7EE}" destId="{BE7E75F5-13C4-402C-AB7B-977884261BC6}" srcOrd="8" destOrd="0" presId="urn:microsoft.com/office/officeart/2005/8/layout/radial5"/>
    <dgm:cxn modelId="{15E27CB0-14C9-4E7C-96AF-8067C3A22835}" type="presParOf" srcId="{5A337C34-7CED-441D-BC9B-40A0B6B7F7EE}" destId="{7854D10D-A6DB-4FFC-B7EE-DB6EAD0FEE0C}" srcOrd="9" destOrd="0" presId="urn:microsoft.com/office/officeart/2005/8/layout/radial5"/>
    <dgm:cxn modelId="{E9EB93ED-1EFE-43D1-BD7B-3B39D7337AEE}" type="presParOf" srcId="{7854D10D-A6DB-4FFC-B7EE-DB6EAD0FEE0C}" destId="{7098A91A-0682-4F4D-9C13-67FE8F6EDF2D}" srcOrd="0" destOrd="0" presId="urn:microsoft.com/office/officeart/2005/8/layout/radial5"/>
    <dgm:cxn modelId="{E97FB2BF-1D1E-4318-AAB3-183F765A58BE}" type="presParOf" srcId="{5A337C34-7CED-441D-BC9B-40A0B6B7F7EE}" destId="{CB5CEBBB-02D6-40EC-83EF-D197D973CA30}" srcOrd="10" destOrd="0" presId="urn:microsoft.com/office/officeart/2005/8/layout/radial5"/>
    <dgm:cxn modelId="{3E39D45C-AACD-44EE-843C-A1CE980A8A09}" type="presParOf" srcId="{5A337C34-7CED-441D-BC9B-40A0B6B7F7EE}" destId="{1B75302B-AA78-4038-AC12-502D8101B76E}" srcOrd="11" destOrd="0" presId="urn:microsoft.com/office/officeart/2005/8/layout/radial5"/>
    <dgm:cxn modelId="{7E3CB60A-BFB3-460F-84DE-C3C022B17827}" type="presParOf" srcId="{1B75302B-AA78-4038-AC12-502D8101B76E}" destId="{B42E894D-10B1-486C-9596-47EF2C1FCA91}" srcOrd="0" destOrd="0" presId="urn:microsoft.com/office/officeart/2005/8/layout/radial5"/>
    <dgm:cxn modelId="{4C290C6A-3C6B-4AC7-B320-D868B84BA45D}" type="presParOf" srcId="{5A337C34-7CED-441D-BC9B-40A0B6B7F7EE}" destId="{6A7B8DED-5B16-4895-AE35-EA77FAA03D28}" srcOrd="12" destOrd="0" presId="urn:microsoft.com/office/officeart/2005/8/layout/radial5"/>
    <dgm:cxn modelId="{F56CC90E-AE3B-4EAC-958C-86D89BBCF972}" type="presParOf" srcId="{5A337C34-7CED-441D-BC9B-40A0B6B7F7EE}" destId="{997061B0-2730-43B9-83E6-29D6887908B9}" srcOrd="13" destOrd="0" presId="urn:microsoft.com/office/officeart/2005/8/layout/radial5"/>
    <dgm:cxn modelId="{F713E469-0A1E-4753-B4D9-65EC86C18258}" type="presParOf" srcId="{997061B0-2730-43B9-83E6-29D6887908B9}" destId="{3B1D9AF5-F275-4D00-8C26-206E7A6DFB29}" srcOrd="0" destOrd="0" presId="urn:microsoft.com/office/officeart/2005/8/layout/radial5"/>
    <dgm:cxn modelId="{2E8A74FF-D251-4110-A5A9-F2209B7B0B0B}" type="presParOf" srcId="{5A337C34-7CED-441D-BC9B-40A0B6B7F7EE}" destId="{62D855A8-1472-4699-ABE2-5A7C6652B221}" srcOrd="14" destOrd="0" presId="urn:microsoft.com/office/officeart/2005/8/layout/radial5"/>
    <dgm:cxn modelId="{12617C40-60E3-4809-8BCF-511FBBD69C2D}" type="presParOf" srcId="{5A337C34-7CED-441D-BC9B-40A0B6B7F7EE}" destId="{A9A4E794-112C-4FC5-AFB9-7ACADFB917F7}" srcOrd="15" destOrd="0" presId="urn:microsoft.com/office/officeart/2005/8/layout/radial5"/>
    <dgm:cxn modelId="{EC09AE91-FD61-4ADB-B29B-D4E7E58553E5}" type="presParOf" srcId="{A9A4E794-112C-4FC5-AFB9-7ACADFB917F7}" destId="{3697414F-5E1E-484A-8E1E-82F090E38CFB}" srcOrd="0" destOrd="0" presId="urn:microsoft.com/office/officeart/2005/8/layout/radial5"/>
    <dgm:cxn modelId="{48090BC2-2B58-4022-A8B4-36CB60CAB8BE}" type="presParOf" srcId="{5A337C34-7CED-441D-BC9B-40A0B6B7F7EE}" destId="{2D14B669-AE5E-4B94-A5D5-A8B7AF2E29AB}" srcOrd="16" destOrd="0" presId="urn:microsoft.com/office/officeart/2005/8/layout/radial5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8A2FA-588E-4FD6-9206-5685C031E350}">
      <dsp:nvSpPr>
        <dsp:cNvPr id="0" name=""/>
        <dsp:cNvSpPr/>
      </dsp:nvSpPr>
      <dsp:spPr>
        <a:xfrm>
          <a:off x="2475687" y="-404"/>
          <a:ext cx="2053828" cy="2053828"/>
        </a:xfrm>
        <a:prstGeom prst="ellipse">
          <a:avLst/>
        </a:prstGeom>
        <a:gradFill rotWithShape="1">
          <a:gsLst>
            <a:gs pos="0">
              <a:schemeClr val="accent6">
                <a:shade val="63000"/>
                <a:satMod val="165000"/>
              </a:schemeClr>
            </a:gs>
            <a:gs pos="30000">
              <a:schemeClr val="accent6">
                <a:shade val="58000"/>
                <a:satMod val="165000"/>
              </a:schemeClr>
            </a:gs>
            <a:gs pos="75000">
              <a:schemeClr val="accent6">
                <a:shade val="30000"/>
                <a:satMod val="175000"/>
              </a:schemeClr>
            </a:gs>
            <a:gs pos="100000">
              <a:schemeClr val="accent6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১।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ইহরাম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বাঁধা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776463" y="300372"/>
        <a:ext cx="1452276" cy="1452276"/>
      </dsp:txXfrm>
    </dsp:sp>
    <dsp:sp modelId="{A9D2A6C9-E97E-4FEE-B53B-916E8F0CEF72}">
      <dsp:nvSpPr>
        <dsp:cNvPr id="0" name=""/>
        <dsp:cNvSpPr/>
      </dsp:nvSpPr>
      <dsp:spPr>
        <a:xfrm rot="3600000">
          <a:off x="3993008" y="1999561"/>
          <a:ext cx="542970" cy="6931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033731" y="2067660"/>
        <a:ext cx="380079" cy="415900"/>
      </dsp:txXfrm>
    </dsp:sp>
    <dsp:sp modelId="{C1E36666-28A5-404F-8633-DAC2839AA131}">
      <dsp:nvSpPr>
        <dsp:cNvPr id="0" name=""/>
        <dsp:cNvSpPr/>
      </dsp:nvSpPr>
      <dsp:spPr>
        <a:xfrm>
          <a:off x="4011284" y="2665677"/>
          <a:ext cx="2064220" cy="2059127"/>
        </a:xfrm>
        <a:prstGeom prst="ellipse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২।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আরাফাতে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অবস্থান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313582" y="2967229"/>
        <a:ext cx="1459624" cy="1456023"/>
      </dsp:txXfrm>
    </dsp:sp>
    <dsp:sp modelId="{C52A40D9-B268-4601-8249-F8966F33AB2C}">
      <dsp:nvSpPr>
        <dsp:cNvPr id="0" name=""/>
        <dsp:cNvSpPr/>
      </dsp:nvSpPr>
      <dsp:spPr>
        <a:xfrm rot="10800000">
          <a:off x="3244363" y="3348657"/>
          <a:ext cx="541957" cy="6931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3406950" y="3487290"/>
        <a:ext cx="379370" cy="415900"/>
      </dsp:txXfrm>
    </dsp:sp>
    <dsp:sp modelId="{E02BAD32-7D65-4357-93A6-722D25D25998}">
      <dsp:nvSpPr>
        <dsp:cNvPr id="0" name=""/>
        <dsp:cNvSpPr/>
      </dsp:nvSpPr>
      <dsp:spPr>
        <a:xfrm>
          <a:off x="934895" y="2668326"/>
          <a:ext cx="2053828" cy="2053828"/>
        </a:xfrm>
        <a:prstGeom prst="ellipse">
          <a:avLst/>
        </a:prstGeom>
        <a:gradFill rotWithShape="1">
          <a:gsLst>
            <a:gs pos="0">
              <a:schemeClr val="accent6">
                <a:tint val="35000"/>
                <a:satMod val="260000"/>
              </a:schemeClr>
            </a:gs>
            <a:gs pos="30000">
              <a:schemeClr val="accent6">
                <a:tint val="38000"/>
                <a:satMod val="260000"/>
              </a:schemeClr>
            </a:gs>
            <a:gs pos="75000">
              <a:schemeClr val="accent6">
                <a:tint val="55000"/>
                <a:satMod val="255000"/>
              </a:schemeClr>
            </a:gs>
            <a:gs pos="100000">
              <a:schemeClr val="accent6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6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৩। </a:t>
          </a:r>
          <a:r>
            <a:rPr lang="en-US" sz="33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তওয়াফে</a:t>
          </a:r>
          <a:r>
            <a:rPr lang="en-US" sz="33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3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জিয়ারত</a:t>
          </a:r>
          <a:r>
            <a:rPr lang="en-US" sz="33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235671" y="2969102"/>
        <a:ext cx="1452276" cy="1452276"/>
      </dsp:txXfrm>
    </dsp:sp>
    <dsp:sp modelId="{9D2408B8-64CC-45F6-989F-A12C1BA36EE8}">
      <dsp:nvSpPr>
        <dsp:cNvPr id="0" name=""/>
        <dsp:cNvSpPr/>
      </dsp:nvSpPr>
      <dsp:spPr>
        <a:xfrm rot="18000000">
          <a:off x="2452142" y="2027642"/>
          <a:ext cx="544711" cy="6931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2492995" y="2237035"/>
        <a:ext cx="381298" cy="415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628901" y="3124200"/>
            <a:ext cx="709803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628901" y="5003322"/>
            <a:ext cx="709803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9100764" y="1145522"/>
            <a:ext cx="2286000" cy="4381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8413179" y="4152867"/>
            <a:ext cx="3657600" cy="44165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38150" y="0"/>
            <a:ext cx="70104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17787" y="0"/>
            <a:ext cx="120363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139192" y="0"/>
            <a:ext cx="20915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312518" y="0"/>
            <a:ext cx="264822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2229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05156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98222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985636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22682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048093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402081" y="0"/>
            <a:ext cx="8763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701040" y="3429000"/>
            <a:ext cx="148971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506078" y="4866752"/>
            <a:ext cx="737637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254743" y="5500632"/>
            <a:ext cx="157734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913840" y="5788152"/>
            <a:ext cx="315468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190750" y="4495800"/>
            <a:ext cx="420624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524376" y="4928702"/>
            <a:ext cx="70104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3810" y="274642"/>
            <a:ext cx="192786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780" y="274641"/>
            <a:ext cx="692277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25781" y="1600200"/>
            <a:ext cx="858774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1" y="2895600"/>
            <a:ext cx="709803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8901" y="5010150"/>
            <a:ext cx="709803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9099195" y="1141857"/>
            <a:ext cx="2286000" cy="4381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8413395" y="4150006"/>
            <a:ext cx="3657600" cy="44165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38150" y="0"/>
            <a:ext cx="70104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17787" y="0"/>
            <a:ext cx="120363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39192" y="0"/>
            <a:ext cx="20915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312518" y="0"/>
            <a:ext cx="264822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2229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5156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8222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985636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22682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402081" y="0"/>
            <a:ext cx="8763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701040" y="3429000"/>
            <a:ext cx="148971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523411" y="4866752"/>
            <a:ext cx="737637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254743" y="5500632"/>
            <a:ext cx="157734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913840" y="5791200"/>
            <a:ext cx="315468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160897" y="4479888"/>
            <a:ext cx="420624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0462635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541708" y="4928702"/>
            <a:ext cx="70104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25780" y="1600200"/>
            <a:ext cx="420624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10785" y="1600200"/>
            <a:ext cx="420624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73050"/>
            <a:ext cx="867537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5780" y="2362200"/>
            <a:ext cx="420624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027770" y="2362200"/>
            <a:ext cx="420624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525780" y="1569720"/>
            <a:ext cx="420624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994910" y="1569720"/>
            <a:ext cx="420624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0774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350830" y="3166110"/>
            <a:ext cx="6309360" cy="52578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834124" y="274320"/>
            <a:ext cx="1756106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718566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712114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34034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0165081" y="0"/>
            <a:ext cx="35052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25271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379916" y="5715000"/>
            <a:ext cx="630937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50520" y="274320"/>
            <a:ext cx="648462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00774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9379916" y="5715000"/>
            <a:ext cx="630937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325855" y="3166110"/>
            <a:ext cx="6309360" cy="52578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9803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0668" y="264795"/>
            <a:ext cx="17526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34034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0165081" y="0"/>
            <a:ext cx="35052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25271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718566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712114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00774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25781" y="274638"/>
            <a:ext cx="858774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25781" y="1600200"/>
            <a:ext cx="858774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8878825" y="1053049"/>
            <a:ext cx="2011680" cy="44165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8278744" y="3709808"/>
            <a:ext cx="3200400" cy="42062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763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034034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0165081" y="0"/>
            <a:ext cx="35052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25271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9379916" y="5715000"/>
            <a:ext cx="630937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48369" y="5734050"/>
            <a:ext cx="70104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0581" y="1828800"/>
            <a:ext cx="5971619" cy="4794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07063">
            <a:off x="334714" y="1215015"/>
            <a:ext cx="5239240" cy="195306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371600" y="5486400"/>
            <a:ext cx="4172857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স্বাগতম</a:t>
            </a:r>
            <a:endParaRPr lang="en-US" sz="88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400"/>
            <a:ext cx="97536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7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  </a:t>
            </a:r>
            <a:r>
              <a:rPr kumimoji="0" lang="en-US" sz="7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  <a:sym typeface="Wingdings"/>
              </a:rPr>
              <a:t></a:t>
            </a:r>
            <a:r>
              <a:rPr kumimoji="0" lang="en-US" sz="7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bn-BD" sz="7200" b="1" i="0" u="sng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আখলাকে</a:t>
            </a:r>
            <a:r>
              <a:rPr kumimoji="0" lang="bn-BD" sz="7200" b="1" i="0" u="sng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হামিদা</a:t>
            </a:r>
            <a:r>
              <a:rPr kumimoji="0" lang="bn-BD" sz="7200" b="1" i="0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7200" b="1" cap="small" dirty="0" smtClean="0">
                <a:solidFill>
                  <a:schemeClr val="tx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"/>
              </a:rPr>
              <a:t></a:t>
            </a:r>
            <a:endParaRPr kumimoji="0" lang="en-US" sz="7200" b="1" i="0" u="sng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57200" y="1447800"/>
            <a:ext cx="92202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z"/>
            </a:pPr>
            <a:r>
              <a:rPr kumimoji="0" lang="bn-BD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আখলাক </a:t>
            </a:r>
            <a:r>
              <a:rPr kumimoji="0" lang="bn-BD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অর্থ স্বভাব, চরিত্র। আর </a:t>
            </a:r>
            <a:r>
              <a:rPr lang="bn-BD" sz="4000" dirty="0" smtClean="0">
                <a:latin typeface="SutonnyMJ" pitchFamily="2" charset="0"/>
                <a:cs typeface="SutonnyMJ" pitchFamily="2" charset="0"/>
              </a:rPr>
              <a:t>হামিদা অর্থ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bn-BD" sz="4000" dirty="0" smtClean="0">
                <a:latin typeface="SutonnyMJ" pitchFamily="2" charset="0"/>
                <a:cs typeface="SutonnyMJ" pitchFamily="2" charset="0"/>
              </a:rPr>
              <a:t>    প্রশংসনীয়। আখলাকে হামিদা অর্থ প্রশংসনীয়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bn-BD" sz="4000" dirty="0" smtClean="0">
                <a:latin typeface="SutonnyMJ" pitchFamily="2" charset="0"/>
                <a:cs typeface="SutonnyMJ" pitchFamily="2" charset="0"/>
              </a:rPr>
              <a:t>    চরিত্র।    </a:t>
            </a:r>
            <a:endParaRPr kumimoji="0" lang="bn-BD" sz="4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z"/>
            </a:pPr>
            <a:r>
              <a:rPr kumimoji="0" lang="bn-BD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ইসলামী</a:t>
            </a:r>
            <a:r>
              <a:rPr kumimoji="0" lang="bn-BD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পরিভাষায়, যেসব স্বভাব বা চরিত্র    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bn-BD" sz="40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kumimoji="0" lang="bn-BD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সমাজে </a:t>
            </a:r>
            <a:r>
              <a:rPr lang="bn-BD" sz="4000" dirty="0" smtClean="0">
                <a:latin typeface="SutonnyMJ" pitchFamily="2" charset="0"/>
                <a:cs typeface="SutonnyMJ" pitchFamily="2" charset="0"/>
              </a:rPr>
              <a:t>প্রশংসনীয় বা সমাদৃত, আল্লাহ তায়ালা ও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bn-BD" sz="4000" dirty="0" smtClean="0">
                <a:latin typeface="SutonnyMJ" pitchFamily="2" charset="0"/>
                <a:cs typeface="SutonnyMJ" pitchFamily="2" charset="0"/>
              </a:rPr>
              <a:t>   রাসুল (সা.) এর নিকট প্রিয় সেসব স্বভাব বা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bn-BD" sz="4000" dirty="0" smtClean="0">
                <a:latin typeface="SutonnyMJ" pitchFamily="2" charset="0"/>
                <a:cs typeface="SutonnyMJ" pitchFamily="2" charset="0"/>
              </a:rPr>
              <a:t>   চরিত্রকে আখলাকে হামিদা বলা হয়। 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9699" y="3550796"/>
            <a:ext cx="7505701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আখলাকে </a:t>
            </a:r>
            <a:r>
              <a:rPr lang="bn-IN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হামিদার </a:t>
            </a:r>
            <a:r>
              <a:rPr lang="bn-IN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গুরুত্ব</a:t>
            </a:r>
            <a:r>
              <a:rPr lang="bn-BD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লিখ। </a:t>
            </a:r>
            <a:endParaRPr lang="en-US" sz="6600" dirty="0"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362200" y="1252024"/>
            <a:ext cx="6159675" cy="198354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0" y="1597824"/>
            <a:ext cx="5791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dirty="0">
                <a:solidFill>
                  <a:srgbClr val="7030A0"/>
                </a:solidFill>
              </a:rPr>
              <a:t>জোড়ায় কাজ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0515600" cy="68580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551568352"/>
              </p:ext>
            </p:extLst>
          </p:nvPr>
        </p:nvGraphicFramePr>
        <p:xfrm>
          <a:off x="228600" y="1058333"/>
          <a:ext cx="108909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678887"/>
            <a:ext cx="22860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 </a:t>
            </a:r>
            <a:r>
              <a:rPr lang="bn-IN" sz="4800" dirty="0" smtClean="0"/>
              <a:t>কর্মপত্র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34B0EF-791E-45CA-9594-A05E18EB9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434B0EF-791E-45CA-9594-A05E18EB9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434B0EF-791E-45CA-9594-A05E18EB9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ECE582-6DD2-4508-A422-4DFA8A120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41ECE582-6DD2-4508-A422-4DFA8A120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1ECE582-6DD2-4508-A422-4DFA8A120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E10612-C679-4D42-9549-BF76F1716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80E10612-C679-4D42-9549-BF76F1716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80E10612-C679-4D42-9549-BF76F1716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CF525D-7BCD-4286-9F13-8B997B8E3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A5CF525D-7BCD-4286-9F13-8B997B8E3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A5CF525D-7BCD-4286-9F13-8B997B8E3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8BFAC4-C687-417B-B2A1-220FBF56E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A98BFAC4-C687-417B-B2A1-220FBF56E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A98BFAC4-C687-417B-B2A1-220FBF56E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51E0B0-7725-43F8-B29D-50747C884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751E0B0-7725-43F8-B29D-50747C884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751E0B0-7725-43F8-B29D-50747C884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68E38A-3FBB-4218-AE3A-CDD581692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1868E38A-3FBB-4218-AE3A-CDD581692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1868E38A-3FBB-4218-AE3A-CDD581692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12C897-E723-41E9-8CF3-4EC1BB97C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E12C897-E723-41E9-8CF3-4EC1BB97C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E12C897-E723-41E9-8CF3-4EC1BB97C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E43093-1A7C-420A-8EE2-1C378FBB5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7E43093-1A7C-420A-8EE2-1C378FBB5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F7E43093-1A7C-420A-8EE2-1C378FBB5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273287-9D39-4A30-A1CB-1FC3B07F2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CB273287-9D39-4A30-A1CB-1FC3B07F2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CB273287-9D39-4A30-A1CB-1FC3B07F2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3C2739-4B7E-45AA-9E84-A43436FD0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213C2739-4B7E-45AA-9E84-A43436FD0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213C2739-4B7E-45AA-9E84-A43436FD0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819400" y="685800"/>
            <a:ext cx="4823726" cy="2146197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4472C4"/>
                </a:solidFill>
                <a:latin typeface="Calibri Light" panose="020F0302020204030204"/>
              </a:rPr>
              <a:t>দলীয় কাজ</a:t>
            </a:r>
            <a:endParaRPr lang="en-US" sz="1200" dirty="0"/>
          </a:p>
        </p:txBody>
      </p:sp>
      <p:sp>
        <p:nvSpPr>
          <p:cNvPr id="3" name="Pentagon 2"/>
          <p:cNvSpPr/>
          <p:nvPr/>
        </p:nvSpPr>
        <p:spPr>
          <a:xfrm>
            <a:off x="304800" y="3155554"/>
            <a:ext cx="9753600" cy="225464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</a:t>
            </a:r>
            <a:endParaRPr lang="en-US" sz="60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ts val="1000"/>
              </a:spcBef>
            </a:pPr>
            <a:r>
              <a:rPr lang="en-US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সুফলগুলো </a:t>
            </a:r>
            <a:r>
              <a:rPr lang="bn-IN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115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60648470"/>
              </p:ext>
            </p:extLst>
          </p:nvPr>
        </p:nvGraphicFramePr>
        <p:xfrm>
          <a:off x="1371600" y="457200"/>
          <a:ext cx="9067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3335" y="409903"/>
            <a:ext cx="252466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   </a:t>
            </a:r>
            <a:r>
              <a:rPr lang="bn-IN" sz="4400" dirty="0" smtClean="0"/>
              <a:t>কর্মপত্র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4909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701AFF-7B7A-49A2-ADF5-5A16D48F8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C701AFF-7B7A-49A2-ADF5-5A16D48F8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graphicEl>
                                              <a:dgm id="{9C701AFF-7B7A-49A2-ADF5-5A16D48F8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3D5C0-A411-466D-85F9-A7F098E92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74B3D5C0-A411-466D-85F9-A7F098E92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74B3D5C0-A411-466D-85F9-A7F098E92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A8F4ED-2558-4644-96C5-EAF3AB222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54A8F4ED-2558-4644-96C5-EAF3AB222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54A8F4ED-2558-4644-96C5-EAF3AB222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26F6-0AD0-408F-88BD-148D333C9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A6A626F6-0AD0-408F-88BD-148D333C9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A6A626F6-0AD0-408F-88BD-148D333C9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8CE13D-AC0D-4AD4-AD78-72805EC3B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188CE13D-AC0D-4AD4-AD78-72805EC3B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188CE13D-AC0D-4AD4-AD78-72805EC3B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A9E123-00D1-4FD0-8A83-7E2AFA23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61A9E123-00D1-4FD0-8A83-7E2AFA23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61A9E123-00D1-4FD0-8A83-7E2AFA23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550002-B5E6-4717-A951-78BC871E3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C550002-B5E6-4717-A951-78BC871E3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C550002-B5E6-4717-A951-78BC871E3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5640D5-0BB0-46E1-B328-55920828F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C55640D5-0BB0-46E1-B328-55920828F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55640D5-0BB0-46E1-B328-55920828F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7E75F5-13C4-402C-AB7B-977884261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BE7E75F5-13C4-402C-AB7B-977884261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BE7E75F5-13C4-402C-AB7B-977884261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54D10D-A6DB-4FFC-B7EE-DB6EAD0FE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7854D10D-A6DB-4FFC-B7EE-DB6EAD0FE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7854D10D-A6DB-4FFC-B7EE-DB6EAD0FE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5CEBBB-02D6-40EC-83EF-D197D973C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CB5CEBBB-02D6-40EC-83EF-D197D973C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B5CEBBB-02D6-40EC-83EF-D197D973C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75302B-AA78-4038-AC12-502D8101B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1B75302B-AA78-4038-AC12-502D8101B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B75302B-AA78-4038-AC12-502D8101B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B8DED-5B16-4895-AE35-EA77FAA03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A7B8DED-5B16-4895-AE35-EA77FAA03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6A7B8DED-5B16-4895-AE35-EA77FAA03D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7061B0-2730-43B9-83E6-29D688790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997061B0-2730-43B9-83E6-29D688790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997061B0-2730-43B9-83E6-29D688790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855A8-1472-4699-ABE2-5A7C6652B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2D855A8-1472-4699-ABE2-5A7C6652B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62D855A8-1472-4699-ABE2-5A7C6652B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A4E794-112C-4FC5-AFB9-7ACADFB91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A9A4E794-112C-4FC5-AFB9-7ACADFB91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A9A4E794-112C-4FC5-AFB9-7ACADFB917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14B669-AE5E-4B94-A5D5-A8B7AF2E2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D14B669-AE5E-4B94-A5D5-A8B7AF2E2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2D14B669-AE5E-4B94-A5D5-A8B7AF2E2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3698925" y="0"/>
            <a:ext cx="3006675" cy="91440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IN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1000" dirty="0"/>
          </a:p>
        </p:txBody>
      </p:sp>
      <p:sp>
        <p:nvSpPr>
          <p:cNvPr id="3" name="Rectangle 2"/>
          <p:cNvSpPr/>
          <p:nvPr/>
        </p:nvSpPr>
        <p:spPr>
          <a:xfrm>
            <a:off x="228600" y="3886200"/>
            <a:ext cx="9829800" cy="2970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bn-IN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আখলাক </a:t>
            </a:r>
            <a:r>
              <a:rPr lang="bn-IN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</a:t>
            </a:r>
            <a:r>
              <a:rPr lang="bn-IN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  <a:endParaRPr lang="en-US" sz="3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bn-IN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 </a:t>
            </a:r>
            <a:r>
              <a:rPr lang="bn-IN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</a:t>
            </a:r>
            <a:r>
              <a:rPr lang="bn-IN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 ?</a:t>
            </a:r>
            <a:endParaRPr lang="bn-IN" sz="3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bn-IN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‘ক’ চিত্রে উল্লেখিত দানকারীর জন্য পরকালে কী কী মর্যাদা রয়েছে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bn-IN" sz="3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bn-IN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‘খ’ চিত্রে উল্লেখিত ছেলেদের ইহকালীন ও পরকালীন পরিণতি বিশ্লেষণ কর। </a:t>
            </a:r>
            <a:endParaRPr lang="en-US" sz="3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261"/>
          <a:stretch/>
        </p:blipFill>
        <p:spPr>
          <a:xfrm>
            <a:off x="296201" y="1066800"/>
            <a:ext cx="4885399" cy="2351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990600"/>
            <a:ext cx="4386976" cy="2351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4933" y="3333690"/>
            <a:ext cx="1261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চিত্র-ক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142794" y="3261492"/>
            <a:ext cx="148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3364468"/>
            <a:ext cx="95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চিত্র-খ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67400" y="1124986"/>
            <a:ext cx="3571461" cy="10848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বাড়ির কাজ</a:t>
            </a:r>
            <a:endParaRPr kumimoji="0" lang="en-US" sz="6000" b="0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340156" y="2819400"/>
            <a:ext cx="5632644" cy="9161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আখলাকে হামিদার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নৈতিক গুণাবলীর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তালিকা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তৈরি কর।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5410200" y="693311"/>
            <a:ext cx="4419600" cy="177164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Picture 4" descr="Picture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66" y="292401"/>
            <a:ext cx="5034334" cy="6357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57200" y="939374"/>
            <a:ext cx="9220200" cy="431842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85876" y="1428750"/>
            <a:ext cx="11515724" cy="3600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2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ধন্যবাদ</a:t>
            </a:r>
            <a:endParaRPr kumimoji="0" lang="en-US" sz="22000" b="0" i="0" u="none" strike="noStrike" kern="1200" cap="sm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1411069" y="412886"/>
            <a:ext cx="8019589" cy="1066800"/>
          </a:xfrm>
          <a:prstGeom prst="rect">
            <a:avLst/>
          </a:prstGeom>
          <a:ln w="285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sz="6600" b="1" u="sng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</a:t>
            </a:r>
            <a:r>
              <a:rPr lang="en-US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6600" b="1" u="sng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পরিচিতি</a:t>
            </a:r>
            <a:endParaRPr lang="en-US" sz="6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ctr">
              <a:buFont typeface="Arial" pitchFamily="34" charset="0"/>
              <a:buNone/>
            </a:pPr>
            <a:endParaRPr lang="en-US" sz="6600" b="1" u="sng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2838033"/>
            <a:ext cx="6992257" cy="28007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নাজির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উদ্দিন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আহমদ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       </a:t>
            </a:r>
            <a:r>
              <a:rPr lang="en-US" sz="4400" dirty="0" err="1" smtClean="0">
                <a:solidFill>
                  <a:srgbClr val="6666FF"/>
                </a:solidFill>
                <a:latin typeface="SutonnyMJ" pitchFamily="2" charset="0"/>
                <a:cs typeface="SutonnyMJ" pitchFamily="2" charset="0"/>
              </a:rPr>
              <a:t>সিনিয়র</a:t>
            </a:r>
            <a:r>
              <a:rPr lang="en-US" sz="4400" dirty="0" smtClean="0">
                <a:solidFill>
                  <a:srgbClr val="66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6666FF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4400" dirty="0" smtClean="0">
                <a:solidFill>
                  <a:srgbClr val="6666FF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rgbClr val="52A917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dirty="0" err="1" smtClean="0">
                <a:solidFill>
                  <a:srgbClr val="52A917"/>
                </a:solidFill>
                <a:latin typeface="SutonnyMJ" pitchFamily="2" charset="0"/>
                <a:cs typeface="SutonnyMJ" pitchFamily="2" charset="0"/>
              </a:rPr>
              <a:t>পুলিশ</a:t>
            </a:r>
            <a:r>
              <a:rPr lang="en-US" sz="4400" dirty="0" smtClean="0">
                <a:solidFill>
                  <a:srgbClr val="52A917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52A917"/>
                </a:solidFill>
                <a:latin typeface="SutonnyMJ" pitchFamily="2" charset="0"/>
                <a:cs typeface="SutonnyMJ" pitchFamily="2" charset="0"/>
              </a:rPr>
              <a:t>লাইনস</a:t>
            </a:r>
            <a:r>
              <a:rPr lang="en-US" sz="4400" dirty="0" smtClean="0">
                <a:solidFill>
                  <a:srgbClr val="52A917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52A917"/>
                </a:solidFill>
                <a:latin typeface="SutonnyMJ" pitchFamily="2" charset="0"/>
                <a:cs typeface="SutonnyMJ" pitchFamily="2" charset="0"/>
              </a:rPr>
              <a:t>উচ্চ</a:t>
            </a:r>
            <a:r>
              <a:rPr lang="en-US" sz="4400" dirty="0" smtClean="0">
                <a:solidFill>
                  <a:srgbClr val="52A917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52A917"/>
                </a:solidFill>
                <a:latin typeface="SutonnyMJ" pitchFamily="2" charset="0"/>
                <a:cs typeface="SutonnyMJ" pitchFamily="2" charset="0"/>
              </a:rPr>
              <a:t>বিদ্যালয়</a:t>
            </a:r>
            <a:r>
              <a:rPr lang="en-US" sz="4400" dirty="0" smtClean="0">
                <a:solidFill>
                  <a:srgbClr val="52A917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rgbClr val="52A917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dirty="0" err="1" smtClean="0">
                <a:solidFill>
                  <a:srgbClr val="52A917"/>
                </a:solidFill>
                <a:latin typeface="SutonnyMJ" pitchFamily="2" charset="0"/>
                <a:cs typeface="SutonnyMJ" pitchFamily="2" charset="0"/>
              </a:rPr>
              <a:t>সিলেট</a:t>
            </a:r>
            <a:endParaRPr lang="en-US" sz="4400" dirty="0">
              <a:solidFill>
                <a:srgbClr val="52A917"/>
              </a:solidFill>
            </a:endParaRPr>
          </a:p>
        </p:txBody>
      </p:sp>
      <p:pic>
        <p:nvPicPr>
          <p:cNvPr id="4" name="Picture 3" descr="C:\Users\Nazir\Pictures\picture.php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406400" y="2743200"/>
            <a:ext cx="2336800" cy="304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opical_Flower_PNG_by_LadyAmalthea12_sto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5" y="3886200"/>
            <a:ext cx="3413267" cy="2971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95400" y="228600"/>
            <a:ext cx="7924800" cy="17526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7200" cap="small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7200" u="sng" cap="small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u="sng" cap="small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111062" y="2209800"/>
            <a:ext cx="8109138" cy="1524000"/>
          </a:xfrm>
          <a:prstGeom prst="wedgeRectCallout">
            <a:avLst>
              <a:gd name="adj1" fmla="val -25343"/>
              <a:gd name="adj2" fmla="val 675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4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ও নৈতিক শিক্ষা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6066" y="1600199"/>
            <a:ext cx="4724400" cy="3886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208" y="1600198"/>
            <a:ext cx="4724400" cy="3886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181600" y="5486400"/>
            <a:ext cx="4738865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বৃদ্ধাকে সহযোগিতা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486400"/>
            <a:ext cx="4744008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সালাত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355937"/>
            <a:ext cx="6019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দেখছ</a:t>
            </a:r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24000" y="488510"/>
            <a:ext cx="7620000" cy="2955852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rgbClr val="7030A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232144" y="876259"/>
            <a:ext cx="9909544" cy="15621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          </a:t>
            </a:r>
            <a:r>
              <a:rPr kumimoji="0" lang="bn-IN" sz="8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</a:t>
            </a:r>
            <a:r>
              <a:rPr kumimoji="0" lang="en-US" sz="8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কের</a:t>
            </a:r>
            <a:r>
              <a:rPr kumimoji="0" lang="en-US" sz="8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8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kumimoji="0" lang="en-US" sz="8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3672962"/>
            <a:ext cx="6029326" cy="2849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6000" dirty="0">
                <a:solidFill>
                  <a:srgbClr val="7030A0"/>
                </a:solidFill>
              </a:rPr>
              <a:t>আখলাকে হামিদা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1" y="1905000"/>
            <a:ext cx="8382000" cy="10734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      </a:t>
            </a:r>
            <a:r>
              <a:rPr kumimoji="0" lang="bn-IN" sz="54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</a:t>
            </a:r>
            <a:r>
              <a:rPr kumimoji="0" lang="en-US" sz="54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bn-IN" sz="54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 শেষে শিক্ষার্থীরা</a:t>
            </a:r>
            <a:r>
              <a:rPr kumimoji="0" lang="en-US" sz="54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……</a:t>
            </a:r>
            <a:endParaRPr kumimoji="0" lang="en-US" sz="5400" b="0" i="0" u="none" strike="noStrike" kern="1200" cap="sm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04800" y="3352800"/>
            <a:ext cx="9601200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আখলাকে হামিদার ধারণা বর্ণনা করতে পারবে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২।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আখলাকে হামিদার গুরুত্ব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ব্যাখ্যা করতে পারবে।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৩। আখলাকে হামিদার সুফলগুলো বিশ্লেষণ করতে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381000" y="381000"/>
            <a:ext cx="5029200" cy="134302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u="sng" dirty="0" smtClean="0">
                <a:solidFill>
                  <a:srgbClr val="00B0F0"/>
                </a:solidFill>
              </a:rPr>
              <a:t>শিখনফল</a:t>
            </a:r>
            <a:endParaRPr lang="en-US" sz="7200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963" y="516486"/>
            <a:ext cx="4407837" cy="4588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2999" y="516486"/>
            <a:ext cx="4724401" cy="45889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4" name="Rectangle 3"/>
          <p:cNvSpPr/>
          <p:nvPr/>
        </p:nvSpPr>
        <p:spPr>
          <a:xfrm>
            <a:off x="1143000" y="5562600"/>
            <a:ext cx="2774731" cy="7200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সালাত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5486400"/>
            <a:ext cx="3216165" cy="7200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দরিদ্রকে দান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228600"/>
            <a:ext cx="104394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7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   </a:t>
            </a:r>
            <a:r>
              <a:rPr kumimoji="0" lang="bn-BD" sz="7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 </a:t>
            </a:r>
            <a:r>
              <a:rPr kumimoji="0" lang="en-US" sz="7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  <a:sym typeface="Wingdings"/>
              </a:rPr>
              <a:t></a:t>
            </a:r>
            <a:r>
              <a:rPr kumimoji="0" lang="bn-BD" sz="7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  <a:sym typeface="Wingdings"/>
              </a:rPr>
              <a:t>  </a:t>
            </a:r>
            <a:r>
              <a:rPr kumimoji="0" lang="bn-BD" sz="7200" b="1" i="0" u="sng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আখলাক</a:t>
            </a:r>
            <a:r>
              <a:rPr kumimoji="0" lang="bn-BD" sz="7200" b="1" i="0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 </a:t>
            </a:r>
            <a:r>
              <a:rPr lang="en-US" sz="7200" b="1" cap="small" dirty="0" smtClean="0">
                <a:solidFill>
                  <a:schemeClr val="tx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"/>
              </a:rPr>
              <a:t></a:t>
            </a:r>
            <a:r>
              <a:rPr kumimoji="0" lang="bn-BD" sz="7200" b="1" i="0" u="sng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 </a:t>
            </a:r>
            <a:endParaRPr kumimoji="0" lang="en-US" sz="7200" b="1" i="0" u="sng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85800" y="1600200"/>
            <a:ext cx="99060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z"/>
              <a:tabLst/>
              <a:defRPr/>
            </a:pPr>
            <a:r>
              <a:rPr kumimoji="0" lang="bn-BD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আখলাক আরবী</a:t>
            </a:r>
            <a:r>
              <a:rPr kumimoji="0" lang="bn-BD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শব্দ।</a:t>
            </a:r>
            <a:endParaRPr kumimoji="0" lang="bn-BD" sz="4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z"/>
            </a:pPr>
            <a:r>
              <a:rPr lang="bn-BD" sz="4000" dirty="0" smtClean="0">
                <a:latin typeface="SutonnyMJ" pitchFamily="2" charset="0"/>
                <a:cs typeface="SutonnyMJ" pitchFamily="2" charset="0"/>
              </a:rPr>
              <a:t> এটি বহুবচন, একবচনে খুলুকুন।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z"/>
            </a:pPr>
            <a:r>
              <a:rPr lang="bn-BD" sz="4000" dirty="0" smtClean="0">
                <a:latin typeface="SutonnyMJ" pitchFamily="2" charset="0"/>
                <a:cs typeface="SutonnyMJ" pitchFamily="2" charset="0"/>
              </a:rPr>
              <a:t> এর অর্থ- স্বভাব, চরিত্র ইত্যাদি।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z"/>
            </a:pPr>
            <a:r>
              <a:rPr lang="bn-BD" sz="4000" dirty="0" smtClean="0">
                <a:latin typeface="SutonnyMJ" pitchFamily="2" charset="0"/>
                <a:cs typeface="SutonnyMJ" pitchFamily="2" charset="0"/>
              </a:rPr>
              <a:t> শব্দগত বিবেচনায়, আখলাক বলতে সচ্চরিত্র ও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bn-BD" sz="4000" dirty="0" smtClean="0">
                <a:latin typeface="SutonnyMJ" pitchFamily="2" charset="0"/>
                <a:cs typeface="SutonnyMJ" pitchFamily="2" charset="0"/>
              </a:rPr>
              <a:t>    দুশ্চরিত্র উভয়কেই বুঝায়।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z"/>
            </a:pPr>
            <a:r>
              <a:rPr lang="bn-BD" sz="4000" dirty="0" smtClean="0">
                <a:latin typeface="SutonnyMJ" pitchFamily="2" charset="0"/>
                <a:cs typeface="SutonnyMJ" pitchFamily="2" charset="0"/>
              </a:rPr>
              <a:t> তবে প্রচলিত অর্থে আখলাক শুধু সচ্চরিত্রকে    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bn-BD" sz="4000" dirty="0" smtClean="0">
                <a:latin typeface="SutonnyMJ" pitchFamily="2" charset="0"/>
                <a:cs typeface="SutonnyMJ" pitchFamily="2" charset="0"/>
              </a:rPr>
              <a:t>   বুঝায়।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bn-BD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48574" y="3547203"/>
            <a:ext cx="8328826" cy="148032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আখলাক বলতে কী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bn-IN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বুঝায়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ব্যাখ্যা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।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1676400" y="1230946"/>
            <a:ext cx="7315200" cy="1815362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0" y="0"/>
            <a:ext cx="10515600" cy="6858000"/>
          </a:xfrm>
          <a:prstGeom prst="bevel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1121</TotalTime>
  <Words>315</Words>
  <Application>Microsoft Office PowerPoint</Application>
  <PresentationFormat>Custom</PresentationFormat>
  <Paragraphs>79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smart</cp:lastModifiedBy>
  <cp:revision>132</cp:revision>
  <dcterms:created xsi:type="dcterms:W3CDTF">2006-08-16T00:00:00Z</dcterms:created>
  <dcterms:modified xsi:type="dcterms:W3CDTF">2017-05-10T15:46:49Z</dcterms:modified>
</cp:coreProperties>
</file>