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7" r:id="rId3"/>
    <p:sldId id="260" r:id="rId4"/>
    <p:sldId id="261" r:id="rId5"/>
    <p:sldId id="262" r:id="rId6"/>
    <p:sldId id="279" r:id="rId7"/>
    <p:sldId id="266" r:id="rId8"/>
    <p:sldId id="286" r:id="rId9"/>
    <p:sldId id="282" r:id="rId10"/>
    <p:sldId id="283" r:id="rId11"/>
    <p:sldId id="267" r:id="rId12"/>
    <p:sldId id="269" r:id="rId13"/>
    <p:sldId id="285" r:id="rId14"/>
    <p:sldId id="272" r:id="rId15"/>
    <p:sldId id="273" r:id="rId16"/>
    <p:sldId id="274" r:id="rId17"/>
    <p:sldId id="275" r:id="rId18"/>
    <p:sldId id="276" r:id="rId19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2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105918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07920" y="5867400"/>
            <a:ext cx="10363200" cy="14729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3000" y="1143000"/>
            <a:ext cx="104394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|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সাংখ্যিক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প্যাটার্নের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</a:b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895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895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343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34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5867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ঙ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১১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১৪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867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চ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457200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71597" y="2941320"/>
          <a:ext cx="9372603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2055"/>
                <a:gridCol w="1022465"/>
                <a:gridCol w="681643"/>
                <a:gridCol w="852055"/>
                <a:gridCol w="852055"/>
                <a:gridCol w="852055"/>
                <a:gridCol w="852055"/>
                <a:gridCol w="852055"/>
                <a:gridCol w="852055"/>
                <a:gridCol w="852055"/>
                <a:gridCol w="852055"/>
              </a:tblGrid>
              <a:tr h="658767">
                <a:tc rowSpan="2">
                  <a:txBody>
                    <a:bodyPr/>
                    <a:lstStyle/>
                    <a:p>
                      <a:pPr marL="0" marR="0" indent="0" algn="l" defTabSz="1175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400" dirty="0" smtClean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1175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400" dirty="0" smtClean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রাশি</a:t>
                      </a:r>
                      <a:endParaRPr lang="en-US" sz="24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175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</a:t>
                      </a:r>
                      <a:endParaRPr lang="en-US" sz="2400" dirty="0" smtClean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ততততত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১০০তম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২ক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- ১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৩ক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+ ২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৪ক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+ ১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b="1" baseline="300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+ ১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১০০০১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447800" y="1447800"/>
            <a:ext cx="9448800" cy="457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সাংখ্যিক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প্যাটার্নের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সারণিটি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|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10668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দিয়াশলাইয়ের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00200" y="2667000"/>
            <a:ext cx="2057400" cy="19812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Parallelogram 11"/>
          <p:cNvSpPr/>
          <p:nvPr/>
        </p:nvSpPr>
        <p:spPr>
          <a:xfrm>
            <a:off x="4419600" y="2667000"/>
            <a:ext cx="2362200" cy="1981200"/>
          </a:xfrm>
          <a:prstGeom prst="parallelogram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72200" y="4572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648200" y="2971800"/>
            <a:ext cx="19050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Parallelogram 20"/>
          <p:cNvSpPr/>
          <p:nvPr/>
        </p:nvSpPr>
        <p:spPr>
          <a:xfrm>
            <a:off x="7391400" y="2667000"/>
            <a:ext cx="2362200" cy="1981200"/>
          </a:xfrm>
          <a:prstGeom prst="parallelogram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>
            <a:off x="7924800" y="2667000"/>
            <a:ext cx="6477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9525000" y="2895600"/>
            <a:ext cx="1981200" cy="1524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220200" y="4648200"/>
            <a:ext cx="2057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295400" y="53340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K)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প্যাটার্নে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দিয়াশলাইয়ের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32" name="Rectangle 31"/>
          <p:cNvSpPr/>
          <p:nvPr/>
        </p:nvSpPr>
        <p:spPr>
          <a:xfrm>
            <a:off x="1295400" y="59436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L)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প্যাটার্ণটির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b="1" dirty="0"/>
          </a:p>
        </p:txBody>
      </p:sp>
      <p:sp>
        <p:nvSpPr>
          <p:cNvPr id="33" name="Rectangle 32"/>
          <p:cNvSpPr/>
          <p:nvPr/>
        </p:nvSpPr>
        <p:spPr>
          <a:xfrm>
            <a:off x="1295400" y="65532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M)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দিয়াশলাইয়ের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 animBg="1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7442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590800"/>
            <a:ext cx="10668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2514600"/>
            <a:ext cx="19812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105441" y="3428959"/>
            <a:ext cx="1828800" cy="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763000" y="2514600"/>
            <a:ext cx="3276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0058359" y="3428959"/>
            <a:ext cx="1828800" cy="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915359" y="3428959"/>
            <a:ext cx="1828800" cy="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47244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 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5486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 )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6248400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 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11049000" cy="685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৬।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সাংখ্যিক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8382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3787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8400" y="37879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52357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52357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-১১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২৬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-৪৬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838200"/>
            <a:ext cx="3200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597" y="3246120"/>
          <a:ext cx="9372603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2055"/>
                <a:gridCol w="1022465"/>
                <a:gridCol w="681643"/>
                <a:gridCol w="852055"/>
                <a:gridCol w="852055"/>
                <a:gridCol w="852055"/>
                <a:gridCol w="852055"/>
                <a:gridCol w="852055"/>
                <a:gridCol w="852055"/>
                <a:gridCol w="852055"/>
                <a:gridCol w="852055"/>
              </a:tblGrid>
              <a:tr h="658767">
                <a:tc rowSpan="2">
                  <a:txBody>
                    <a:bodyPr/>
                    <a:lstStyle/>
                    <a:p>
                      <a:pPr marL="0" marR="0" indent="0" algn="l" defTabSz="1175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400" dirty="0" smtClean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1175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400" dirty="0" smtClean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রাশি</a:t>
                      </a:r>
                      <a:endParaRPr lang="en-US" sz="2400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175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</a:t>
                      </a:r>
                      <a:endParaRPr lang="en-US" sz="2400" dirty="0" smtClean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ততততত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১০০তম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২ক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- ১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৩ক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+ ২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৪ক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+ ১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b="1" baseline="3000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+ ১</a:t>
                      </a:r>
                      <a:endParaRPr lang="en-US" b="1" dirty="0"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১০০০১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447800" y="6858000"/>
            <a:ext cx="9448800" cy="457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সাংখ্যিক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প্যাটার্নের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সারণিটি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09600"/>
            <a:ext cx="3466929" cy="2416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685800"/>
            <a:ext cx="3200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590800"/>
            <a:ext cx="10668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2514600"/>
            <a:ext cx="19812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 rot="16200000" flipH="1">
            <a:off x="5943600" y="34290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7" idx="2"/>
          </p:cNvCxnSpPr>
          <p:nvPr/>
        </p:nvCxnSpPr>
        <p:spPr>
          <a:xfrm rot="16200000" flipH="1">
            <a:off x="5943600" y="34290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943641" y="3428959"/>
            <a:ext cx="1828800" cy="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763000" y="2514600"/>
            <a:ext cx="3276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0058359" y="3428959"/>
            <a:ext cx="1828800" cy="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915359" y="3428959"/>
            <a:ext cx="1828800" cy="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47244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 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5486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 )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6248400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 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914400"/>
            <a:ext cx="2667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092714"/>
            <a:ext cx="914400" cy="9144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016514"/>
            <a:ext cx="1524000" cy="9906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85800" y="3635514"/>
            <a:ext cx="914400" cy="1588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3178314"/>
            <a:ext cx="914400" cy="1588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1" idx="2"/>
          </p:cNvCxnSpPr>
          <p:nvPr/>
        </p:nvCxnSpPr>
        <p:spPr>
          <a:xfrm rot="16200000" flipH="1">
            <a:off x="3924300" y="4511814"/>
            <a:ext cx="990600" cy="1588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237706" y="3597414"/>
            <a:ext cx="838994" cy="794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178314"/>
            <a:ext cx="1524000" cy="1588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0"/>
          </p:cNvCxnSpPr>
          <p:nvPr/>
        </p:nvCxnSpPr>
        <p:spPr>
          <a:xfrm rot="5400000">
            <a:off x="4000500" y="3597414"/>
            <a:ext cx="838200" cy="1588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8406" y="51595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521362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9600" y="52357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91400" y="4016514"/>
            <a:ext cx="2819400" cy="990600"/>
          </a:xfrm>
          <a:prstGeom prst="rect">
            <a:avLst/>
          </a:prstGeom>
          <a:solidFill>
            <a:schemeClr val="bg1"/>
          </a:solidFill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7773194" y="4473714"/>
            <a:ext cx="1066006" cy="794"/>
          </a:xfrm>
          <a:prstGeom prst="line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801894" y="4435614"/>
            <a:ext cx="1142206" cy="794"/>
          </a:xfrm>
          <a:prstGeom prst="line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6934994" y="3559314"/>
            <a:ext cx="913606" cy="794"/>
          </a:xfrm>
          <a:prstGeom prst="line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91400" y="3102114"/>
            <a:ext cx="2819400" cy="1588"/>
          </a:xfrm>
          <a:prstGeom prst="line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849394" y="3559314"/>
            <a:ext cx="913606" cy="794"/>
          </a:xfrm>
          <a:prstGeom prst="line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954294" y="3520420"/>
            <a:ext cx="838200" cy="1588"/>
          </a:xfrm>
          <a:prstGeom prst="line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1600" y="6019800"/>
            <a:ext cx="105918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তালিকার পরবর্তী চারটি সংখ্যা বের কর। এবং শততম প্যাটার্ন তৈরি করতে মোট কতটি কাঠি প্রয়োজন হবে তা নির্ণয় কর।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ndexs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33400"/>
            <a:ext cx="3276600" cy="2258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rame 2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4" grpId="0"/>
      <p:bldP spid="25" grpId="0"/>
      <p:bldP spid="26" grpId="0"/>
      <p:bldP spid="40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257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838200"/>
            <a:ext cx="9748977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6553200" y="1905000"/>
            <a:ext cx="426720" cy="5510848"/>
            <a:chOff x="2832" y="864"/>
            <a:chExt cx="192" cy="3063"/>
          </a:xfrm>
        </p:grpSpPr>
        <p:cxnSp>
          <p:nvCxnSpPr>
            <p:cNvPr id="14344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345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346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sp>
        <p:nvSpPr>
          <p:cNvPr id="13" name="TextBox 12"/>
          <p:cNvSpPr txBox="1"/>
          <p:nvPr/>
        </p:nvSpPr>
        <p:spPr>
          <a:xfrm>
            <a:off x="7315200" y="3733800"/>
            <a:ext cx="4953000" cy="3170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7" t="4817" r="4449" b="7952"/>
          <a:stretch/>
        </p:blipFill>
        <p:spPr>
          <a:xfrm>
            <a:off x="8763000" y="1295400"/>
            <a:ext cx="1676400" cy="213260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" y="4038600"/>
            <a:ext cx="6004560" cy="3073367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রাহাতুজ্জামান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পাটোয়ারী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দোল্লাই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নোয়াবপুর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মোবাইল-01712382140</a:t>
            </a:r>
          </a:p>
          <a:p>
            <a:pPr algn="ctr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-roneydnghs@gmail.com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2438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lowchart: Alternate Process 11"/>
          <p:cNvSpPr/>
          <p:nvPr/>
        </p:nvSpPr>
        <p:spPr>
          <a:xfrm>
            <a:off x="5247210" y="593408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1" y="2072640"/>
            <a:ext cx="4907280" cy="35407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78241" y="2331720"/>
            <a:ext cx="1066800" cy="604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51521" y="2936240"/>
            <a:ext cx="1813560" cy="604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1441" y="3540760"/>
            <a:ext cx="3200400" cy="604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78041" y="4145280"/>
            <a:ext cx="4480560" cy="690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7961" y="4836160"/>
            <a:ext cx="5547360" cy="777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370307" y="3842914"/>
            <a:ext cx="603620" cy="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9543337" y="3842464"/>
            <a:ext cx="604520" cy="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899401" y="4490508"/>
            <a:ext cx="690880" cy="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140687" y="4490614"/>
            <a:ext cx="689980" cy="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217147" y="5224674"/>
            <a:ext cx="776340" cy="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8390627" y="5224674"/>
            <a:ext cx="776340" cy="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9669781" y="5224568"/>
            <a:ext cx="777240" cy="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736581" y="5224568"/>
            <a:ext cx="777240" cy="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88133" y="3841909"/>
            <a:ext cx="354076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61613" y="3841909"/>
            <a:ext cx="354076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48453" y="3841909"/>
            <a:ext cx="354076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1" y="2936240"/>
            <a:ext cx="490728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>
            <a:off x="990601" y="3972560"/>
            <a:ext cx="490728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0601" y="4749800"/>
            <a:ext cx="4907280" cy="863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1" y="2504440"/>
            <a:ext cx="106680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159001" y="2504228"/>
            <a:ext cx="86360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0881" y="2504440"/>
            <a:ext cx="138684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826001" y="2504228"/>
            <a:ext cx="86360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005841" y="3454188"/>
            <a:ext cx="103632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57401" y="3454400"/>
            <a:ext cx="117348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459481" y="3454188"/>
            <a:ext cx="103632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721" y="3454400"/>
            <a:ext cx="128016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0601" y="4318000"/>
            <a:ext cx="106680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202181" y="4360968"/>
            <a:ext cx="77724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30881" y="4318000"/>
            <a:ext cx="138684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826001" y="4404148"/>
            <a:ext cx="86360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092201" y="5181388"/>
            <a:ext cx="86360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57401" y="5181600"/>
            <a:ext cx="117348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589021" y="5224568"/>
            <a:ext cx="777240" cy="22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17721" y="5181600"/>
            <a:ext cx="1280160" cy="1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991601" y="2504440"/>
            <a:ext cx="64008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58201" y="3022600"/>
            <a:ext cx="64008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8321" y="3022600"/>
            <a:ext cx="53340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18121" y="3627120"/>
            <a:ext cx="74676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8241" y="3627120"/>
            <a:ext cx="85344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51721" y="3627120"/>
            <a:ext cx="85344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8041" y="4231640"/>
            <a:ext cx="96012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51521" y="4231640"/>
            <a:ext cx="85344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3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18321" y="4231640"/>
            <a:ext cx="85344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3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91801" y="4231640"/>
            <a:ext cx="96012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44641" y="4922520"/>
            <a:ext cx="85344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11441" y="4922520"/>
            <a:ext cx="96012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84921" y="4922520"/>
            <a:ext cx="96012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6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65081" y="4922520"/>
            <a:ext cx="85344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31881" y="4922520"/>
            <a:ext cx="85344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16200000" flipH="1">
            <a:off x="9069228" y="3237389"/>
            <a:ext cx="604520" cy="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9024936" y="4490508"/>
            <a:ext cx="690880" cy="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924800" y="5638800"/>
            <a:ext cx="2675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09800" y="5715000"/>
            <a:ext cx="2416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 Single Corner Rectangle 4"/>
          <p:cNvSpPr/>
          <p:nvPr/>
        </p:nvSpPr>
        <p:spPr>
          <a:xfrm>
            <a:off x="2514600" y="68199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4400" y="838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Frame 62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762000"/>
            <a:ext cx="3789405" cy="426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 rot="16200000" flipH="1">
            <a:off x="751703" y="2895600"/>
            <a:ext cx="42672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1"/>
            <a:endCxn id="3" idx="3"/>
          </p:cNvCxnSpPr>
          <p:nvPr/>
        </p:nvCxnSpPr>
        <p:spPr>
          <a:xfrm rot="10800000" flipH="1">
            <a:off x="990599" y="2895600"/>
            <a:ext cx="3789405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2600" y="838200"/>
            <a:ext cx="5867400" cy="4267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09600" y="5162930"/>
            <a:ext cx="11414760" cy="23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bn-BD" sz="8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962400" y="816114"/>
            <a:ext cx="38862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226" y="3454773"/>
            <a:ext cx="78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388114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397514"/>
            <a:ext cx="843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600200"/>
            <a:ext cx="112534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টাইলসগুলো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আড়াআড়ি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টাইলটি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লম্বালম্বিভাবে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সাজানোর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04800"/>
            <a:ext cx="3200400" cy="990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3961606"/>
            <a:ext cx="3505200" cy="312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315494" y="5522912"/>
            <a:ext cx="31242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53694" y="5522912"/>
            <a:ext cx="3124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4723606"/>
            <a:ext cx="35052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H="1">
            <a:off x="4114800" y="5638006"/>
            <a:ext cx="35052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14800" y="6323806"/>
            <a:ext cx="3505200" cy="76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4800" y="4342606"/>
            <a:ext cx="7620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876800" y="4342606"/>
            <a:ext cx="7620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4342606"/>
            <a:ext cx="9906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81800" y="4342606"/>
            <a:ext cx="7620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38600" y="5180806"/>
            <a:ext cx="9144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5180806"/>
            <a:ext cx="8382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791200" y="5180806"/>
            <a:ext cx="9144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05600" y="5180806"/>
            <a:ext cx="9144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5942806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914900" y="5980906"/>
            <a:ext cx="6858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5000" y="5942806"/>
            <a:ext cx="9906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781800" y="6019006"/>
            <a:ext cx="7620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114800" y="6704806"/>
            <a:ext cx="7620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6800" y="6704806"/>
            <a:ext cx="8382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905500" y="6742906"/>
            <a:ext cx="6858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05600" y="6704806"/>
            <a:ext cx="9144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ame 29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0" y="457200"/>
            <a:ext cx="3276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1165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্যাটানের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 আলোচ্য বিষ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সমূহ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বৈচিত্রময়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গুণিতকগুলোর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34400" y="1524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29600" y="20574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72400" y="2590800"/>
            <a:ext cx="2286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91400" y="3124200"/>
            <a:ext cx="320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3733800"/>
            <a:ext cx="3962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1676400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5800" y="21336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1600" y="2133600"/>
            <a:ext cx="38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48600" y="26670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34400" y="26670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72600" y="26670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1400" y="3200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29600" y="3200400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3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1600" y="3200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3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29800" y="3200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3810000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72400" y="38100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0600" y="38100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6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25000" y="3810000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87000" y="3810000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28800" y="1752600"/>
            <a:ext cx="3124200" cy="274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47" name="Straight Connector 46"/>
          <p:cNvCxnSpPr>
            <a:stCxn id="46" idx="0"/>
            <a:endCxn id="46" idx="2"/>
          </p:cNvCxnSpPr>
          <p:nvPr/>
        </p:nvCxnSpPr>
        <p:spPr>
          <a:xfrm rot="16200000" flipH="1">
            <a:off x="2019300" y="3124200"/>
            <a:ext cx="27432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6" idx="3"/>
          </p:cNvCxnSpPr>
          <p:nvPr/>
        </p:nvCxnSpPr>
        <p:spPr>
          <a:xfrm>
            <a:off x="1828800" y="3124199"/>
            <a:ext cx="3124200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ame 4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33400"/>
            <a:ext cx="243840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Roney\Desktop\UPLOAD CONTENT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657600" cy="354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8730" y="5181600"/>
            <a:ext cx="10676070" cy="1355000"/>
          </a:xfrm>
          <a:prstGeom prst="rect">
            <a:avLst/>
          </a:prstGeom>
        </p:spPr>
        <p:txBody>
          <a:bodyPr lIns="98755" tIns="49378" rIns="98755" bIns="49378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১.প্যাটার্ন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২.প্যাটার্নের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 algn="l">
              <a:spcBef>
                <a:spcPts val="0"/>
              </a:spcBef>
            </a:pP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সাংখ্যিক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340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3401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7879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37879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5540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ঙ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55405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চ 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738</Words>
  <Application>Microsoft Office PowerPoint</Application>
  <PresentationFormat>Custom</PresentationFormat>
  <Paragraphs>183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4| দিয়াশলাইয়ের কাঠি দিয়ে নিচের ত্রিভুজগুলোর  প্যাটার্ন তৈরি  করা  হয়েছে । </vt:lpstr>
      <vt:lpstr>  ৫ । নিচের  জ্যামিতিক  চিত্রগুলো  কাঠি  দিয়ে  তৈরি  করা  হয়েছে ।  </vt:lpstr>
      <vt:lpstr>৬।   প্রতিটি সাংখ্যিক প্যাটার্নের  পরবর্তী দুইটি সংখ্যা নির্ণয় কর ।</vt:lpstr>
      <vt:lpstr>PowerPoint Presentation</vt:lpstr>
      <vt:lpstr>PowerPoint Presentation</vt:lpstr>
      <vt:lpstr>PowerPoint Presentation</vt:lpstr>
      <vt:lpstr>PowerPoint Presentation</vt:lpstr>
    </vt:vector>
  </TitlesOfParts>
  <Company>ABCNCC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NAYEM NIHAD NCC</cp:lastModifiedBy>
  <cp:revision>280</cp:revision>
  <dcterms:created xsi:type="dcterms:W3CDTF">2015-09-15T18:29:05Z</dcterms:created>
  <dcterms:modified xsi:type="dcterms:W3CDTF">2020-08-01T00:42:51Z</dcterms:modified>
</cp:coreProperties>
</file>