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81" r:id="rId4"/>
    <p:sldId id="268" r:id="rId5"/>
    <p:sldId id="259" r:id="rId6"/>
    <p:sldId id="260" r:id="rId7"/>
    <p:sldId id="271" r:id="rId8"/>
    <p:sldId id="273" r:id="rId9"/>
    <p:sldId id="269" r:id="rId10"/>
    <p:sldId id="276" r:id="rId11"/>
    <p:sldId id="272" r:id="rId12"/>
    <p:sldId id="283" r:id="rId13"/>
    <p:sldId id="265" r:id="rId14"/>
    <p:sldId id="262" r:id="rId15"/>
    <p:sldId id="26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69E81-5DC7-413D-B602-33DB8D0B121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13AE03-1504-41E3-894B-78A198FDBB9B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ডোবা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91310FF-57AD-48B5-8B61-5945DE90376F}" type="parTrans" cxnId="{6E060AA5-A7BE-4A89-8844-8474938C689A}">
      <dgm:prSet/>
      <dgm:spPr/>
      <dgm:t>
        <a:bodyPr/>
        <a:lstStyle/>
        <a:p>
          <a:endParaRPr lang="en-US"/>
        </a:p>
      </dgm:t>
    </dgm:pt>
    <dgm:pt modelId="{BCBFCD58-6C9F-4C4E-A5CA-D38EAEE74987}" type="sibTrans" cxnId="{6E060AA5-A7BE-4A89-8844-8474938C689A}">
      <dgm:prSet/>
      <dgm:spPr/>
      <dgm:t>
        <a:bodyPr/>
        <a:lstStyle/>
        <a:p>
          <a:endParaRPr lang="en-US"/>
        </a:p>
      </dgm:t>
    </dgm:pt>
    <dgm:pt modelId="{238140A9-682F-45D0-9E6A-88249BC56D93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পুকুর</a:t>
          </a:r>
          <a:endParaRPr lang="en-US" sz="4000" dirty="0"/>
        </a:p>
      </dgm:t>
    </dgm:pt>
    <dgm:pt modelId="{8F38F954-B784-40C7-98EA-41A257E7F0D8}" type="parTrans" cxnId="{F5B05B87-14D4-4EEA-97D3-F4984B6FB8D0}">
      <dgm:prSet/>
      <dgm:spPr/>
      <dgm:t>
        <a:bodyPr/>
        <a:lstStyle/>
        <a:p>
          <a:endParaRPr lang="en-US"/>
        </a:p>
      </dgm:t>
    </dgm:pt>
    <dgm:pt modelId="{E1392201-707F-4710-83C1-CCB3F99ECBE3}" type="sibTrans" cxnId="{F5B05B87-14D4-4EEA-97D3-F4984B6FB8D0}">
      <dgm:prSet/>
      <dgm:spPr/>
      <dgm:t>
        <a:bodyPr/>
        <a:lstStyle/>
        <a:p>
          <a:endParaRPr lang="en-US"/>
        </a:p>
      </dgm:t>
    </dgm:pt>
    <dgm:pt modelId="{04A45E02-3A22-4ADB-8FC2-5068F6E2E5AC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হ্রদ</a:t>
          </a:r>
          <a:endParaRPr lang="en-US" sz="4000" dirty="0"/>
        </a:p>
      </dgm:t>
    </dgm:pt>
    <dgm:pt modelId="{551ADD27-C6B1-435C-BD51-CF71657F9B6E}" type="parTrans" cxnId="{6AB116EF-C747-4A36-BB91-99AE7301E4A7}">
      <dgm:prSet/>
      <dgm:spPr/>
      <dgm:t>
        <a:bodyPr/>
        <a:lstStyle/>
        <a:p>
          <a:endParaRPr lang="en-US"/>
        </a:p>
      </dgm:t>
    </dgm:pt>
    <dgm:pt modelId="{CF870322-9A8D-4214-BA50-58E88F60DED7}" type="sibTrans" cxnId="{6AB116EF-C747-4A36-BB91-99AE7301E4A7}">
      <dgm:prSet/>
      <dgm:spPr/>
      <dgm:t>
        <a:bodyPr/>
        <a:lstStyle/>
        <a:p>
          <a:endParaRPr lang="en-US"/>
        </a:p>
      </dgm:t>
    </dgm:pt>
    <dgm:pt modelId="{95B24E99-D92A-438D-959A-E33AEB2100F5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সমূদ্র</a:t>
          </a:r>
          <a:endParaRPr lang="en-US" sz="4000" dirty="0"/>
        </a:p>
      </dgm:t>
    </dgm:pt>
    <dgm:pt modelId="{CEF32454-F7C0-401F-81DF-4830779A6FEE}" type="parTrans" cxnId="{3E63424F-C038-445F-95AB-D44531AC97C4}">
      <dgm:prSet/>
      <dgm:spPr/>
      <dgm:t>
        <a:bodyPr/>
        <a:lstStyle/>
        <a:p>
          <a:endParaRPr lang="en-US"/>
        </a:p>
      </dgm:t>
    </dgm:pt>
    <dgm:pt modelId="{3602B951-7B8C-4E1D-9A0E-FDD11A300ABC}" type="sibTrans" cxnId="{3E63424F-C038-445F-95AB-D44531AC97C4}">
      <dgm:prSet/>
      <dgm:spPr/>
      <dgm:t>
        <a:bodyPr/>
        <a:lstStyle/>
        <a:p>
          <a:endParaRPr lang="en-US"/>
        </a:p>
      </dgm:t>
    </dgm:pt>
    <dgm:pt modelId="{9CBC175B-3340-4A46-B253-AF3976E2D69E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প্রচন্ড ঠান্ডা পানি</a:t>
          </a:r>
          <a:endParaRPr lang="en-US" sz="4000" dirty="0"/>
        </a:p>
      </dgm:t>
    </dgm:pt>
    <dgm:pt modelId="{D398F4F1-CE96-4EEE-A612-BC146D9F3807}" type="parTrans" cxnId="{79F200B1-D71A-46DA-9798-AF93CC6F47B8}">
      <dgm:prSet/>
      <dgm:spPr/>
      <dgm:t>
        <a:bodyPr/>
        <a:lstStyle/>
        <a:p>
          <a:endParaRPr lang="en-US"/>
        </a:p>
      </dgm:t>
    </dgm:pt>
    <dgm:pt modelId="{A15DA394-2F13-47C9-8FD1-C090642DA3C9}" type="sibTrans" cxnId="{79F200B1-D71A-46DA-9798-AF93CC6F47B8}">
      <dgm:prSet/>
      <dgm:spPr/>
      <dgm:t>
        <a:bodyPr/>
        <a:lstStyle/>
        <a:p>
          <a:endParaRPr lang="en-US"/>
        </a:p>
      </dgm:t>
    </dgm:pt>
    <dgm:pt modelId="{522FC6B3-F2B8-4078-9E46-683C69F15259}" type="pres">
      <dgm:prSet presAssocID="{75169E81-5DC7-413D-B602-33DB8D0B12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BFF3D4-119E-4548-9E13-19D74156FE87}" type="pres">
      <dgm:prSet presAssocID="{F413AE03-1504-41E3-894B-78A198FDBB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AA724-2236-4C21-8866-E51E081AB97E}" type="pres">
      <dgm:prSet presAssocID="{F413AE03-1504-41E3-894B-78A198FDBB9B}" presName="spNode" presStyleCnt="0"/>
      <dgm:spPr/>
    </dgm:pt>
    <dgm:pt modelId="{8F40487C-7A7D-415C-99A3-F6345224DE2C}" type="pres">
      <dgm:prSet presAssocID="{BCBFCD58-6C9F-4C4E-A5CA-D38EAEE7498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3DA77F0-8AE6-4947-ADC5-F5A202B40930}" type="pres">
      <dgm:prSet presAssocID="{238140A9-682F-45D0-9E6A-88249BC56D93}" presName="node" presStyleLbl="node1" presStyleIdx="1" presStyleCnt="5" custRadScaleRad="104418" custRadScaleInc="-34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B2D20-2B44-40A9-B0C2-FA6E1F20D888}" type="pres">
      <dgm:prSet presAssocID="{238140A9-682F-45D0-9E6A-88249BC56D93}" presName="spNode" presStyleCnt="0"/>
      <dgm:spPr/>
    </dgm:pt>
    <dgm:pt modelId="{426BA263-5310-482D-A67F-065AA181810E}" type="pres">
      <dgm:prSet presAssocID="{E1392201-707F-4710-83C1-CCB3F99ECBE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4C267C3-CC63-4089-9827-59B12D3C2C6F}" type="pres">
      <dgm:prSet presAssocID="{04A45E02-3A22-4ADB-8FC2-5068F6E2E5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F7D1B-537A-42C2-BF5A-7A3FC3691F4A}" type="pres">
      <dgm:prSet presAssocID="{04A45E02-3A22-4ADB-8FC2-5068F6E2E5AC}" presName="spNode" presStyleCnt="0"/>
      <dgm:spPr/>
    </dgm:pt>
    <dgm:pt modelId="{12C7634E-DA79-42EE-86CA-08EB5DF5DE21}" type="pres">
      <dgm:prSet presAssocID="{CF870322-9A8D-4214-BA50-58E88F60DED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497ACF2-8A20-45AE-B048-FE0DD3ACD9C6}" type="pres">
      <dgm:prSet presAssocID="{95B24E99-D92A-438D-959A-E33AEB2100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8A56C-C366-4062-9458-11C43BC85A00}" type="pres">
      <dgm:prSet presAssocID="{95B24E99-D92A-438D-959A-E33AEB2100F5}" presName="spNode" presStyleCnt="0"/>
      <dgm:spPr/>
    </dgm:pt>
    <dgm:pt modelId="{7B75C977-7BB5-404F-8095-08D82C4B624D}" type="pres">
      <dgm:prSet presAssocID="{3602B951-7B8C-4E1D-9A0E-FDD11A300AB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CFDAED8-1446-4102-843D-C4ED6FCC0E07}" type="pres">
      <dgm:prSet presAssocID="{9CBC175B-3340-4A46-B253-AF3976E2D69E}" presName="node" presStyleLbl="node1" presStyleIdx="4" presStyleCnt="5" custRadScaleRad="102887" custRadScaleInc="15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44AF9-B16C-42B9-9343-118C0E134F72}" type="pres">
      <dgm:prSet presAssocID="{9CBC175B-3340-4A46-B253-AF3976E2D69E}" presName="spNode" presStyleCnt="0"/>
      <dgm:spPr/>
    </dgm:pt>
    <dgm:pt modelId="{FF49BFCD-2067-4A47-B2AE-BD0A422007EB}" type="pres">
      <dgm:prSet presAssocID="{A15DA394-2F13-47C9-8FD1-C090642DA3C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4C152B8-509F-4BDC-8325-2DEA6ABB6E9E}" type="presOf" srcId="{CF870322-9A8D-4214-BA50-58E88F60DED7}" destId="{12C7634E-DA79-42EE-86CA-08EB5DF5DE21}" srcOrd="0" destOrd="0" presId="urn:microsoft.com/office/officeart/2005/8/layout/cycle5"/>
    <dgm:cxn modelId="{F35ABE75-F646-4549-87CE-3ABA321C1FAE}" type="presOf" srcId="{A15DA394-2F13-47C9-8FD1-C090642DA3C9}" destId="{FF49BFCD-2067-4A47-B2AE-BD0A422007EB}" srcOrd="0" destOrd="0" presId="urn:microsoft.com/office/officeart/2005/8/layout/cycle5"/>
    <dgm:cxn modelId="{C2D11F88-D557-49CF-9CFD-7635854C1059}" type="presOf" srcId="{04A45E02-3A22-4ADB-8FC2-5068F6E2E5AC}" destId="{A4C267C3-CC63-4089-9827-59B12D3C2C6F}" srcOrd="0" destOrd="0" presId="urn:microsoft.com/office/officeart/2005/8/layout/cycle5"/>
    <dgm:cxn modelId="{79F200B1-D71A-46DA-9798-AF93CC6F47B8}" srcId="{75169E81-5DC7-413D-B602-33DB8D0B1215}" destId="{9CBC175B-3340-4A46-B253-AF3976E2D69E}" srcOrd="4" destOrd="0" parTransId="{D398F4F1-CE96-4EEE-A612-BC146D9F3807}" sibTransId="{A15DA394-2F13-47C9-8FD1-C090642DA3C9}"/>
    <dgm:cxn modelId="{E59EA39D-8F1C-4702-8041-34B2AA4AFF26}" type="presOf" srcId="{75169E81-5DC7-413D-B602-33DB8D0B1215}" destId="{522FC6B3-F2B8-4078-9E46-683C69F15259}" srcOrd="0" destOrd="0" presId="urn:microsoft.com/office/officeart/2005/8/layout/cycle5"/>
    <dgm:cxn modelId="{E68BC78F-A3F8-4AEC-B546-969835A05FCF}" type="presOf" srcId="{95B24E99-D92A-438D-959A-E33AEB2100F5}" destId="{9497ACF2-8A20-45AE-B048-FE0DD3ACD9C6}" srcOrd="0" destOrd="0" presId="urn:microsoft.com/office/officeart/2005/8/layout/cycle5"/>
    <dgm:cxn modelId="{6AB116EF-C747-4A36-BB91-99AE7301E4A7}" srcId="{75169E81-5DC7-413D-B602-33DB8D0B1215}" destId="{04A45E02-3A22-4ADB-8FC2-5068F6E2E5AC}" srcOrd="2" destOrd="0" parTransId="{551ADD27-C6B1-435C-BD51-CF71657F9B6E}" sibTransId="{CF870322-9A8D-4214-BA50-58E88F60DED7}"/>
    <dgm:cxn modelId="{9FBDBE88-A1DE-40F9-A14B-0DF4D825CAE4}" type="presOf" srcId="{238140A9-682F-45D0-9E6A-88249BC56D93}" destId="{C3DA77F0-8AE6-4947-ADC5-F5A202B40930}" srcOrd="0" destOrd="0" presId="urn:microsoft.com/office/officeart/2005/8/layout/cycle5"/>
    <dgm:cxn modelId="{41A4F3EC-EE31-414C-8D44-F90FE6B95429}" type="presOf" srcId="{BCBFCD58-6C9F-4C4E-A5CA-D38EAEE74987}" destId="{8F40487C-7A7D-415C-99A3-F6345224DE2C}" srcOrd="0" destOrd="0" presId="urn:microsoft.com/office/officeart/2005/8/layout/cycle5"/>
    <dgm:cxn modelId="{5DC051C6-4B25-482E-9D1D-57902D2B6788}" type="presOf" srcId="{3602B951-7B8C-4E1D-9A0E-FDD11A300ABC}" destId="{7B75C977-7BB5-404F-8095-08D82C4B624D}" srcOrd="0" destOrd="0" presId="urn:microsoft.com/office/officeart/2005/8/layout/cycle5"/>
    <dgm:cxn modelId="{3E63424F-C038-445F-95AB-D44531AC97C4}" srcId="{75169E81-5DC7-413D-B602-33DB8D0B1215}" destId="{95B24E99-D92A-438D-959A-E33AEB2100F5}" srcOrd="3" destOrd="0" parTransId="{CEF32454-F7C0-401F-81DF-4830779A6FEE}" sibTransId="{3602B951-7B8C-4E1D-9A0E-FDD11A300ABC}"/>
    <dgm:cxn modelId="{6E060AA5-A7BE-4A89-8844-8474938C689A}" srcId="{75169E81-5DC7-413D-B602-33DB8D0B1215}" destId="{F413AE03-1504-41E3-894B-78A198FDBB9B}" srcOrd="0" destOrd="0" parTransId="{991310FF-57AD-48B5-8B61-5945DE90376F}" sibTransId="{BCBFCD58-6C9F-4C4E-A5CA-D38EAEE74987}"/>
    <dgm:cxn modelId="{F5B05B87-14D4-4EEA-97D3-F4984B6FB8D0}" srcId="{75169E81-5DC7-413D-B602-33DB8D0B1215}" destId="{238140A9-682F-45D0-9E6A-88249BC56D93}" srcOrd="1" destOrd="0" parTransId="{8F38F954-B784-40C7-98EA-41A257E7F0D8}" sibTransId="{E1392201-707F-4710-83C1-CCB3F99ECBE3}"/>
    <dgm:cxn modelId="{5D598681-5E8B-4E79-B2E2-33ED99450878}" type="presOf" srcId="{E1392201-707F-4710-83C1-CCB3F99ECBE3}" destId="{426BA263-5310-482D-A67F-065AA181810E}" srcOrd="0" destOrd="0" presId="urn:microsoft.com/office/officeart/2005/8/layout/cycle5"/>
    <dgm:cxn modelId="{D038F26B-2D21-4A5E-8C72-B0FB426519B6}" type="presOf" srcId="{9CBC175B-3340-4A46-B253-AF3976E2D69E}" destId="{0CFDAED8-1446-4102-843D-C4ED6FCC0E07}" srcOrd="0" destOrd="0" presId="urn:microsoft.com/office/officeart/2005/8/layout/cycle5"/>
    <dgm:cxn modelId="{2CF2B4A8-7C15-4753-8D0D-5B06A900DB58}" type="presOf" srcId="{F413AE03-1504-41E3-894B-78A198FDBB9B}" destId="{DBBFF3D4-119E-4548-9E13-19D74156FE87}" srcOrd="0" destOrd="0" presId="urn:microsoft.com/office/officeart/2005/8/layout/cycle5"/>
    <dgm:cxn modelId="{63AB05DD-BB5B-44D5-8FA9-888F78CE7D72}" type="presParOf" srcId="{522FC6B3-F2B8-4078-9E46-683C69F15259}" destId="{DBBFF3D4-119E-4548-9E13-19D74156FE87}" srcOrd="0" destOrd="0" presId="urn:microsoft.com/office/officeart/2005/8/layout/cycle5"/>
    <dgm:cxn modelId="{4142CFC9-B9E7-4FF0-8EEE-D4278034BFD0}" type="presParOf" srcId="{522FC6B3-F2B8-4078-9E46-683C69F15259}" destId="{4DBAA724-2236-4C21-8866-E51E081AB97E}" srcOrd="1" destOrd="0" presId="urn:microsoft.com/office/officeart/2005/8/layout/cycle5"/>
    <dgm:cxn modelId="{C5A3BA69-2ABC-40C7-BCC7-19B9D622FAD3}" type="presParOf" srcId="{522FC6B3-F2B8-4078-9E46-683C69F15259}" destId="{8F40487C-7A7D-415C-99A3-F6345224DE2C}" srcOrd="2" destOrd="0" presId="urn:microsoft.com/office/officeart/2005/8/layout/cycle5"/>
    <dgm:cxn modelId="{7E212D2B-B8F0-4650-AB36-923AA54FC17A}" type="presParOf" srcId="{522FC6B3-F2B8-4078-9E46-683C69F15259}" destId="{C3DA77F0-8AE6-4947-ADC5-F5A202B40930}" srcOrd="3" destOrd="0" presId="urn:microsoft.com/office/officeart/2005/8/layout/cycle5"/>
    <dgm:cxn modelId="{167BF04D-A36B-4CDA-9687-CF0A31C505AA}" type="presParOf" srcId="{522FC6B3-F2B8-4078-9E46-683C69F15259}" destId="{D6DB2D20-2B44-40A9-B0C2-FA6E1F20D888}" srcOrd="4" destOrd="0" presId="urn:microsoft.com/office/officeart/2005/8/layout/cycle5"/>
    <dgm:cxn modelId="{4ABAC73D-6D5F-483E-BC18-658442DE4CA3}" type="presParOf" srcId="{522FC6B3-F2B8-4078-9E46-683C69F15259}" destId="{426BA263-5310-482D-A67F-065AA181810E}" srcOrd="5" destOrd="0" presId="urn:microsoft.com/office/officeart/2005/8/layout/cycle5"/>
    <dgm:cxn modelId="{5B36E275-0786-4A09-8821-0FA9A29F6F5D}" type="presParOf" srcId="{522FC6B3-F2B8-4078-9E46-683C69F15259}" destId="{A4C267C3-CC63-4089-9827-59B12D3C2C6F}" srcOrd="6" destOrd="0" presId="urn:microsoft.com/office/officeart/2005/8/layout/cycle5"/>
    <dgm:cxn modelId="{B59763D2-074E-4B01-93D5-05A46B9190A5}" type="presParOf" srcId="{522FC6B3-F2B8-4078-9E46-683C69F15259}" destId="{1CDF7D1B-537A-42C2-BF5A-7A3FC3691F4A}" srcOrd="7" destOrd="0" presId="urn:microsoft.com/office/officeart/2005/8/layout/cycle5"/>
    <dgm:cxn modelId="{9B4D78CC-C455-402F-9E5E-47055D34C092}" type="presParOf" srcId="{522FC6B3-F2B8-4078-9E46-683C69F15259}" destId="{12C7634E-DA79-42EE-86CA-08EB5DF5DE21}" srcOrd="8" destOrd="0" presId="urn:microsoft.com/office/officeart/2005/8/layout/cycle5"/>
    <dgm:cxn modelId="{D94CA20A-7699-4D60-8FF3-E4BF590063E9}" type="presParOf" srcId="{522FC6B3-F2B8-4078-9E46-683C69F15259}" destId="{9497ACF2-8A20-45AE-B048-FE0DD3ACD9C6}" srcOrd="9" destOrd="0" presId="urn:microsoft.com/office/officeart/2005/8/layout/cycle5"/>
    <dgm:cxn modelId="{005DB4E4-E363-4B7F-89FE-64ACB8980CAD}" type="presParOf" srcId="{522FC6B3-F2B8-4078-9E46-683C69F15259}" destId="{3738A56C-C366-4062-9458-11C43BC85A00}" srcOrd="10" destOrd="0" presId="urn:microsoft.com/office/officeart/2005/8/layout/cycle5"/>
    <dgm:cxn modelId="{9C46C35D-96BD-436C-999F-724F4EA48364}" type="presParOf" srcId="{522FC6B3-F2B8-4078-9E46-683C69F15259}" destId="{7B75C977-7BB5-404F-8095-08D82C4B624D}" srcOrd="11" destOrd="0" presId="urn:microsoft.com/office/officeart/2005/8/layout/cycle5"/>
    <dgm:cxn modelId="{686C99F7-3C6D-4E06-985F-0AFFC363D283}" type="presParOf" srcId="{522FC6B3-F2B8-4078-9E46-683C69F15259}" destId="{0CFDAED8-1446-4102-843D-C4ED6FCC0E07}" srcOrd="12" destOrd="0" presId="urn:microsoft.com/office/officeart/2005/8/layout/cycle5"/>
    <dgm:cxn modelId="{EF133C53-AA2A-4330-8447-E6E8ABA324CC}" type="presParOf" srcId="{522FC6B3-F2B8-4078-9E46-683C69F15259}" destId="{37144AF9-B16C-42B9-9343-118C0E134F72}" srcOrd="13" destOrd="0" presId="urn:microsoft.com/office/officeart/2005/8/layout/cycle5"/>
    <dgm:cxn modelId="{5BF86F80-0023-4EB0-AFD5-035887D93602}" type="presParOf" srcId="{522FC6B3-F2B8-4078-9E46-683C69F15259}" destId="{FF49BFCD-2067-4A47-B2AE-BD0A422007E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E15CE-8A84-41E0-864F-80DFB8F98C6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F9A41E-6F62-40A4-ABFA-E6912E9AFAA5}">
      <dgm:prSet phldrT="[Text]" custT="1"/>
      <dgm:spPr/>
      <dgm:t>
        <a:bodyPr/>
        <a:lstStyle/>
        <a:p>
          <a:r>
            <a:rPr lang="en-US" sz="2000" i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Ulothrix</a:t>
          </a:r>
          <a:endParaRPr lang="en-US" sz="2000" i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E5E9F7C8-6685-42B6-9DA0-911F7B9260C8}" type="parTrans" cxnId="{AACB69FE-3D19-47A7-B639-7B22EAEBBFA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FED1B15-42FD-4ABD-A5C8-B923F008FB14}" type="sibTrans" cxnId="{AACB69FE-3D19-47A7-B639-7B22EAEBBFA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CCBC098-E920-4150-B077-BC5F89D5D30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অশাখ ফিলামেন্ট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BF169E2-5738-40CA-9C28-B3A041583AB8}" type="parTrans" cxnId="{ACF8F808-E548-4F2D-B7A3-8E9FBCE2EB3E}">
      <dgm:prSet/>
      <dgm:spPr>
        <a:solidFill>
          <a:srgbClr val="C0000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CFD28F1-9E46-45E8-95B3-D99AC62C4334}" type="sibTrans" cxnId="{ACF8F808-E548-4F2D-B7A3-8E9FBCE2EB3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0A3313F-E37C-4032-B715-FD376E64B68D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সূত্রবৎ সবুজ 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শৈবাল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4EE571C-E709-4CFF-8E5D-20F86EA27B6C}" type="parTrans" cxnId="{B7584FDD-24C9-4435-A37E-C861505C1BE9}">
      <dgm:prSet/>
      <dgm:spPr>
        <a:solidFill>
          <a:srgbClr val="C0000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4AE3D40-D3E5-44C1-9567-4D9C67290443}" type="sibTrans" cxnId="{B7584FDD-24C9-4435-A37E-C861505C1BE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A184946-4FE6-4C0A-972F-9FEB29CCBCE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অগ্রপশ্চাতে বিভেদিত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6891136-8FB2-4F89-86FF-63052E6F2C52}" type="parTrans" cxnId="{0B1B1DCE-6917-4AA0-B5B0-79107A70A1B6}">
      <dgm:prSet/>
      <dgm:spPr>
        <a:solidFill>
          <a:srgbClr val="C0000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2478F30-9C23-40AC-8206-B4CFD609F540}" type="sibTrans" cxnId="{0B1B1DCE-6917-4AA0-B5B0-79107A70A1B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2E557A9-CD0F-4F06-9F34-7E111B6F91F6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২/৪ ফ্ল্যাজেলা যুক্ত জুস্পোর দ্বারা অযৌন জনন</a:t>
          </a:r>
          <a:endParaRPr lang="en-US" sz="2400" dirty="0"/>
        </a:p>
      </dgm:t>
    </dgm:pt>
    <dgm:pt modelId="{682FDEC8-891A-4C64-B244-A3F93C6D70A6}" type="parTrans" cxnId="{3D0631C9-355A-4020-972F-9E2FCB759F1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A4A475A-A636-42AE-A377-D53528BFD658}" type="sibTrans" cxnId="{3D0631C9-355A-4020-972F-9E2FCB759F1E}">
      <dgm:prSet/>
      <dgm:spPr/>
      <dgm:t>
        <a:bodyPr/>
        <a:lstStyle/>
        <a:p>
          <a:endParaRPr lang="en-US"/>
        </a:p>
      </dgm:t>
    </dgm:pt>
    <dgm:pt modelId="{CB86DCDA-0F8C-441E-8881-4B60DEA87A2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বেল্ট/গার্ডল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আকৃতির ক্লোরোপ্লাষ্ট</a:t>
          </a:r>
          <a:endParaRPr lang="en-US" sz="2400" dirty="0"/>
        </a:p>
      </dgm:t>
    </dgm:pt>
    <dgm:pt modelId="{30CAE383-7F6D-477D-9DDF-750750913993}" type="parTrans" cxnId="{6EECAA77-9EE9-4039-BDEC-FCACB69F70B6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CBCFEDF-766B-4C87-9B43-31C0E77E00E4}" type="sibTrans" cxnId="{6EECAA77-9EE9-4039-BDEC-FCACB69F70B6}">
      <dgm:prSet/>
      <dgm:spPr/>
      <dgm:t>
        <a:bodyPr/>
        <a:lstStyle/>
        <a:p>
          <a:endParaRPr lang="en-US"/>
        </a:p>
      </dgm:t>
    </dgm:pt>
    <dgm:pt modelId="{55E10D59-491F-4B10-BB15-481BC8D854B4}">
      <dgm:prSet custRadScaleRad="102866" custRadScaleInc="4673"/>
      <dgm:spPr/>
      <dgm:t>
        <a:bodyPr/>
        <a:lstStyle/>
        <a:p>
          <a:endParaRPr lang="en-US" dirty="0"/>
        </a:p>
      </dgm:t>
    </dgm:pt>
    <dgm:pt modelId="{B023B74C-4FCE-4369-8B6D-CF785EA313A0}" type="parTrans" cxnId="{614FBD38-ADE0-4A14-9484-ED4C3FF40886}">
      <dgm:prSet/>
      <dgm:spPr/>
      <dgm:t>
        <a:bodyPr/>
        <a:lstStyle/>
        <a:p>
          <a:endParaRPr lang="en-US"/>
        </a:p>
      </dgm:t>
    </dgm:pt>
    <dgm:pt modelId="{8EF3F9B7-2924-4C57-94C9-9CF9A117E7DC}" type="sibTrans" cxnId="{614FBD38-ADE0-4A14-9484-ED4C3FF40886}">
      <dgm:prSet/>
      <dgm:spPr/>
      <dgm:t>
        <a:bodyPr/>
        <a:lstStyle/>
        <a:p>
          <a:endParaRPr lang="en-US"/>
        </a:p>
      </dgm:t>
    </dgm:pt>
    <dgm:pt modelId="{E9CCC334-3DD0-494D-8E39-593CDA7DC70E}">
      <dgm:prSet custRadScaleRad="102866" custRadScaleInc="4673"/>
      <dgm:spPr/>
      <dgm:t>
        <a:bodyPr/>
        <a:lstStyle/>
        <a:p>
          <a:endParaRPr lang="en-US" dirty="0"/>
        </a:p>
      </dgm:t>
    </dgm:pt>
    <dgm:pt modelId="{F3E246D1-B471-4C34-91D3-FB3F25FF7559}" type="parTrans" cxnId="{C4E8CBE0-71A8-4B64-9859-92174F1D89BC}">
      <dgm:prSet/>
      <dgm:spPr/>
      <dgm:t>
        <a:bodyPr/>
        <a:lstStyle/>
        <a:p>
          <a:endParaRPr lang="en-US"/>
        </a:p>
      </dgm:t>
    </dgm:pt>
    <dgm:pt modelId="{AF060B37-412A-49BD-B489-99A234246E59}" type="sibTrans" cxnId="{C4E8CBE0-71A8-4B64-9859-92174F1D89BC}">
      <dgm:prSet/>
      <dgm:spPr/>
      <dgm:t>
        <a:bodyPr/>
        <a:lstStyle/>
        <a:p>
          <a:endParaRPr lang="en-US"/>
        </a:p>
      </dgm:t>
    </dgm:pt>
    <dgm:pt modelId="{C30CCF96-8A5B-4145-B6C0-F0723E687F0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৩০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/৬০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টি প্রজাতি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917B3C3-9232-4D62-964D-B49659F2834A}" type="parTrans" cxnId="{3A0DAAA4-B9D3-47D9-8D9C-9EDB50391D53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90AF65D5-043F-4373-B25F-B6A3C8ACC3F8}" type="sibTrans" cxnId="{3A0DAAA4-B9D3-47D9-8D9C-9EDB50391D53}">
      <dgm:prSet/>
      <dgm:spPr/>
      <dgm:t>
        <a:bodyPr/>
        <a:lstStyle/>
        <a:p>
          <a:endParaRPr lang="en-US"/>
        </a:p>
      </dgm:t>
    </dgm:pt>
    <dgm:pt modelId="{7465CE28-62A6-485C-9C5A-3F722421F1A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যৌন জনন আইসোগ্যামাস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3F5F50E-DD39-4686-9D5F-2A7991A60F9D}" type="parTrans" cxnId="{CC83D37E-CB8D-4F5E-94A3-365DACC826B5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C169CE5C-9DD6-4A5E-816C-B1E574DC7E1F}" type="sibTrans" cxnId="{CC83D37E-CB8D-4F5E-94A3-365DACC826B5}">
      <dgm:prSet/>
      <dgm:spPr/>
      <dgm:t>
        <a:bodyPr/>
        <a:lstStyle/>
        <a:p>
          <a:endParaRPr lang="en-US"/>
        </a:p>
      </dgm:t>
    </dgm:pt>
    <dgm:pt modelId="{FA66CF6A-8CF2-44E7-8BE3-643F1BC029A3}">
      <dgm:prSet/>
      <dgm:spPr/>
      <dgm:t>
        <a:bodyPr/>
        <a:lstStyle/>
        <a:p>
          <a:endParaRPr lang="en-US"/>
        </a:p>
      </dgm:t>
    </dgm:pt>
    <dgm:pt modelId="{FB304E6C-596F-4399-8064-D1678E15E00C}" type="parTrans" cxnId="{2953F75B-2B03-4E3D-A226-C6D8A8EF644A}">
      <dgm:prSet/>
      <dgm:spPr/>
      <dgm:t>
        <a:bodyPr/>
        <a:lstStyle/>
        <a:p>
          <a:endParaRPr lang="en-US"/>
        </a:p>
      </dgm:t>
    </dgm:pt>
    <dgm:pt modelId="{90D38081-7EB1-4E4E-9E7E-03180C68BE4E}" type="sibTrans" cxnId="{2953F75B-2B03-4E3D-A226-C6D8A8EF644A}">
      <dgm:prSet/>
      <dgm:spPr/>
      <dgm:t>
        <a:bodyPr/>
        <a:lstStyle/>
        <a:p>
          <a:endParaRPr lang="en-US"/>
        </a:p>
      </dgm:t>
    </dgm:pt>
    <dgm:pt modelId="{EC3D8EE7-036C-42F3-9FE4-657897C3F98A}">
      <dgm:prSet/>
      <dgm:spPr/>
      <dgm:t>
        <a:bodyPr/>
        <a:lstStyle/>
        <a:p>
          <a:endParaRPr lang="en-US"/>
        </a:p>
      </dgm:t>
    </dgm:pt>
    <dgm:pt modelId="{10E09125-DAD8-4625-8789-17C2B9087254}" type="parTrans" cxnId="{F63584BC-9107-4339-AF06-6EA39FC5834D}">
      <dgm:prSet/>
      <dgm:spPr/>
      <dgm:t>
        <a:bodyPr/>
        <a:lstStyle/>
        <a:p>
          <a:endParaRPr lang="en-US"/>
        </a:p>
      </dgm:t>
    </dgm:pt>
    <dgm:pt modelId="{7A15E788-76B6-4DBC-9281-EC2E1F212CD2}" type="sibTrans" cxnId="{F63584BC-9107-4339-AF06-6EA39FC5834D}">
      <dgm:prSet/>
      <dgm:spPr/>
      <dgm:t>
        <a:bodyPr/>
        <a:lstStyle/>
        <a:p>
          <a:endParaRPr lang="en-US"/>
        </a:p>
      </dgm:t>
    </dgm:pt>
    <dgm:pt modelId="{A86C528B-1193-4B5F-ABE8-CBF65CFEBC98}">
      <dgm:prSet/>
      <dgm:spPr/>
      <dgm:t>
        <a:bodyPr/>
        <a:lstStyle/>
        <a:p>
          <a:endParaRPr lang="en-US"/>
        </a:p>
      </dgm:t>
    </dgm:pt>
    <dgm:pt modelId="{6D56646B-6A12-497F-83B4-EFFD099E3E7F}" type="parTrans" cxnId="{EB4131E9-655C-4B85-8136-1B19DFE632E9}">
      <dgm:prSet/>
      <dgm:spPr/>
      <dgm:t>
        <a:bodyPr/>
        <a:lstStyle/>
        <a:p>
          <a:endParaRPr lang="en-US"/>
        </a:p>
      </dgm:t>
    </dgm:pt>
    <dgm:pt modelId="{A0FDDC43-CBF6-4280-B03A-F779C9B7BF53}" type="sibTrans" cxnId="{EB4131E9-655C-4B85-8136-1B19DFE632E9}">
      <dgm:prSet/>
      <dgm:spPr/>
      <dgm:t>
        <a:bodyPr/>
        <a:lstStyle/>
        <a:p>
          <a:endParaRPr lang="en-US"/>
        </a:p>
      </dgm:t>
    </dgm:pt>
    <dgm:pt modelId="{DA86B8B4-74B9-40A6-8675-68B18E0DC859}" type="pres">
      <dgm:prSet presAssocID="{066E15CE-8A84-41E0-864F-80DFB8F98C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376EB-9E43-4F3B-8340-F050255EC565}" type="pres">
      <dgm:prSet presAssocID="{42F9A41E-6F62-40A4-ABFA-E6912E9AFAA5}" presName="centerShape" presStyleLbl="node0" presStyleIdx="0" presStyleCnt="1"/>
      <dgm:spPr/>
      <dgm:t>
        <a:bodyPr/>
        <a:lstStyle/>
        <a:p>
          <a:endParaRPr lang="en-US"/>
        </a:p>
      </dgm:t>
    </dgm:pt>
    <dgm:pt modelId="{7076D07E-28C7-4A4F-811B-6C8622263E52}" type="pres">
      <dgm:prSet presAssocID="{DBF169E2-5738-40CA-9C28-B3A041583AB8}" presName="parTrans" presStyleLbl="sibTrans2D1" presStyleIdx="0" presStyleCnt="7"/>
      <dgm:spPr/>
      <dgm:t>
        <a:bodyPr/>
        <a:lstStyle/>
        <a:p>
          <a:endParaRPr lang="en-US"/>
        </a:p>
      </dgm:t>
    </dgm:pt>
    <dgm:pt modelId="{72EAB9A6-F9DC-45BF-8D18-E1DBAC7D21A1}" type="pres">
      <dgm:prSet presAssocID="{DBF169E2-5738-40CA-9C28-B3A041583AB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F36E9E1-ABC8-4937-BACB-7746C734DEC5}" type="pres">
      <dgm:prSet presAssocID="{7CCBC098-E920-4150-B077-BC5F89D5D301}" presName="node" presStyleLbl="node1" presStyleIdx="0" presStyleCnt="7" custScaleX="121138" custRadScaleRad="106783" custRadScaleInc="5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48653-8068-4937-97C5-6F86E2EA59C8}" type="pres">
      <dgm:prSet presAssocID="{C4EE571C-E709-4CFF-8E5D-20F86EA27B6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5A41F1B-5E2A-409C-AD68-F42FC8A73BDC}" type="pres">
      <dgm:prSet presAssocID="{C4EE571C-E709-4CFF-8E5D-20F86EA27B6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4D846C8-129A-4C9A-BE36-B567CA896A52}" type="pres">
      <dgm:prSet presAssocID="{80A3313F-E37C-4032-B715-FD376E64B68D}" presName="node" presStyleLbl="node1" presStyleIdx="1" presStyleCnt="7" custScaleX="141556" custRadScaleRad="101198" custRadScaleInc="-3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D6589-9C95-4059-81A1-0FACC618AA1B}" type="pres">
      <dgm:prSet presAssocID="{A6891136-8FB2-4F89-86FF-63052E6F2C52}" presName="parTrans" presStyleLbl="sibTrans2D1" presStyleIdx="2" presStyleCnt="7"/>
      <dgm:spPr/>
      <dgm:t>
        <a:bodyPr/>
        <a:lstStyle/>
        <a:p>
          <a:endParaRPr lang="en-US"/>
        </a:p>
      </dgm:t>
    </dgm:pt>
    <dgm:pt modelId="{651C7E53-A031-402B-B20F-687BF47F6437}" type="pres">
      <dgm:prSet presAssocID="{A6891136-8FB2-4F89-86FF-63052E6F2C52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AC5B774-3944-4400-9965-332EC7951B14}" type="pres">
      <dgm:prSet presAssocID="{EA184946-4FE6-4C0A-972F-9FEB29CCBCEA}" presName="node" presStyleLbl="node1" presStyleIdx="2" presStyleCnt="7" custScaleX="122204" custRadScaleRad="100041" custRadScaleInc="-3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A280F-F26F-4C52-9B0D-0E9BCF2B555F}" type="pres">
      <dgm:prSet presAssocID="{30CAE383-7F6D-477D-9DDF-750750913993}" presName="parTrans" presStyleLbl="sibTrans2D1" presStyleIdx="3" presStyleCnt="7"/>
      <dgm:spPr/>
      <dgm:t>
        <a:bodyPr/>
        <a:lstStyle/>
        <a:p>
          <a:endParaRPr lang="en-US"/>
        </a:p>
      </dgm:t>
    </dgm:pt>
    <dgm:pt modelId="{660A624D-D074-4911-B308-DFEFB4366815}" type="pres">
      <dgm:prSet presAssocID="{30CAE383-7F6D-477D-9DDF-750750913993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006588B1-7E3C-4654-91EF-92C6AFABE923}" type="pres">
      <dgm:prSet presAssocID="{CB86DCDA-0F8C-441E-8881-4B60DEA87A2F}" presName="node" presStyleLbl="node1" presStyleIdx="3" presStyleCnt="7" custScaleX="133456" custRadScaleRad="96252" custRadScaleInc="-1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3DFAF-D42D-4100-9C30-4AB37CBED3BA}" type="pres">
      <dgm:prSet presAssocID="{6917B3C3-9232-4D62-964D-B49659F2834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248A9E85-C8CB-4BC6-9C4E-B41BE148BCE8}" type="pres">
      <dgm:prSet presAssocID="{6917B3C3-9232-4D62-964D-B49659F2834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6406DBA-D0F9-490A-8FDA-2C6887BB8FAC}" type="pres">
      <dgm:prSet presAssocID="{C30CCF96-8A5B-4145-B6C0-F0723E687F04}" presName="node" presStyleLbl="node1" presStyleIdx="4" presStyleCnt="7" custScaleX="141595" custRadScaleRad="100975" custRadScaleInc="15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2048F-3C10-4DBF-8312-BA87354FFE2A}" type="pres">
      <dgm:prSet presAssocID="{83F5F50E-DD39-4686-9D5F-2A7991A60F9D}" presName="parTrans" presStyleLbl="sibTrans2D1" presStyleIdx="5" presStyleCnt="7"/>
      <dgm:spPr/>
      <dgm:t>
        <a:bodyPr/>
        <a:lstStyle/>
        <a:p>
          <a:endParaRPr lang="en-US"/>
        </a:p>
      </dgm:t>
    </dgm:pt>
    <dgm:pt modelId="{014ED42F-C388-48A2-B8DC-58273B16F359}" type="pres">
      <dgm:prSet presAssocID="{83F5F50E-DD39-4686-9D5F-2A7991A60F9D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CA0907E-25B9-4DBA-B957-B91F44C7AB15}" type="pres">
      <dgm:prSet presAssocID="{7465CE28-62A6-485C-9C5A-3F722421F1A9}" presName="node" presStyleLbl="node1" presStyleIdx="5" presStyleCnt="7" custScaleX="141746" custRadScaleRad="107680" custRadScaleInc="4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0299A-7785-4F7C-AA79-CE0A6B6AD59F}" type="pres">
      <dgm:prSet presAssocID="{682FDEC8-891A-4C64-B244-A3F93C6D70A6}" presName="parTrans" presStyleLbl="sibTrans2D1" presStyleIdx="6" presStyleCnt="7"/>
      <dgm:spPr/>
      <dgm:t>
        <a:bodyPr/>
        <a:lstStyle/>
        <a:p>
          <a:endParaRPr lang="en-US"/>
        </a:p>
      </dgm:t>
    </dgm:pt>
    <dgm:pt modelId="{A8315542-5072-4B10-A588-44FA42648475}" type="pres">
      <dgm:prSet presAssocID="{682FDEC8-891A-4C64-B244-A3F93C6D70A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70F16DD-BA10-4392-B238-C30612116378}" type="pres">
      <dgm:prSet presAssocID="{92E557A9-CD0F-4F06-9F34-7E111B6F91F6}" presName="node" presStyleLbl="node1" presStyleIdx="6" presStyleCnt="7" custScaleX="130165" custRadScaleRad="105443" custRadScaleInc="15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CBE0-71A8-4B64-9859-92174F1D89BC}" srcId="{066E15CE-8A84-41E0-864F-80DFB8F98C60}" destId="{E9CCC334-3DD0-494D-8E39-593CDA7DC70E}" srcOrd="2" destOrd="0" parTransId="{F3E246D1-B471-4C34-91D3-FB3F25FF7559}" sibTransId="{AF060B37-412A-49BD-B489-99A234246E59}"/>
    <dgm:cxn modelId="{9837228A-B396-4875-9E7C-6FB280D92C52}" type="presOf" srcId="{682FDEC8-891A-4C64-B244-A3F93C6D70A6}" destId="{E330299A-7785-4F7C-AA79-CE0A6B6AD59F}" srcOrd="0" destOrd="0" presId="urn:microsoft.com/office/officeart/2005/8/layout/radial5"/>
    <dgm:cxn modelId="{922A4DF0-E764-491E-848D-8C22887A9141}" type="presOf" srcId="{A6891136-8FB2-4F89-86FF-63052E6F2C52}" destId="{651C7E53-A031-402B-B20F-687BF47F6437}" srcOrd="1" destOrd="0" presId="urn:microsoft.com/office/officeart/2005/8/layout/radial5"/>
    <dgm:cxn modelId="{B7584FDD-24C9-4435-A37E-C861505C1BE9}" srcId="{42F9A41E-6F62-40A4-ABFA-E6912E9AFAA5}" destId="{80A3313F-E37C-4032-B715-FD376E64B68D}" srcOrd="1" destOrd="0" parTransId="{C4EE571C-E709-4CFF-8E5D-20F86EA27B6C}" sibTransId="{54AE3D40-D3E5-44C1-9567-4D9C67290443}"/>
    <dgm:cxn modelId="{3A0DAAA4-B9D3-47D9-8D9C-9EDB50391D53}" srcId="{42F9A41E-6F62-40A4-ABFA-E6912E9AFAA5}" destId="{C30CCF96-8A5B-4145-B6C0-F0723E687F04}" srcOrd="4" destOrd="0" parTransId="{6917B3C3-9232-4D62-964D-B49659F2834A}" sibTransId="{90AF65D5-043F-4373-B25F-B6A3C8ACC3F8}"/>
    <dgm:cxn modelId="{5E04CBEA-427F-42FD-AC41-F87B7A435392}" type="presOf" srcId="{C4EE571C-E709-4CFF-8E5D-20F86EA27B6C}" destId="{42D48653-8068-4937-97C5-6F86E2EA59C8}" srcOrd="0" destOrd="0" presId="urn:microsoft.com/office/officeart/2005/8/layout/radial5"/>
    <dgm:cxn modelId="{7D92E674-C994-4CFE-A3D3-C4BD675B5AF7}" type="presOf" srcId="{C4EE571C-E709-4CFF-8E5D-20F86EA27B6C}" destId="{B5A41F1B-5E2A-409C-AD68-F42FC8A73BDC}" srcOrd="1" destOrd="0" presId="urn:microsoft.com/office/officeart/2005/8/layout/radial5"/>
    <dgm:cxn modelId="{77081501-BC1B-4436-828F-0D7085BFF444}" type="presOf" srcId="{80A3313F-E37C-4032-B715-FD376E64B68D}" destId="{04D846C8-129A-4C9A-BE36-B567CA896A52}" srcOrd="0" destOrd="0" presId="urn:microsoft.com/office/officeart/2005/8/layout/radial5"/>
    <dgm:cxn modelId="{ACF8F808-E548-4F2D-B7A3-8E9FBCE2EB3E}" srcId="{42F9A41E-6F62-40A4-ABFA-E6912E9AFAA5}" destId="{7CCBC098-E920-4150-B077-BC5F89D5D301}" srcOrd="0" destOrd="0" parTransId="{DBF169E2-5738-40CA-9C28-B3A041583AB8}" sibTransId="{6CFD28F1-9E46-45E8-95B3-D99AC62C4334}"/>
    <dgm:cxn modelId="{0573E194-464B-4F19-A790-4872467D18EA}" type="presOf" srcId="{92E557A9-CD0F-4F06-9F34-7E111B6F91F6}" destId="{370F16DD-BA10-4392-B238-C30612116378}" srcOrd="0" destOrd="0" presId="urn:microsoft.com/office/officeart/2005/8/layout/radial5"/>
    <dgm:cxn modelId="{8AA4A916-3A1A-4E2E-AF50-278E658D60A8}" type="presOf" srcId="{83F5F50E-DD39-4686-9D5F-2A7991A60F9D}" destId="{014ED42F-C388-48A2-B8DC-58273B16F359}" srcOrd="1" destOrd="0" presId="urn:microsoft.com/office/officeart/2005/8/layout/radial5"/>
    <dgm:cxn modelId="{B4F96C64-6036-4BFD-B7B8-1F847A71B5A7}" type="presOf" srcId="{30CAE383-7F6D-477D-9DDF-750750913993}" destId="{022A280F-F26F-4C52-9B0D-0E9BCF2B555F}" srcOrd="0" destOrd="0" presId="urn:microsoft.com/office/officeart/2005/8/layout/radial5"/>
    <dgm:cxn modelId="{CF25DFC0-E16D-4371-9716-F189F1428512}" type="presOf" srcId="{7465CE28-62A6-485C-9C5A-3F722421F1A9}" destId="{CCA0907E-25B9-4DBA-B957-B91F44C7AB15}" srcOrd="0" destOrd="0" presId="urn:microsoft.com/office/officeart/2005/8/layout/radial5"/>
    <dgm:cxn modelId="{C92BE7F9-9AB5-449D-9FB4-77AA15D16709}" type="presOf" srcId="{682FDEC8-891A-4C64-B244-A3F93C6D70A6}" destId="{A8315542-5072-4B10-A588-44FA42648475}" srcOrd="1" destOrd="0" presId="urn:microsoft.com/office/officeart/2005/8/layout/radial5"/>
    <dgm:cxn modelId="{7C4A709C-0335-499B-AE63-FD43277E2912}" type="presOf" srcId="{83F5F50E-DD39-4686-9D5F-2A7991A60F9D}" destId="{3362048F-3C10-4DBF-8312-BA87354FFE2A}" srcOrd="0" destOrd="0" presId="urn:microsoft.com/office/officeart/2005/8/layout/radial5"/>
    <dgm:cxn modelId="{6EECAA77-9EE9-4039-BDEC-FCACB69F70B6}" srcId="{42F9A41E-6F62-40A4-ABFA-E6912E9AFAA5}" destId="{CB86DCDA-0F8C-441E-8881-4B60DEA87A2F}" srcOrd="3" destOrd="0" parTransId="{30CAE383-7F6D-477D-9DDF-750750913993}" sibTransId="{3CBCFEDF-766B-4C87-9B43-31C0E77E00E4}"/>
    <dgm:cxn modelId="{32A0D3DD-B99D-4C71-A46A-FFA4581CE142}" type="presOf" srcId="{6917B3C3-9232-4D62-964D-B49659F2834A}" destId="{A553DFAF-D42D-4100-9C30-4AB37CBED3BA}" srcOrd="0" destOrd="0" presId="urn:microsoft.com/office/officeart/2005/8/layout/radial5"/>
    <dgm:cxn modelId="{B3CBA60E-F205-4857-B055-DD3A70464693}" type="presOf" srcId="{066E15CE-8A84-41E0-864F-80DFB8F98C60}" destId="{DA86B8B4-74B9-40A6-8675-68B18E0DC859}" srcOrd="0" destOrd="0" presId="urn:microsoft.com/office/officeart/2005/8/layout/radial5"/>
    <dgm:cxn modelId="{66527BE7-5F2F-45A9-9D14-9BE191990B5D}" type="presOf" srcId="{EA184946-4FE6-4C0A-972F-9FEB29CCBCEA}" destId="{3AC5B774-3944-4400-9965-332EC7951B14}" srcOrd="0" destOrd="0" presId="urn:microsoft.com/office/officeart/2005/8/layout/radial5"/>
    <dgm:cxn modelId="{E71F629E-9F55-49FE-8A0C-9FB6563EE2D9}" type="presOf" srcId="{A6891136-8FB2-4F89-86FF-63052E6F2C52}" destId="{5D1D6589-9C95-4059-81A1-0FACC618AA1B}" srcOrd="0" destOrd="0" presId="urn:microsoft.com/office/officeart/2005/8/layout/radial5"/>
    <dgm:cxn modelId="{0B1B1DCE-6917-4AA0-B5B0-79107A70A1B6}" srcId="{42F9A41E-6F62-40A4-ABFA-E6912E9AFAA5}" destId="{EA184946-4FE6-4C0A-972F-9FEB29CCBCEA}" srcOrd="2" destOrd="0" parTransId="{A6891136-8FB2-4F89-86FF-63052E6F2C52}" sibTransId="{62478F30-9C23-40AC-8206-B4CFD609F540}"/>
    <dgm:cxn modelId="{3D0631C9-355A-4020-972F-9E2FCB759F1E}" srcId="{42F9A41E-6F62-40A4-ABFA-E6912E9AFAA5}" destId="{92E557A9-CD0F-4F06-9F34-7E111B6F91F6}" srcOrd="6" destOrd="0" parTransId="{682FDEC8-891A-4C64-B244-A3F93C6D70A6}" sibTransId="{8A4A475A-A636-42AE-A377-D53528BFD658}"/>
    <dgm:cxn modelId="{AACB69FE-3D19-47A7-B639-7B22EAEBBFAE}" srcId="{066E15CE-8A84-41E0-864F-80DFB8F98C60}" destId="{42F9A41E-6F62-40A4-ABFA-E6912E9AFAA5}" srcOrd="0" destOrd="0" parTransId="{E5E9F7C8-6685-42B6-9DA0-911F7B9260C8}" sibTransId="{9FED1B15-42FD-4ABD-A5C8-B923F008FB14}"/>
    <dgm:cxn modelId="{A6B73FE1-B380-4B45-B142-892E3E6D3023}" type="presOf" srcId="{6917B3C3-9232-4D62-964D-B49659F2834A}" destId="{248A9E85-C8CB-4BC6-9C4E-B41BE148BCE8}" srcOrd="1" destOrd="0" presId="urn:microsoft.com/office/officeart/2005/8/layout/radial5"/>
    <dgm:cxn modelId="{EB4131E9-655C-4B85-8136-1B19DFE632E9}" srcId="{066E15CE-8A84-41E0-864F-80DFB8F98C60}" destId="{A86C528B-1193-4B5F-ABE8-CBF65CFEBC98}" srcOrd="5" destOrd="0" parTransId="{6D56646B-6A12-497F-83B4-EFFD099E3E7F}" sibTransId="{A0FDDC43-CBF6-4280-B03A-F779C9B7BF53}"/>
    <dgm:cxn modelId="{45450448-7090-4174-92AB-B65A83372C01}" type="presOf" srcId="{C30CCF96-8A5B-4145-B6C0-F0723E687F04}" destId="{F6406DBA-D0F9-490A-8FDA-2C6887BB8FAC}" srcOrd="0" destOrd="0" presId="urn:microsoft.com/office/officeart/2005/8/layout/radial5"/>
    <dgm:cxn modelId="{630F883D-FE82-49C9-B75B-27DA6B3BF6B1}" type="presOf" srcId="{DBF169E2-5738-40CA-9C28-B3A041583AB8}" destId="{72EAB9A6-F9DC-45BF-8D18-E1DBAC7D21A1}" srcOrd="1" destOrd="0" presId="urn:microsoft.com/office/officeart/2005/8/layout/radial5"/>
    <dgm:cxn modelId="{CC83D37E-CB8D-4F5E-94A3-365DACC826B5}" srcId="{42F9A41E-6F62-40A4-ABFA-E6912E9AFAA5}" destId="{7465CE28-62A6-485C-9C5A-3F722421F1A9}" srcOrd="5" destOrd="0" parTransId="{83F5F50E-DD39-4686-9D5F-2A7991A60F9D}" sibTransId="{C169CE5C-9DD6-4A5E-816C-B1E574DC7E1F}"/>
    <dgm:cxn modelId="{83624B0C-A141-4FF0-8BB7-7E04A62A2C3E}" type="presOf" srcId="{30CAE383-7F6D-477D-9DDF-750750913993}" destId="{660A624D-D074-4911-B308-DFEFB4366815}" srcOrd="1" destOrd="0" presId="urn:microsoft.com/office/officeart/2005/8/layout/radial5"/>
    <dgm:cxn modelId="{F63584BC-9107-4339-AF06-6EA39FC5834D}" srcId="{066E15CE-8A84-41E0-864F-80DFB8F98C60}" destId="{EC3D8EE7-036C-42F3-9FE4-657897C3F98A}" srcOrd="4" destOrd="0" parTransId="{10E09125-DAD8-4625-8789-17C2B9087254}" sibTransId="{7A15E788-76B6-4DBC-9281-EC2E1F212CD2}"/>
    <dgm:cxn modelId="{2B5F73D5-6AD3-48DA-998D-5A3C118A13B6}" type="presOf" srcId="{CB86DCDA-0F8C-441E-8881-4B60DEA87A2F}" destId="{006588B1-7E3C-4654-91EF-92C6AFABE923}" srcOrd="0" destOrd="0" presId="urn:microsoft.com/office/officeart/2005/8/layout/radial5"/>
    <dgm:cxn modelId="{D75662E4-1682-4D50-A93F-94B60CC62615}" type="presOf" srcId="{42F9A41E-6F62-40A4-ABFA-E6912E9AFAA5}" destId="{745376EB-9E43-4F3B-8340-F050255EC565}" srcOrd="0" destOrd="0" presId="urn:microsoft.com/office/officeart/2005/8/layout/radial5"/>
    <dgm:cxn modelId="{614FBD38-ADE0-4A14-9484-ED4C3FF40886}" srcId="{066E15CE-8A84-41E0-864F-80DFB8F98C60}" destId="{55E10D59-491F-4B10-BB15-481BC8D854B4}" srcOrd="1" destOrd="0" parTransId="{B023B74C-4FCE-4369-8B6D-CF785EA313A0}" sibTransId="{8EF3F9B7-2924-4C57-94C9-9CF9A117E7DC}"/>
    <dgm:cxn modelId="{4F10901D-23E5-4FDF-B9A6-818FF39069F5}" type="presOf" srcId="{DBF169E2-5738-40CA-9C28-B3A041583AB8}" destId="{7076D07E-28C7-4A4F-811B-6C8622263E52}" srcOrd="0" destOrd="0" presId="urn:microsoft.com/office/officeart/2005/8/layout/radial5"/>
    <dgm:cxn modelId="{0033B859-AE9C-464B-9CF8-743F8AEDEC84}" type="presOf" srcId="{7CCBC098-E920-4150-B077-BC5F89D5D301}" destId="{AF36E9E1-ABC8-4937-BACB-7746C734DEC5}" srcOrd="0" destOrd="0" presId="urn:microsoft.com/office/officeart/2005/8/layout/radial5"/>
    <dgm:cxn modelId="{2953F75B-2B03-4E3D-A226-C6D8A8EF644A}" srcId="{066E15CE-8A84-41E0-864F-80DFB8F98C60}" destId="{FA66CF6A-8CF2-44E7-8BE3-643F1BC029A3}" srcOrd="3" destOrd="0" parTransId="{FB304E6C-596F-4399-8064-D1678E15E00C}" sibTransId="{90D38081-7EB1-4E4E-9E7E-03180C68BE4E}"/>
    <dgm:cxn modelId="{82930C48-794F-46A4-9DCB-D4C5F4FADEB4}" type="presParOf" srcId="{DA86B8B4-74B9-40A6-8675-68B18E0DC859}" destId="{745376EB-9E43-4F3B-8340-F050255EC565}" srcOrd="0" destOrd="0" presId="urn:microsoft.com/office/officeart/2005/8/layout/radial5"/>
    <dgm:cxn modelId="{82CBF99D-E7EB-4237-AF17-5623F6580E97}" type="presParOf" srcId="{DA86B8B4-74B9-40A6-8675-68B18E0DC859}" destId="{7076D07E-28C7-4A4F-811B-6C8622263E52}" srcOrd="1" destOrd="0" presId="urn:microsoft.com/office/officeart/2005/8/layout/radial5"/>
    <dgm:cxn modelId="{11EBC30C-5EE9-489E-AA3F-5D67A327CDE2}" type="presParOf" srcId="{7076D07E-28C7-4A4F-811B-6C8622263E52}" destId="{72EAB9A6-F9DC-45BF-8D18-E1DBAC7D21A1}" srcOrd="0" destOrd="0" presId="urn:microsoft.com/office/officeart/2005/8/layout/radial5"/>
    <dgm:cxn modelId="{9E77C62E-E867-4F56-ACD1-A89027BD8DB4}" type="presParOf" srcId="{DA86B8B4-74B9-40A6-8675-68B18E0DC859}" destId="{AF36E9E1-ABC8-4937-BACB-7746C734DEC5}" srcOrd="2" destOrd="0" presId="urn:microsoft.com/office/officeart/2005/8/layout/radial5"/>
    <dgm:cxn modelId="{CD7427B2-BFE2-45BA-8714-3F4E49D48E2E}" type="presParOf" srcId="{DA86B8B4-74B9-40A6-8675-68B18E0DC859}" destId="{42D48653-8068-4937-97C5-6F86E2EA59C8}" srcOrd="3" destOrd="0" presId="urn:microsoft.com/office/officeart/2005/8/layout/radial5"/>
    <dgm:cxn modelId="{73EDDF27-98AF-417B-9615-95707D1757D7}" type="presParOf" srcId="{42D48653-8068-4937-97C5-6F86E2EA59C8}" destId="{B5A41F1B-5E2A-409C-AD68-F42FC8A73BDC}" srcOrd="0" destOrd="0" presId="urn:microsoft.com/office/officeart/2005/8/layout/radial5"/>
    <dgm:cxn modelId="{EB1CF0FE-1415-412A-AB72-A5D929F71E13}" type="presParOf" srcId="{DA86B8B4-74B9-40A6-8675-68B18E0DC859}" destId="{04D846C8-129A-4C9A-BE36-B567CA896A52}" srcOrd="4" destOrd="0" presId="urn:microsoft.com/office/officeart/2005/8/layout/radial5"/>
    <dgm:cxn modelId="{BD68DDC1-6702-4852-AB47-1B769F4220AC}" type="presParOf" srcId="{DA86B8B4-74B9-40A6-8675-68B18E0DC859}" destId="{5D1D6589-9C95-4059-81A1-0FACC618AA1B}" srcOrd="5" destOrd="0" presId="urn:microsoft.com/office/officeart/2005/8/layout/radial5"/>
    <dgm:cxn modelId="{B31669E0-99D6-4873-B716-F3DF20602C9F}" type="presParOf" srcId="{5D1D6589-9C95-4059-81A1-0FACC618AA1B}" destId="{651C7E53-A031-402B-B20F-687BF47F6437}" srcOrd="0" destOrd="0" presId="urn:microsoft.com/office/officeart/2005/8/layout/radial5"/>
    <dgm:cxn modelId="{74FF9DF5-E80C-406C-8725-A93FE795A249}" type="presParOf" srcId="{DA86B8B4-74B9-40A6-8675-68B18E0DC859}" destId="{3AC5B774-3944-4400-9965-332EC7951B14}" srcOrd="6" destOrd="0" presId="urn:microsoft.com/office/officeart/2005/8/layout/radial5"/>
    <dgm:cxn modelId="{B2054B5F-B1E8-4740-8F14-4B031D357F82}" type="presParOf" srcId="{DA86B8B4-74B9-40A6-8675-68B18E0DC859}" destId="{022A280F-F26F-4C52-9B0D-0E9BCF2B555F}" srcOrd="7" destOrd="0" presId="urn:microsoft.com/office/officeart/2005/8/layout/radial5"/>
    <dgm:cxn modelId="{DA203DA9-A34F-4AFC-AAD0-6D468DD1AD9D}" type="presParOf" srcId="{022A280F-F26F-4C52-9B0D-0E9BCF2B555F}" destId="{660A624D-D074-4911-B308-DFEFB4366815}" srcOrd="0" destOrd="0" presId="urn:microsoft.com/office/officeart/2005/8/layout/radial5"/>
    <dgm:cxn modelId="{EB4B22EA-052B-4C6F-A2BD-CB5C0601ECA5}" type="presParOf" srcId="{DA86B8B4-74B9-40A6-8675-68B18E0DC859}" destId="{006588B1-7E3C-4654-91EF-92C6AFABE923}" srcOrd="8" destOrd="0" presId="urn:microsoft.com/office/officeart/2005/8/layout/radial5"/>
    <dgm:cxn modelId="{DAB29636-A064-4036-9A47-04541543A590}" type="presParOf" srcId="{DA86B8B4-74B9-40A6-8675-68B18E0DC859}" destId="{A553DFAF-D42D-4100-9C30-4AB37CBED3BA}" srcOrd="9" destOrd="0" presId="urn:microsoft.com/office/officeart/2005/8/layout/radial5"/>
    <dgm:cxn modelId="{E54EFE13-EEC6-47DD-A5AB-5AEDABE1D173}" type="presParOf" srcId="{A553DFAF-D42D-4100-9C30-4AB37CBED3BA}" destId="{248A9E85-C8CB-4BC6-9C4E-B41BE148BCE8}" srcOrd="0" destOrd="0" presId="urn:microsoft.com/office/officeart/2005/8/layout/radial5"/>
    <dgm:cxn modelId="{BEA01553-74E2-4927-BEA3-3EE51A247C9B}" type="presParOf" srcId="{DA86B8B4-74B9-40A6-8675-68B18E0DC859}" destId="{F6406DBA-D0F9-490A-8FDA-2C6887BB8FAC}" srcOrd="10" destOrd="0" presId="urn:microsoft.com/office/officeart/2005/8/layout/radial5"/>
    <dgm:cxn modelId="{159E042E-C118-43C9-96A2-02FAE816F853}" type="presParOf" srcId="{DA86B8B4-74B9-40A6-8675-68B18E0DC859}" destId="{3362048F-3C10-4DBF-8312-BA87354FFE2A}" srcOrd="11" destOrd="0" presId="urn:microsoft.com/office/officeart/2005/8/layout/radial5"/>
    <dgm:cxn modelId="{20FF502B-2C52-42B7-91F5-C249F5325FE4}" type="presParOf" srcId="{3362048F-3C10-4DBF-8312-BA87354FFE2A}" destId="{014ED42F-C388-48A2-B8DC-58273B16F359}" srcOrd="0" destOrd="0" presId="urn:microsoft.com/office/officeart/2005/8/layout/radial5"/>
    <dgm:cxn modelId="{2F0F6DA3-43E4-46D4-83FF-728C0FFA9256}" type="presParOf" srcId="{DA86B8B4-74B9-40A6-8675-68B18E0DC859}" destId="{CCA0907E-25B9-4DBA-B957-B91F44C7AB15}" srcOrd="12" destOrd="0" presId="urn:microsoft.com/office/officeart/2005/8/layout/radial5"/>
    <dgm:cxn modelId="{C6F22BB2-2C8F-4488-B22F-9FCD979D10AF}" type="presParOf" srcId="{DA86B8B4-74B9-40A6-8675-68B18E0DC859}" destId="{E330299A-7785-4F7C-AA79-CE0A6B6AD59F}" srcOrd="13" destOrd="0" presId="urn:microsoft.com/office/officeart/2005/8/layout/radial5"/>
    <dgm:cxn modelId="{47D3EFC6-7694-4BA8-AF36-7A84BE5F6BED}" type="presParOf" srcId="{E330299A-7785-4F7C-AA79-CE0A6B6AD59F}" destId="{A8315542-5072-4B10-A588-44FA42648475}" srcOrd="0" destOrd="0" presId="urn:microsoft.com/office/officeart/2005/8/layout/radial5"/>
    <dgm:cxn modelId="{558F27D8-7256-426C-9755-92D5B04AE628}" type="presParOf" srcId="{DA86B8B4-74B9-40A6-8675-68B18E0DC859}" destId="{370F16DD-BA10-4392-B238-C3061211637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FF3D4-119E-4548-9E13-19D74156FE87}">
      <dsp:nvSpPr>
        <dsp:cNvPr id="0" name=""/>
        <dsp:cNvSpPr/>
      </dsp:nvSpPr>
      <dsp:spPr>
        <a:xfrm>
          <a:off x="3266814" y="1439"/>
          <a:ext cx="2076970" cy="135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ডোবা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332717" y="67342"/>
        <a:ext cx="1945164" cy="1218225"/>
      </dsp:txXfrm>
    </dsp:sp>
    <dsp:sp modelId="{8F40487C-7A7D-415C-99A3-F6345224DE2C}">
      <dsp:nvSpPr>
        <dsp:cNvPr id="0" name=""/>
        <dsp:cNvSpPr/>
      </dsp:nvSpPr>
      <dsp:spPr>
        <a:xfrm>
          <a:off x="1876627" y="772552"/>
          <a:ext cx="5397469" cy="5397469"/>
        </a:xfrm>
        <a:custGeom>
          <a:avLst/>
          <a:gdLst/>
          <a:ahLst/>
          <a:cxnLst/>
          <a:rect l="0" t="0" r="0" b="0"/>
          <a:pathLst>
            <a:path>
              <a:moveTo>
                <a:pt x="3686987" y="187455"/>
              </a:moveTo>
              <a:arcTo wR="2698734" hR="2698734" stAng="17488854" swAng="9005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A77F0-8AE6-4947-ADC5-F5A202B40930}">
      <dsp:nvSpPr>
        <dsp:cNvPr id="0" name=""/>
        <dsp:cNvSpPr/>
      </dsp:nvSpPr>
      <dsp:spPr>
        <a:xfrm>
          <a:off x="5791192" y="1447799"/>
          <a:ext cx="2076970" cy="135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পুকুর</a:t>
          </a:r>
          <a:endParaRPr lang="en-US" sz="4000" kern="1200" dirty="0"/>
        </a:p>
      </dsp:txBody>
      <dsp:txXfrm>
        <a:off x="5857095" y="1513702"/>
        <a:ext cx="1945164" cy="1218225"/>
      </dsp:txXfrm>
    </dsp:sp>
    <dsp:sp modelId="{426BA263-5310-482D-A67F-065AA181810E}">
      <dsp:nvSpPr>
        <dsp:cNvPr id="0" name=""/>
        <dsp:cNvSpPr/>
      </dsp:nvSpPr>
      <dsp:spPr>
        <a:xfrm>
          <a:off x="1702733" y="542759"/>
          <a:ext cx="5397469" cy="5397469"/>
        </a:xfrm>
        <a:custGeom>
          <a:avLst/>
          <a:gdLst/>
          <a:ahLst/>
          <a:cxnLst/>
          <a:rect l="0" t="0" r="0" b="0"/>
          <a:pathLst>
            <a:path>
              <a:moveTo>
                <a:pt x="5397423" y="2682964"/>
              </a:moveTo>
              <a:arcTo wR="2698734" hR="2698734" stAng="21579911" swAng="17210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267C3-CC63-4089-9827-59B12D3C2C6F}">
      <dsp:nvSpPr>
        <dsp:cNvPr id="0" name=""/>
        <dsp:cNvSpPr/>
      </dsp:nvSpPr>
      <dsp:spPr>
        <a:xfrm>
          <a:off x="4853090" y="4883496"/>
          <a:ext cx="2076970" cy="135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হ্রদ</a:t>
          </a:r>
          <a:endParaRPr lang="en-US" sz="4000" kern="1200" dirty="0"/>
        </a:p>
      </dsp:txBody>
      <dsp:txXfrm>
        <a:off x="4918993" y="4949399"/>
        <a:ext cx="1945164" cy="1218225"/>
      </dsp:txXfrm>
    </dsp:sp>
    <dsp:sp modelId="{12C7634E-DA79-42EE-86CA-08EB5DF5DE21}">
      <dsp:nvSpPr>
        <dsp:cNvPr id="0" name=""/>
        <dsp:cNvSpPr/>
      </dsp:nvSpPr>
      <dsp:spPr>
        <a:xfrm>
          <a:off x="1606565" y="676454"/>
          <a:ext cx="5397469" cy="5397469"/>
        </a:xfrm>
        <a:custGeom>
          <a:avLst/>
          <a:gdLst/>
          <a:ahLst/>
          <a:cxnLst/>
          <a:rect l="0" t="0" r="0" b="0"/>
          <a:pathLst>
            <a:path>
              <a:moveTo>
                <a:pt x="3030401" y="5377011"/>
              </a:moveTo>
              <a:arcTo wR="2698734" hR="2698734" stAng="4976440" swAng="8471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ACF2-8A20-45AE-B048-FE0DD3ACD9C6}">
      <dsp:nvSpPr>
        <dsp:cNvPr id="0" name=""/>
        <dsp:cNvSpPr/>
      </dsp:nvSpPr>
      <dsp:spPr>
        <a:xfrm>
          <a:off x="1680538" y="4883496"/>
          <a:ext cx="2076970" cy="135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সমূদ্র</a:t>
          </a:r>
          <a:endParaRPr lang="en-US" sz="4000" kern="1200" dirty="0"/>
        </a:p>
      </dsp:txBody>
      <dsp:txXfrm>
        <a:off x="1746441" y="4949399"/>
        <a:ext cx="1945164" cy="1218225"/>
      </dsp:txXfrm>
    </dsp:sp>
    <dsp:sp modelId="{7B75C977-7BB5-404F-8095-08D82C4B624D}">
      <dsp:nvSpPr>
        <dsp:cNvPr id="0" name=""/>
        <dsp:cNvSpPr/>
      </dsp:nvSpPr>
      <dsp:spPr>
        <a:xfrm>
          <a:off x="1538779" y="580458"/>
          <a:ext cx="5397469" cy="5397469"/>
        </a:xfrm>
        <a:custGeom>
          <a:avLst/>
          <a:gdLst/>
          <a:ahLst/>
          <a:cxnLst/>
          <a:rect l="0" t="0" r="0" b="0"/>
          <a:pathLst>
            <a:path>
              <a:moveTo>
                <a:pt x="322327" y="3977740"/>
              </a:moveTo>
              <a:arcTo wR="2698734" hR="2698734" stAng="9102626" swAng="15287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DAED8-1446-4102-843D-C4ED6FCC0E07}">
      <dsp:nvSpPr>
        <dsp:cNvPr id="0" name=""/>
        <dsp:cNvSpPr/>
      </dsp:nvSpPr>
      <dsp:spPr>
        <a:xfrm>
          <a:off x="685796" y="1676400"/>
          <a:ext cx="2076970" cy="135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প্রচন্ড ঠান্ডা পানি</a:t>
          </a:r>
          <a:endParaRPr lang="en-US" sz="4000" kern="1200" dirty="0"/>
        </a:p>
      </dsp:txBody>
      <dsp:txXfrm>
        <a:off x="751699" y="1742303"/>
        <a:ext cx="1945164" cy="1218225"/>
      </dsp:txXfrm>
    </dsp:sp>
    <dsp:sp modelId="{FF49BFCD-2067-4A47-B2AE-BD0A422007EB}">
      <dsp:nvSpPr>
        <dsp:cNvPr id="0" name=""/>
        <dsp:cNvSpPr/>
      </dsp:nvSpPr>
      <dsp:spPr>
        <a:xfrm>
          <a:off x="1460617" y="732397"/>
          <a:ext cx="5397469" cy="5397469"/>
        </a:xfrm>
        <a:custGeom>
          <a:avLst/>
          <a:gdLst/>
          <a:ahLst/>
          <a:cxnLst/>
          <a:rect l="0" t="0" r="0" b="0"/>
          <a:pathLst>
            <a:path>
              <a:moveTo>
                <a:pt x="841524" y="740689"/>
              </a:moveTo>
              <a:arcTo wR="2698734" hR="2698734" stAng="13590836" swAng="1092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376EB-9E43-4F3B-8340-F050255EC565}">
      <dsp:nvSpPr>
        <dsp:cNvPr id="0" name=""/>
        <dsp:cNvSpPr/>
      </dsp:nvSpPr>
      <dsp:spPr>
        <a:xfrm>
          <a:off x="3577794" y="2283421"/>
          <a:ext cx="1605675" cy="1605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Ulothrix</a:t>
          </a:r>
          <a:endParaRPr lang="en-US" sz="2000" i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812940" y="2518567"/>
        <a:ext cx="1135383" cy="1135383"/>
      </dsp:txXfrm>
    </dsp:sp>
    <dsp:sp modelId="{7076D07E-28C7-4A4F-811B-6C8622263E52}">
      <dsp:nvSpPr>
        <dsp:cNvPr id="0" name=""/>
        <dsp:cNvSpPr/>
      </dsp:nvSpPr>
      <dsp:spPr>
        <a:xfrm rot="16286873">
          <a:off x="4213350" y="1632604"/>
          <a:ext cx="393324" cy="58251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NikoshBAN" pitchFamily="2" charset="0"/>
            <a:cs typeface="NikoshBAN" pitchFamily="2" charset="0"/>
          </a:endParaRPr>
        </a:p>
      </dsp:txBody>
      <dsp:txXfrm>
        <a:off x="4270858" y="1808088"/>
        <a:ext cx="275327" cy="349510"/>
      </dsp:txXfrm>
    </dsp:sp>
    <dsp:sp modelId="{AF36E9E1-ABC8-4937-BACB-7746C734DEC5}">
      <dsp:nvSpPr>
        <dsp:cNvPr id="0" name=""/>
        <dsp:cNvSpPr/>
      </dsp:nvSpPr>
      <dsp:spPr>
        <a:xfrm>
          <a:off x="3505201" y="0"/>
          <a:ext cx="1867901" cy="154196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অশাখ ফিলামেন্ট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778749" y="225815"/>
        <a:ext cx="1320805" cy="1090331"/>
      </dsp:txXfrm>
    </dsp:sp>
    <dsp:sp modelId="{42D48653-8068-4937-97C5-6F86E2EA59C8}">
      <dsp:nvSpPr>
        <dsp:cNvPr id="0" name=""/>
        <dsp:cNvSpPr/>
      </dsp:nvSpPr>
      <dsp:spPr>
        <a:xfrm rot="19229986">
          <a:off x="5067418" y="2094268"/>
          <a:ext cx="326524" cy="58251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NikoshBAN" pitchFamily="2" charset="0"/>
            <a:cs typeface="NikoshBAN" pitchFamily="2" charset="0"/>
          </a:endParaRPr>
        </a:p>
      </dsp:txBody>
      <dsp:txXfrm>
        <a:off x="5078604" y="2241926"/>
        <a:ext cx="228567" cy="349510"/>
      </dsp:txXfrm>
    </dsp:sp>
    <dsp:sp modelId="{04D846C8-129A-4C9A-BE36-B567CA896A52}">
      <dsp:nvSpPr>
        <dsp:cNvPr id="0" name=""/>
        <dsp:cNvSpPr/>
      </dsp:nvSpPr>
      <dsp:spPr>
        <a:xfrm>
          <a:off x="5094303" y="827305"/>
          <a:ext cx="2182739" cy="154196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সূত্রবৎ সবুজ 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শৈবাল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413958" y="1053120"/>
        <a:ext cx="1543429" cy="1090331"/>
      </dsp:txXfrm>
    </dsp:sp>
    <dsp:sp modelId="{5D1D6589-9C95-4059-81A1-0FACC618AA1B}">
      <dsp:nvSpPr>
        <dsp:cNvPr id="0" name=""/>
        <dsp:cNvSpPr/>
      </dsp:nvSpPr>
      <dsp:spPr>
        <a:xfrm rot="715053">
          <a:off x="5287134" y="3018606"/>
          <a:ext cx="305962" cy="58251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NikoshBAN" pitchFamily="2" charset="0"/>
            <a:cs typeface="NikoshBAN" pitchFamily="2" charset="0"/>
          </a:endParaRPr>
        </a:p>
      </dsp:txBody>
      <dsp:txXfrm>
        <a:off x="5288123" y="3125633"/>
        <a:ext cx="214173" cy="349510"/>
      </dsp:txXfrm>
    </dsp:sp>
    <dsp:sp modelId="{3AC5B774-3944-4400-9965-332EC7951B14}">
      <dsp:nvSpPr>
        <dsp:cNvPr id="0" name=""/>
        <dsp:cNvSpPr/>
      </dsp:nvSpPr>
      <dsp:spPr>
        <a:xfrm>
          <a:off x="5701154" y="2792826"/>
          <a:ext cx="1884338" cy="154196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অগ্রপশ্চাতে বিভেদিত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977109" y="3018641"/>
        <a:ext cx="1332428" cy="1090331"/>
      </dsp:txXfrm>
    </dsp:sp>
    <dsp:sp modelId="{022A280F-F26F-4C52-9B0D-0E9BCF2B555F}">
      <dsp:nvSpPr>
        <dsp:cNvPr id="0" name=""/>
        <dsp:cNvSpPr/>
      </dsp:nvSpPr>
      <dsp:spPr>
        <a:xfrm rot="3679020">
          <a:off x="4746345" y="3758426"/>
          <a:ext cx="322751" cy="58251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771521" y="3832458"/>
        <a:ext cx="225926" cy="349510"/>
      </dsp:txXfrm>
    </dsp:sp>
    <dsp:sp modelId="{006588B1-7E3C-4654-91EF-92C6AFABE923}">
      <dsp:nvSpPr>
        <dsp:cNvPr id="0" name=""/>
        <dsp:cNvSpPr/>
      </dsp:nvSpPr>
      <dsp:spPr>
        <a:xfrm>
          <a:off x="4419606" y="4267202"/>
          <a:ext cx="2057840" cy="154196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বেল্ট/গার্ডল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আকৃতির ক্লোরোপ্লাষ্ট</a:t>
          </a:r>
          <a:endParaRPr lang="en-US" sz="2400" kern="1200" dirty="0"/>
        </a:p>
      </dsp:txBody>
      <dsp:txXfrm>
        <a:off x="4720970" y="4493017"/>
        <a:ext cx="1455112" cy="1090331"/>
      </dsp:txXfrm>
    </dsp:sp>
    <dsp:sp modelId="{A553DFAF-D42D-4100-9C30-4AB37CBED3BA}">
      <dsp:nvSpPr>
        <dsp:cNvPr id="0" name=""/>
        <dsp:cNvSpPr/>
      </dsp:nvSpPr>
      <dsp:spPr>
        <a:xfrm rot="7180133">
          <a:off x="3625595" y="3790994"/>
          <a:ext cx="375296" cy="58251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709755" y="3858584"/>
        <a:ext cx="262707" cy="349510"/>
      </dsp:txXfrm>
    </dsp:sp>
    <dsp:sp modelId="{F6406DBA-D0F9-490A-8FDA-2C6887BB8FAC}">
      <dsp:nvSpPr>
        <dsp:cNvPr id="0" name=""/>
        <dsp:cNvSpPr/>
      </dsp:nvSpPr>
      <dsp:spPr>
        <a:xfrm>
          <a:off x="2133600" y="4343402"/>
          <a:ext cx="2183340" cy="154196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৩০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/৬০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টি প্রজাতি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453343" y="4569217"/>
        <a:ext cx="1543854" cy="1090331"/>
      </dsp:txXfrm>
    </dsp:sp>
    <dsp:sp modelId="{3362048F-3C10-4DBF-8312-BA87354FFE2A}">
      <dsp:nvSpPr>
        <dsp:cNvPr id="0" name=""/>
        <dsp:cNvSpPr/>
      </dsp:nvSpPr>
      <dsp:spPr>
        <a:xfrm rot="10098895">
          <a:off x="3139078" y="3018049"/>
          <a:ext cx="326155" cy="58251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235910" y="3124645"/>
        <a:ext cx="228309" cy="349510"/>
      </dsp:txXfrm>
    </dsp:sp>
    <dsp:sp modelId="{CCA0907E-25B9-4DBA-B957-B91F44C7AB15}">
      <dsp:nvSpPr>
        <dsp:cNvPr id="0" name=""/>
        <dsp:cNvSpPr/>
      </dsp:nvSpPr>
      <dsp:spPr>
        <a:xfrm>
          <a:off x="850265" y="2819405"/>
          <a:ext cx="2185669" cy="154196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যৌন জনন আইসোগ্যামাস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170349" y="3045220"/>
        <a:ext cx="1545501" cy="1090331"/>
      </dsp:txXfrm>
    </dsp:sp>
    <dsp:sp modelId="{E330299A-7785-4F7C-AA79-CE0A6B6AD59F}">
      <dsp:nvSpPr>
        <dsp:cNvPr id="0" name=""/>
        <dsp:cNvSpPr/>
      </dsp:nvSpPr>
      <dsp:spPr>
        <a:xfrm rot="13352318">
          <a:off x="3315955" y="2002934"/>
          <a:ext cx="402916" cy="58251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420924" y="2160299"/>
        <a:ext cx="282041" cy="349510"/>
      </dsp:txXfrm>
    </dsp:sp>
    <dsp:sp modelId="{370F16DD-BA10-4392-B238-C30612116378}">
      <dsp:nvSpPr>
        <dsp:cNvPr id="0" name=""/>
        <dsp:cNvSpPr/>
      </dsp:nvSpPr>
      <dsp:spPr>
        <a:xfrm>
          <a:off x="1581150" y="667378"/>
          <a:ext cx="2007094" cy="154196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২/৪ ফ্ল্যাজেলা যুক্ত জুস্পোর দ্বারা অযৌন জনন</a:t>
          </a:r>
          <a:endParaRPr lang="en-US" sz="2400" kern="1200" dirty="0"/>
        </a:p>
      </dsp:txBody>
      <dsp:txXfrm>
        <a:off x="1875082" y="893193"/>
        <a:ext cx="1419230" cy="1090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6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09800"/>
            <a:ext cx="7239000" cy="16764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57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857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7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4126769"/>
              </p:ext>
            </p:extLst>
          </p:nvPr>
        </p:nvGraphicFramePr>
        <p:xfrm>
          <a:off x="304800" y="152400"/>
          <a:ext cx="8610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6172200"/>
            <a:ext cx="3200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Ulothrix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বৈশষ্ট্য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hlinkClick r:id="rId7" action="ppaction://hlinksldjump"/>
          </p:cNvPr>
          <p:cNvSpPr/>
          <p:nvPr/>
        </p:nvSpPr>
        <p:spPr>
          <a:xfrm>
            <a:off x="8610600" y="228600"/>
            <a:ext cx="3048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5376EB-9E43-4F3B-8340-F050255EC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45376EB-9E43-4F3B-8340-F050255EC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45376EB-9E43-4F3B-8340-F050255EC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76D07E-28C7-4A4F-811B-6C8622263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076D07E-28C7-4A4F-811B-6C8622263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076D07E-28C7-4A4F-811B-6C8622263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36E9E1-ABC8-4937-BACB-7746C734D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AF36E9E1-ABC8-4937-BACB-7746C734D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AF36E9E1-ABC8-4937-BACB-7746C734D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D48653-8068-4937-97C5-6F86E2EA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2D48653-8068-4937-97C5-6F86E2EA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2D48653-8068-4937-97C5-6F86E2EA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846C8-129A-4C9A-BE36-B567CA896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4D846C8-129A-4C9A-BE36-B567CA896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4D846C8-129A-4C9A-BE36-B567CA896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1D6589-9C95-4059-81A1-0FACC618A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D1D6589-9C95-4059-81A1-0FACC618A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D1D6589-9C95-4059-81A1-0FACC618A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5B774-3944-4400-9965-332EC7951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AC5B774-3944-4400-9965-332EC7951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AC5B774-3944-4400-9965-332EC7951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A280F-F26F-4C52-9B0D-0E9BCF2B5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22A280F-F26F-4C52-9B0D-0E9BCF2B5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22A280F-F26F-4C52-9B0D-0E9BCF2B5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588B1-7E3C-4654-91EF-92C6AFABE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06588B1-7E3C-4654-91EF-92C6AFABE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06588B1-7E3C-4654-91EF-92C6AFABE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53DFAF-D42D-4100-9C30-4AB37CBED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A553DFAF-D42D-4100-9C30-4AB37CBED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553DFAF-D42D-4100-9C30-4AB37CBED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406DBA-D0F9-490A-8FDA-2C6887BB8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6406DBA-D0F9-490A-8FDA-2C6887BB8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6406DBA-D0F9-490A-8FDA-2C6887BB8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62048F-3C10-4DBF-8312-BA87354F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3362048F-3C10-4DBF-8312-BA87354F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362048F-3C10-4DBF-8312-BA87354F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A0907E-25B9-4DBA-B957-B91F44C7A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CA0907E-25B9-4DBA-B957-B91F44C7A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CA0907E-25B9-4DBA-B957-B91F44C7A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30299A-7785-4F7C-AA79-CE0A6B6AD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E330299A-7785-4F7C-AA79-CE0A6B6AD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330299A-7785-4F7C-AA79-CE0A6B6AD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0F16DD-BA10-4392-B238-C30612116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370F16DD-BA10-4392-B238-C30612116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370F16DD-BA10-4392-B238-C30612116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7400" y="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পাইরিনয়েড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2743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ক্লোরোপ্লাষ্ট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5105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হোল্ডফাষ্ট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1143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3886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কোষপ্রাচীর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2405" y="615582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Ulothrix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গঠন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8372" y="395514"/>
            <a:ext cx="685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60060" y="4038600"/>
            <a:ext cx="83094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71486" y="5257800"/>
            <a:ext cx="685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2" action="ppaction://hlinksldjump"/>
          </p:cNvPr>
          <p:cNvSpPr/>
          <p:nvPr/>
        </p:nvSpPr>
        <p:spPr>
          <a:xfrm>
            <a:off x="8458200" y="152400"/>
            <a:ext cx="4572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52800" y="35052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28600" y="152400"/>
            <a:ext cx="4864044" cy="6153150"/>
            <a:chOff x="228600" y="152400"/>
            <a:chExt cx="4864044" cy="6153150"/>
          </a:xfrm>
        </p:grpSpPr>
        <p:grpSp>
          <p:nvGrpSpPr>
            <p:cNvPr id="38" name="Group 37"/>
            <p:cNvGrpSpPr/>
            <p:nvPr/>
          </p:nvGrpSpPr>
          <p:grpSpPr>
            <a:xfrm>
              <a:off x="228600" y="152400"/>
              <a:ext cx="4864044" cy="6153150"/>
              <a:chOff x="0" y="304800"/>
              <a:chExt cx="4864044" cy="615315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0" y="304800"/>
                <a:ext cx="4864044" cy="6153150"/>
                <a:chOff x="0" y="304800"/>
                <a:chExt cx="4864044" cy="6153150"/>
              </a:xfrm>
            </p:grpSpPr>
            <p:pic>
              <p:nvPicPr>
                <p:cNvPr id="4" name="Picture 3" descr="sp_1e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304800"/>
                  <a:ext cx="4864044" cy="6153150"/>
                </a:xfrm>
                <a:prstGeom prst="rect">
                  <a:avLst/>
                </a:prstGeom>
              </p:spPr>
            </p:pic>
            <p:sp>
              <p:nvSpPr>
                <p:cNvPr id="33" name="Rectangle 32"/>
                <p:cNvSpPr/>
                <p:nvPr/>
              </p:nvSpPr>
              <p:spPr>
                <a:xfrm rot="18628612">
                  <a:off x="2873556" y="3675407"/>
                  <a:ext cx="1141160" cy="106945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 rot="20905321">
                <a:off x="1884311" y="669008"/>
                <a:ext cx="654821" cy="6195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 rot="20905321">
              <a:off x="1956739" y="5203801"/>
              <a:ext cx="1025589" cy="6195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rot="10800000" flipV="1">
            <a:off x="4191000" y="1524000"/>
            <a:ext cx="1905000" cy="7620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4038600" y="2667001"/>
            <a:ext cx="1752600" cy="43014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2514600" y="353942"/>
            <a:ext cx="3352800" cy="78905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1600200" y="5334000"/>
            <a:ext cx="4267200" cy="12534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3048000" y="3810000"/>
            <a:ext cx="2971800" cy="457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4572000" y="457200"/>
            <a:ext cx="1371600" cy="1219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1066800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971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পাইরিনয়েড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3562" y="4114800"/>
            <a:ext cx="529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3562" y="324433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3562" y="324433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2212" y="2971800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93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0"/>
            <a:ext cx="85344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i="1" dirty="0" smtClean="0">
                <a:latin typeface="NikoshBAN" pitchFamily="2" charset="0"/>
                <a:cs typeface="NikoshBAN" pitchFamily="2" charset="0"/>
              </a:rPr>
              <a:t>Ulothrix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উদ্ভিদের সাথে উচ্চ শ্রেণির উদ্ভিদের বৈশিষ্টে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মিল ও পার্থক্যগুলো (দলে) পোষ্টার পেপারে লিখে উপস্থাপন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57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2362200"/>
            <a:ext cx="74676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চিত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2286000"/>
            <a:ext cx="739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40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Ulothrix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শৈবালের চিহ্নিত চিত্র অংকন কর।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781300" y="533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8288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পাইরিনয়েড কী?</a:t>
            </a: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Ulothrix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কোথায় জন্মায়?</a:t>
            </a: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Ulothrix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 ক্লোরোপ্লাষ্ট দেখতে কেমন?</a:t>
            </a: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Ulothrix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কোষের আকৃতি কেমন?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609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2209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4600" y="4572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533400" y="2217737"/>
            <a:ext cx="4419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en-US" sz="36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400" dirty="0" smtClean="0">
                <a:solidFill>
                  <a:srgbClr val="800000"/>
                </a:solidFill>
              </a:rPr>
              <a:t>gcdn1977@gmail.com</a:t>
            </a:r>
            <a:endParaRPr lang="en-US" sz="2400" dirty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2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56668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8" y="609600"/>
            <a:ext cx="9144000" cy="5755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বিষয়-জীববিজ্ঞান</a:t>
            </a:r>
          </a:p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পত্র-প্রথম</a:t>
            </a:r>
          </a:p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অধ্যায়-পঞ্চম(শৈবাল)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79684"/>
            <a:ext cx="9144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পানিতে কি ভাসছে?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pper-pool-freshwater-ulothrix-spp-bailey-island-12-1-2011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5" y="32982"/>
            <a:ext cx="9144000" cy="6146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lothrix_j10-55c_20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" y="2819400"/>
            <a:ext cx="91440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5513" y="1701968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Ulothrix</a:t>
            </a:r>
            <a:r>
              <a:rPr lang="bn-BD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শৈবাল</a:t>
            </a:r>
            <a:endParaRPr lang="en-US" sz="48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286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3079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 </a:t>
            </a:r>
            <a:endParaRPr lang="en-US" sz="6600" dirty="0">
              <a:solidFill>
                <a:srgbClr val="F3079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841242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Ulothrix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 তা বলতে পারবে।</a:t>
            </a:r>
          </a:p>
          <a:p>
            <a:pPr algn="just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Ulothrix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 গঠন সম্পর্কে  বলতে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Ulothrix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সাথে অন্য উদ্ভিদের পার্থক্য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8153400" y="838200"/>
            <a:ext cx="4572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8382000" y="685800"/>
            <a:ext cx="304800" cy="228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8077200" y="685800"/>
            <a:ext cx="304800" cy="228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62158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othrix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473198"/>
            <a:ext cx="9220200" cy="5384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300" y="228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Ulothrix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কলোনী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othriz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Ulothrix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শৈবালের কোষগুলো বড় করে দেখানো হলো।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3048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hlinkClick r:id="rId7" action="ppaction://hlinksldjump"/>
          </p:cNvPr>
          <p:cNvSpPr/>
          <p:nvPr/>
        </p:nvSpPr>
        <p:spPr>
          <a:xfrm>
            <a:off x="8305800" y="228600"/>
            <a:ext cx="6858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3048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BFF3D4-119E-4548-9E13-19D74156F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BBFF3D4-119E-4548-9E13-19D74156F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40487C-7A7D-415C-99A3-F6345224D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F40487C-7A7D-415C-99A3-F6345224D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DA77F0-8AE6-4947-ADC5-F5A202B40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3DA77F0-8AE6-4947-ADC5-F5A202B40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BA263-5310-482D-A67F-065AA1818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26BA263-5310-482D-A67F-065AA1818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C267C3-CC63-4089-9827-59B12D3C2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4C267C3-CC63-4089-9827-59B12D3C2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C7634E-DA79-42EE-86CA-08EB5DF5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12C7634E-DA79-42EE-86CA-08EB5DF5D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7ACF2-8A20-45AE-B048-FE0DD3ACD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497ACF2-8A20-45AE-B048-FE0DD3ACD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75C977-7BB5-404F-8095-08D82C4B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7B75C977-7BB5-404F-8095-08D82C4B6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DAED8-1446-4102-843D-C4ED6FCC0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CFDAED8-1446-4102-843D-C4ED6FCC0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49BFCD-2067-4A47-B2AE-BD0A42200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FF49BFCD-2067-4A47-B2AE-BD0A42200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177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ZAHIN</dc:creator>
  <cp:lastModifiedBy>User</cp:lastModifiedBy>
  <cp:revision>258</cp:revision>
  <dcterms:created xsi:type="dcterms:W3CDTF">2006-08-16T00:00:00Z</dcterms:created>
  <dcterms:modified xsi:type="dcterms:W3CDTF">2020-08-02T01:26:08Z</dcterms:modified>
</cp:coreProperties>
</file>