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30" r:id="rId2"/>
    <p:sldMasterId id="2147483747" r:id="rId3"/>
    <p:sldMasterId id="2147483765" r:id="rId4"/>
    <p:sldMasterId id="2147483801" r:id="rId5"/>
    <p:sldMasterId id="2147483819" r:id="rId6"/>
    <p:sldMasterId id="2147483891" r:id="rId7"/>
  </p:sldMasterIdLst>
  <p:notesMasterIdLst>
    <p:notesMasterId r:id="rId23"/>
  </p:notesMasterIdLst>
  <p:sldIdLst>
    <p:sldId id="277" r:id="rId8"/>
    <p:sldId id="278" r:id="rId9"/>
    <p:sldId id="279" r:id="rId10"/>
    <p:sldId id="259" r:id="rId11"/>
    <p:sldId id="260" r:id="rId12"/>
    <p:sldId id="262" r:id="rId13"/>
    <p:sldId id="266" r:id="rId14"/>
    <p:sldId id="280" r:id="rId15"/>
    <p:sldId id="268" r:id="rId16"/>
    <p:sldId id="281" r:id="rId17"/>
    <p:sldId id="264" r:id="rId18"/>
    <p:sldId id="267" r:id="rId19"/>
    <p:sldId id="274" r:id="rId20"/>
    <p:sldId id="27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600"/>
    <a:srgbClr val="CC0099"/>
    <a:srgbClr val="07332B"/>
    <a:srgbClr val="3B0DE5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91E27-6275-4919-98CA-0BD26BC68A8C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D2678-8226-411B-85DC-D70A9D5A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4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187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692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40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019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533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782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900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567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34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773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8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19888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09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9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8678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64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559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75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435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5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48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95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72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80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73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59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1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5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99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0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49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21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7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33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5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4274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40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8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15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26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85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35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61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88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1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69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04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94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3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161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69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24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1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36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74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280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21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5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237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91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96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14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27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16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55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77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39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324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5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7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15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67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7728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997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65509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98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112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97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109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708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8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868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018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365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525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277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574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875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030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9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04376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4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098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909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085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400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513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122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547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944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637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7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0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03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78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624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03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78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452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38420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491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987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542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6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5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9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54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28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01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3BE014-1933-4F90-85A3-493C96229568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92A24-1D11-4A10-90D7-CF29FBECB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47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0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2.wav"/><Relationship Id="rId7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audio" Target="../media/audio5.wav"/><Relationship Id="rId11" Type="http://schemas.openxmlformats.org/officeDocument/2006/relationships/image" Target="../media/image15.jpg"/><Relationship Id="rId5" Type="http://schemas.openxmlformats.org/officeDocument/2006/relationships/audio" Target="../media/audio4.wav"/><Relationship Id="rId10" Type="http://schemas.openxmlformats.org/officeDocument/2006/relationships/image" Target="../media/image14.jpg"/><Relationship Id="rId4" Type="http://schemas.openxmlformats.org/officeDocument/2006/relationships/audio" Target="../media/audio3.wav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6.jpg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90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902" y="1278340"/>
            <a:ext cx="89916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21" y="2623279"/>
            <a:ext cx="12072079" cy="3785652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স্থান পরিষ্কার ও শুষ্ক রাখতে হবে।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বিছানা এবং পোষাক পরিষ্কার পরিছন্ন রাখার প্রতি নজর দিতে হবে।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 পরামর্শ মতে 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ষুধ ব্যবহার করতে হবে।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রোগীর ব্যবহৃত জিনিসপত্র থেকে সাবধান হতে হবে।</a:t>
            </a:r>
          </a:p>
          <a:p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15745"/>
            <a:ext cx="12192000" cy="2246769"/>
          </a:xfrm>
          <a:prstGeom prst="rect">
            <a:avLst/>
          </a:prstGeom>
          <a:solidFill>
            <a:srgbClr val="006600">
              <a:alpha val="46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দাদরোগের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bn-IN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2556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914" y="820448"/>
            <a:ext cx="11263086" cy="923330"/>
          </a:xfrm>
          <a:prstGeom prst="rect">
            <a:avLst/>
          </a:prstGeom>
          <a:solidFill>
            <a:schemeClr val="accent6">
              <a:lumMod val="75000"/>
              <a:alpha val="58000"/>
            </a:schemeClr>
          </a:solidFill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as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as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                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524" y="3507697"/>
            <a:ext cx="11467476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54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ছত্রাকজনিত 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56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88008"/>
            <a:ext cx="12192000" cy="923330"/>
          </a:xfrm>
          <a:prstGeom prst="rect">
            <a:avLst/>
          </a:prstGeom>
          <a:solidFill>
            <a:srgbClr val="00B050">
              <a:alpha val="5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163435"/>
            <a:ext cx="12192000" cy="2246769"/>
          </a:xfrm>
          <a:prstGeom prst="rect">
            <a:avLst/>
          </a:prstGeom>
          <a:solidFill>
            <a:srgbClr val="006600">
              <a:alpha val="46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দাদরোগের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 বর্ণনা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61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2">
                <a:lumMod val="50000"/>
              </a:schemeClr>
            </a:gs>
            <a:gs pos="43000">
              <a:schemeClr val="accent5">
                <a:lumMod val="75000"/>
              </a:schemeClr>
            </a:gs>
            <a:gs pos="78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8662" y="367156"/>
            <a:ext cx="7180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18741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Tinea</a:t>
            </a:r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corporis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6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একটি রোগের নাম                    একটি ছত্রাকের নাম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মানুষের মাথায় হয়             এটি একটি শৈবাল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দাদরোগের ক্ষেত্রে সঠিক তথ্য হলো-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এটি খুব সহজে বিস্তার লাভ 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ii.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স্থানে রিং এর মত গঠন সৃষ্টি হয়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কখনও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কখনও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প্রচণ্ড চুলকানি হয়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iii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ii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452126" y="3165656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424644" y="2583536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91110" y="5881373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718264" y="5880670"/>
            <a:ext cx="811499" cy="405831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90251" y="2601025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731" y="5856391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1592" y="3117796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413448" y="5878485"/>
            <a:ext cx="809001" cy="419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57263"/>
            <a:ext cx="12192000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2000">
                <a:schemeClr val="accent1">
                  <a:lumMod val="45000"/>
                  <a:lumOff val="55000"/>
                </a:schemeClr>
              </a:gs>
              <a:gs pos="68000">
                <a:schemeClr val="accent1">
                  <a:lumMod val="75000"/>
                </a:schemeClr>
              </a:gs>
              <a:gs pos="88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43029"/>
            <a:ext cx="12192000" cy="1323439"/>
          </a:xfrm>
          <a:prstGeom prst="rect">
            <a:avLst/>
          </a:prstGeom>
          <a:gradFill flip="none" rotWithShape="1">
            <a:gsLst>
              <a:gs pos="30000">
                <a:schemeClr val="accent6">
                  <a:lumMod val="20000"/>
                  <a:lumOff val="80000"/>
                </a:schemeClr>
              </a:gs>
              <a:gs pos="46000">
                <a:schemeClr val="accent6">
                  <a:lumMod val="75000"/>
                </a:schemeClr>
              </a:gs>
              <a:gs pos="71000">
                <a:schemeClr val="accent6">
                  <a:lumMod val="5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Tinea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i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10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4689" y="2400869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5021" y="557284"/>
            <a:ext cx="3334043" cy="769441"/>
          </a:xfrm>
          <a:prstGeom prst="rect">
            <a:avLst/>
          </a:prstGeom>
          <a:solidFill>
            <a:srgbClr val="FFDE7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bn-IN" sz="4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6" y="2312159"/>
            <a:ext cx="3364172" cy="298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/>
        </p:nvSpPr>
        <p:spPr bwMode="auto">
          <a:xfrm>
            <a:off x="533400" y="2217737"/>
            <a:ext cx="44196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</a:t>
            </a:r>
            <a:r>
              <a:rPr lang="en-US" sz="36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400" dirty="0" smtClean="0">
                <a:solidFill>
                  <a:srgbClr val="800000"/>
                </a:solidFill>
              </a:rPr>
              <a:t>gcdn1977@gmail.com</a:t>
            </a:r>
            <a:endParaRPr lang="en-US" sz="2400" dirty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2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013044" y="138160"/>
            <a:ext cx="8229600" cy="11430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3630" y="1442113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bn-BD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774830" y="3070027"/>
            <a:ext cx="8229600" cy="438889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  <a:endParaRPr lang="en-GB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অধ্যায়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IN" sz="5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4830" y="4662140"/>
            <a:ext cx="3387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দাদরোগ</a:t>
            </a:r>
            <a:endParaRPr lang="bn-IN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000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69000">
              <a:schemeClr val="accent1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" t="8068" r="6212" b="12736"/>
          <a:stretch/>
        </p:blipFill>
        <p:spPr>
          <a:xfrm>
            <a:off x="2786063" y="973818"/>
            <a:ext cx="7586663" cy="50329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943595" y="4560681"/>
            <a:ext cx="463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মুখমন্ডল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7849" r="32147" b="4938"/>
          <a:stretch/>
        </p:blipFill>
        <p:spPr>
          <a:xfrm>
            <a:off x="2789576" y="1021299"/>
            <a:ext cx="7540052" cy="49099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499518" y="5276172"/>
            <a:ext cx="327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আক্রান্ত ত্বক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14" y="1015999"/>
            <a:ext cx="7605712" cy="4941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071813" y="4943476"/>
            <a:ext cx="7558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ছত্রাকের আক্রমনে সাদা হয়ে যাওয়া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পায়ের আঙ্গুলের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t="22187" r="8438" b="9374"/>
          <a:stretch/>
        </p:blipFill>
        <p:spPr>
          <a:xfrm>
            <a:off x="2849475" y="1127516"/>
            <a:ext cx="7651838" cy="4872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27795" y="4942473"/>
            <a:ext cx="511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মাথা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Up Ribbon 10"/>
          <p:cNvSpPr/>
          <p:nvPr/>
        </p:nvSpPr>
        <p:spPr>
          <a:xfrm>
            <a:off x="1637731" y="13925"/>
            <a:ext cx="9144000" cy="1020568"/>
          </a:xfrm>
          <a:prstGeom prst="ribbon2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76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8663" y="867183"/>
            <a:ext cx="10638971" cy="923330"/>
          </a:xfrm>
          <a:prstGeom prst="rect">
            <a:avLst/>
          </a:prstGeom>
          <a:solidFill>
            <a:schemeClr val="accent3">
              <a:lumMod val="75000"/>
              <a:alpha val="53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172" y="2598058"/>
            <a:ext cx="10653486" cy="1107996"/>
          </a:xfrm>
          <a:prstGeom prst="rect">
            <a:avLst/>
          </a:prstGeom>
          <a:solidFill>
            <a:schemeClr val="accent3">
              <a:lumMod val="5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ছত্রাকজনিত রোগ</a:t>
            </a:r>
            <a:r>
              <a:rPr lang="en-US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endParaRPr lang="bn-IN" sz="44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2400" y="2767335"/>
            <a:ext cx="31117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দাদরোগ</a:t>
            </a:r>
            <a:endParaRPr lang="b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0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accent3">
                <a:lumMod val="40000"/>
                <a:lumOff val="60000"/>
              </a:schemeClr>
            </a:gs>
            <a:gs pos="43000">
              <a:schemeClr val="accent3">
                <a:lumMod val="95000"/>
                <a:lumOff val="5000"/>
              </a:schemeClr>
            </a:gs>
            <a:gs pos="69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19083"/>
            <a:ext cx="12061371" cy="4955203"/>
          </a:xfrm>
          <a:prstGeom prst="rect">
            <a:avLst/>
          </a:prstGeom>
          <a:gradFill flip="none" rotWithShape="1">
            <a:gsLst>
              <a:gs pos="17000">
                <a:schemeClr val="accent3">
                  <a:lumMod val="40000"/>
                  <a:lumOff val="60000"/>
                </a:schemeClr>
              </a:gs>
              <a:gs pos="28000">
                <a:schemeClr val="accent3">
                  <a:lumMod val="95000"/>
                  <a:lumOff val="5000"/>
                </a:schemeClr>
              </a:gs>
              <a:gs pos="42000">
                <a:srgbClr val="07332B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ছত্রাকজনিত রোগ কী তা বলতে পারবে।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দাদরোগের কারণ বলতে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দাদরোগের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লক্ষণ বর্ণনা 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রোগটির নিয়ন্ত্রণ ব্যাখ্যা করতে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1972"/>
            <a:ext cx="12192000" cy="830997"/>
          </a:xfrm>
          <a:prstGeom prst="rect">
            <a:avLst/>
          </a:prstGeom>
          <a:gradFill flip="none" rotWithShape="1">
            <a:gsLst>
              <a:gs pos="12000">
                <a:schemeClr val="accent3">
                  <a:lumMod val="40000"/>
                  <a:lumOff val="60000"/>
                </a:schemeClr>
              </a:gs>
              <a:gs pos="31000">
                <a:schemeClr val="accent3">
                  <a:lumMod val="95000"/>
                  <a:lumOff val="5000"/>
                </a:schemeClr>
              </a:gs>
              <a:gs pos="48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শেষে শিক্ষার্থীরা </a:t>
            </a:r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08310" y="279779"/>
            <a:ext cx="4038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6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164" y="985382"/>
            <a:ext cx="7880929" cy="5029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84845" y="4968539"/>
            <a:ext cx="567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Ringworm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সংক্রমন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35953" r="10714" b="21825"/>
          <a:stretch/>
        </p:blipFill>
        <p:spPr>
          <a:xfrm>
            <a:off x="2165467" y="1015999"/>
            <a:ext cx="7994534" cy="5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18120" y="1501468"/>
            <a:ext cx="632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দাদরোগের সংক্রমণ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5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93" y="1201003"/>
            <a:ext cx="12192000" cy="2985433"/>
          </a:xfrm>
          <a:prstGeom prst="rect">
            <a:avLst/>
          </a:prstGeom>
          <a:solidFill>
            <a:srgbClr val="006600">
              <a:alpha val="46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দাদরোগের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জ়ীবানুর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sz="48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Tinea</a:t>
            </a:r>
            <a:r>
              <a:rPr lang="en-US" sz="48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sp.</a:t>
            </a:r>
            <a:r>
              <a:rPr lang="bn-IN" sz="4800" i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051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20000"/>
                <a:lumOff val="80000"/>
              </a:schemeClr>
            </a:gs>
            <a:gs pos="66000">
              <a:schemeClr val="accent1">
                <a:lumMod val="75000"/>
              </a:schemeClr>
            </a:gs>
            <a:gs pos="76000">
              <a:schemeClr val="accent1">
                <a:lumMod val="5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118444"/>
            <a:ext cx="12191999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63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" y="3062514"/>
            <a:ext cx="12090400" cy="2862322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0"/>
                  <a:lumOff val="100000"/>
                </a:schemeClr>
              </a:gs>
              <a:gs pos="28000">
                <a:schemeClr val="accent1">
                  <a:lumMod val="0"/>
                  <a:lumOff val="100000"/>
                </a:schemeClr>
              </a:gs>
              <a:gs pos="62000">
                <a:schemeClr val="accent1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1।চামড়ায়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ফুস্কুড়ি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chemeClr val="tx1"/>
              </a:buClr>
            </a:pP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২।এর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Clr>
                <a:schemeClr val="tx1"/>
              </a:buClr>
            </a:pP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৩।চামড়ার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লকা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</a:pP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চুলকালে আক্রান্ত স্থান থেকে মরা চামড়া উঠে আসে এবং আঠালো রস বের হয়।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chemeClr val="tx1"/>
              </a:buClr>
              <a:buFont typeface="NikoshBAN" panose="02000000000000000000" pitchFamily="2" charset="0"/>
              <a:buChar char="◊"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15745"/>
            <a:ext cx="12192000" cy="2246769"/>
          </a:xfrm>
          <a:prstGeom prst="rect">
            <a:avLst/>
          </a:prstGeom>
          <a:solidFill>
            <a:srgbClr val="006600">
              <a:alpha val="46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দাদরোগের লক্ষণ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bn-IN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131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6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1542</TotalTime>
  <Words>353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Century Gothic</vt:lpstr>
      <vt:lpstr>NikoshBAN</vt:lpstr>
      <vt:lpstr>Trebuchet MS</vt:lpstr>
      <vt:lpstr>Wingdings</vt:lpstr>
      <vt:lpstr>Wingdings 3</vt:lpstr>
      <vt:lpstr>Facet</vt:lpstr>
      <vt:lpstr>1_Facet</vt:lpstr>
      <vt:lpstr>Ion Boardroom</vt:lpstr>
      <vt:lpstr>Slice</vt:lpstr>
      <vt:lpstr>Ion</vt:lpstr>
      <vt:lpstr>1_Ion</vt:lpstr>
      <vt:lpstr>4_Ion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251</cp:revision>
  <dcterms:created xsi:type="dcterms:W3CDTF">2015-10-10T12:32:18Z</dcterms:created>
  <dcterms:modified xsi:type="dcterms:W3CDTF">2020-07-29T17:55:35Z</dcterms:modified>
</cp:coreProperties>
</file>