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" y="-24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PT - স্বাগতম PowerPoint Presentation, free download - ID:57102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8882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P Software] Exam Result Publishing Service with WordPress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2" y="1295400"/>
            <a:ext cx="4800600" cy="25146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Biman Bangladesh Airlines Ticket Booking Office - United Airlines and  Travell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9211" y="1371600"/>
            <a:ext cx="5105401" cy="25146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42108" y="152400"/>
            <a:ext cx="5284408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7612" y="3962400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ম্যানেজমেন্ট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সফটয়্যার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1212" y="3962400"/>
            <a:ext cx="4027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টিকেট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রির্জাভেশন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সফটয়্যার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0212" y="4495800"/>
            <a:ext cx="5562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ইউজার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012" y="5572780"/>
            <a:ext cx="1135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ইউজার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ord processing software application 3. Training On Offic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1012" y="1091625"/>
            <a:ext cx="81534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189412" y="4977825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036" y="6019800"/>
            <a:ext cx="11346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প্রোগ্রামে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পূর্ণঙ্গ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2108" y="152400"/>
            <a:ext cx="5284408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967" y="1222451"/>
            <a:ext cx="3392872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9617" y="2006179"/>
            <a:ext cx="7402920" cy="126278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1927" y="3200400"/>
            <a:ext cx="7954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এপ্লিকেশন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IT Kharagpur researchers turn farmers to revolutionise agriculture | India  News,The Indian Expr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59" y="1219200"/>
            <a:ext cx="4538053" cy="24384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6412" y="152400"/>
            <a:ext cx="5780104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এপ্লিকেশন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The best Microsoft Office deals available | TechRad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0612" y="1143000"/>
            <a:ext cx="4724400" cy="25146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41412" y="3733800"/>
            <a:ext cx="3575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0090" y="3733800"/>
            <a:ext cx="4698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অফিসিয়াল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88" y="5029200"/>
            <a:ext cx="121799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সফটওয়্যারগুলো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কিনে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6412" y="152400"/>
            <a:ext cx="5780104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এপ্লিকেশন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628" name="AutoShape 4" descr="পৃথিবীর সবচেয়ে বিলাসবহুল ও দামি বাড়ি : চোখ জুড়িয়ে যাবে » সবার খব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31812" y="1143000"/>
            <a:ext cx="4800600" cy="2743200"/>
            <a:chOff x="74612" y="1143000"/>
            <a:chExt cx="3276600" cy="2209800"/>
          </a:xfrm>
        </p:grpSpPr>
        <p:grpSp>
          <p:nvGrpSpPr>
            <p:cNvPr id="7" name="Group 6"/>
            <p:cNvGrpSpPr/>
            <p:nvPr/>
          </p:nvGrpSpPr>
          <p:grpSpPr>
            <a:xfrm>
              <a:off x="74612" y="1143000"/>
              <a:ext cx="1676400" cy="1066800"/>
              <a:chOff x="1522412" y="1142999"/>
              <a:chExt cx="5638800" cy="4572000"/>
            </a:xfrm>
          </p:grpSpPr>
          <p:pic>
            <p:nvPicPr>
              <p:cNvPr id="8" name="Picture 7" descr="টাইপিং শিক্ষা - IqbalsSchool"/>
              <p:cNvPicPr>
                <a:picLocks noChangeAspect="1" noChangeArrowheads="1"/>
              </p:cNvPicPr>
              <p:nvPr/>
            </p:nvPicPr>
            <p:blipFill>
              <a:blip r:embed="rId2"/>
              <a:srcRect l="13333" r="4444"/>
              <a:stretch>
                <a:fillRect/>
              </a:stretch>
            </p:blipFill>
            <p:spPr bwMode="auto">
              <a:xfrm>
                <a:off x="1522412" y="1142999"/>
                <a:ext cx="5638800" cy="4572000"/>
              </a:xfrm>
              <a:prstGeom prst="rect">
                <a:avLst/>
              </a:prstGeom>
              <a:ln w="38100" cap="sq">
                <a:solidFill>
                  <a:srgbClr val="FFFF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9" name="Picture 4" descr="Microsoft 20word-20by-20tanbircox-130619004616-phpapp02 (1)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20249054">
                <a:off x="2347647" y="1757998"/>
                <a:ext cx="2117837" cy="1880636"/>
              </a:xfrm>
              <a:prstGeom prst="rect">
                <a:avLst/>
              </a:prstGeom>
              <a:ln w="38100" cap="sq">
                <a:solidFill>
                  <a:srgbClr val="FFFF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pic>
          <p:nvPicPr>
            <p:cNvPr id="10" name="Picture 6" descr="মাইক্রোসফট এক্সেল দিয়ে বিদ্যুৎ বিল তৈরি করা বাংলা টিউটোরিয়াল 2018 -  YouTub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612" y="1219200"/>
              <a:ext cx="1371600" cy="993812"/>
            </a:xfrm>
            <a:prstGeom prst="rect">
              <a:avLst/>
            </a:prstGeom>
            <a:ln w="38100" cap="sq">
              <a:solidFill>
                <a:srgbClr val="FFFF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2" descr="How to create picture slideshow in Photoshop? – Better Host Review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03412" y="2362200"/>
              <a:ext cx="1447800" cy="990600"/>
            </a:xfrm>
            <a:prstGeom prst="rect">
              <a:avLst/>
            </a:prstGeom>
            <a:ln w="38100" cap="sq">
              <a:solidFill>
                <a:srgbClr val="FFFF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4" descr="Best Free Video Editing Software Programs | TurboFutur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00" y="2362200"/>
              <a:ext cx="1674812" cy="990600"/>
            </a:xfrm>
            <a:prstGeom prst="rect">
              <a:avLst/>
            </a:prstGeom>
            <a:ln w="38100" cap="sq">
              <a:solidFill>
                <a:srgbClr val="FFFF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6632" name="Picture 8" descr="এ্যাকাউন্টিং প্যাকেজ প্রােগ্রাম কি? - ANUSOR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58479" y="1219200"/>
            <a:ext cx="4741333" cy="2667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217612" y="3962400"/>
            <a:ext cx="2630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এপ্লিকেশন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70812" y="3962400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7379" y="5029200"/>
            <a:ext cx="119106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সাপেক্ষ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ব্যায়বহুল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খরচে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mazon.com: Microsoft Office XP Professional Upgrade [Old Version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2" y="914400"/>
            <a:ext cx="2553729" cy="3048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2" name="Picture 4" descr="Microsoft Office 2007 Free Download with Key Full Vers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8037" y="1066800"/>
            <a:ext cx="2466975" cy="290810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4" name="Picture 6" descr="sfnbd - 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37612" y="1143000"/>
            <a:ext cx="2286000" cy="28956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46412" y="152400"/>
            <a:ext cx="5780104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এপ্লিকেশন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3357" y="4267200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ভার্সন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144" y="5029200"/>
            <a:ext cx="113960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নির্মাতা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ক্রেতার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প্যাকেজসফটওয়্যারের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সংস্করণ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ভার্সন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ছাড়েন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omputer Shop Store POS Software System in Bangladesh thakurga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3412" y="914400"/>
            <a:ext cx="8001000" cy="39624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6412" y="152400"/>
            <a:ext cx="5780104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এপ্লিকেশন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1518" y="4953000"/>
            <a:ext cx="2654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দোকান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6617" y="5562600"/>
            <a:ext cx="7192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এইসব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কিনতে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Brain computer interfaces — Why &amp; why now? | by Sandip Kamat | Above  Intelligent™ AI/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Brain computer interfaces — Why &amp; why now? | by Sandip Kamat | Above  Intelligent™ AI/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2" name="Picture 6" descr="কম্পিউটারের যত গল্প | 489009|| Bangladesh Pratid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1132" y="990600"/>
            <a:ext cx="7001280" cy="3810000"/>
          </a:xfrm>
          <a:prstGeom prst="rect">
            <a:avLst/>
          </a:prstGeom>
          <a:ln w="762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6412" y="152400"/>
            <a:ext cx="5780104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এপ্লিকেশন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4612" y="4876800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812" y="5638800"/>
            <a:ext cx="118753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বহুবার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পরিক্ষা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নিরীক্ষা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5643" y="881693"/>
            <a:ext cx="2538484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0380" y="2123361"/>
            <a:ext cx="6727494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এপ্লিকেশন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5879" y="2123361"/>
            <a:ext cx="2141548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শপলা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1535" y="3416121"/>
            <a:ext cx="2141548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6036" y="3416121"/>
            <a:ext cx="6727494" cy="646331"/>
          </a:xfrm>
          <a:prstGeom prst="rect">
            <a:avLst/>
          </a:prstGeom>
          <a:solidFill>
            <a:srgbClr val="00206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5879" y="4534679"/>
            <a:ext cx="2092860" cy="64633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6035" y="4534679"/>
            <a:ext cx="6727495" cy="646331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2" y="685800"/>
            <a:ext cx="373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212" y="1371600"/>
            <a:ext cx="112776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79612" y="2590800"/>
            <a:ext cx="7324454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এপ্লিকেশন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ব্যবহাকারি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এপ্লিকেশন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1412" y="1905000"/>
            <a:ext cx="6781800" cy="307292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bn-BD" sz="6000" spc="11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সুজন শীল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 ইন্সট্রাক্টর (কম্পিউটার)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রাউজান আর্যমৈত্রেয় ইনস্টিটিউশন</a:t>
            </a: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০১৭১৫৯৬৪৭০১</a:t>
            </a:r>
          </a:p>
          <a:p>
            <a:pPr algn="ctr"/>
            <a:r>
              <a:rPr lang="en-US" sz="2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sujan.eng</a:t>
            </a:r>
            <a:r>
              <a:rPr lang="en-US" sz="2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2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@yahoo.com</a:t>
            </a:r>
            <a:endParaRPr lang="en-US" sz="2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SA CITZ\Desktop\15724750_1072777796181609_1396135109336175991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2" y="1600200"/>
            <a:ext cx="3853815" cy="3886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" y="0"/>
            <a:ext cx="1218882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411" y="152400"/>
            <a:ext cx="10439401" cy="830997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7772" y="5867400"/>
            <a:ext cx="721704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এপ্লিকেশন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Hiring for homework assistance expert, Tutor Job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8812" y="1676400"/>
            <a:ext cx="4876800" cy="3657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my project8\pic 8\thank_you_card_maker_app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5612" y="1219200"/>
            <a:ext cx="5334000" cy="3733800"/>
            <a:chOff x="1522412" y="1142999"/>
            <a:chExt cx="5638800" cy="4572000"/>
          </a:xfrm>
        </p:grpSpPr>
        <p:pic>
          <p:nvPicPr>
            <p:cNvPr id="15362" name="Picture 2" descr="টাইপিং শিক্ষা - IqbalsSchool"/>
            <p:cNvPicPr>
              <a:picLocks noChangeAspect="1" noChangeArrowheads="1"/>
            </p:cNvPicPr>
            <p:nvPr/>
          </p:nvPicPr>
          <p:blipFill>
            <a:blip r:embed="rId2"/>
            <a:srcRect l="13333" r="4444"/>
            <a:stretch>
              <a:fillRect/>
            </a:stretch>
          </p:blipFill>
          <p:spPr bwMode="auto">
            <a:xfrm>
              <a:off x="1522412" y="1142999"/>
              <a:ext cx="5638800" cy="4572000"/>
            </a:xfrm>
            <a:prstGeom prst="rect">
              <a:avLst/>
            </a:prstGeom>
            <a:ln w="38100" cap="sq">
              <a:solidFill>
                <a:srgbClr val="FFFF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364" name="Picture 4" descr="Microsoft 20word-20by-20tanbircox-130619004616-phpapp02 (1)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249054">
              <a:off x="2347647" y="1757998"/>
              <a:ext cx="2117837" cy="1880636"/>
            </a:xfrm>
            <a:prstGeom prst="rect">
              <a:avLst/>
            </a:prstGeom>
            <a:ln w="38100" cap="sq">
              <a:solidFill>
                <a:srgbClr val="FFFF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5366" name="Picture 6" descr="মাইক্রোসফট এক্সেল দিয়ে বিদ্যুৎ বিল তৈরি করা বাংলা টিউটোরিয়াল 2018 -  YouTub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3012" y="1271587"/>
            <a:ext cx="5562600" cy="364660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31942" y="5029200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1933" y="5039380"/>
            <a:ext cx="3180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212" y="5867400"/>
            <a:ext cx="5134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6812" y="5867400"/>
            <a:ext cx="3352800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6" name="Picture 2" descr="How to create picture slideshow in Photoshop? – Better Host 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2" y="1066799"/>
            <a:ext cx="4876800" cy="348657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6388" name="Picture 4" descr="Best Free Video Editing Software Programs | TurboFu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2142" y="1035902"/>
            <a:ext cx="5252470" cy="3536098"/>
          </a:xfrm>
          <a:prstGeom prst="rect">
            <a:avLst/>
          </a:prstGeom>
          <a:ln w="5715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93812" y="4648200"/>
            <a:ext cx="2398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এডিট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4612" y="4648200"/>
            <a:ext cx="2823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এডিট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012" y="5410200"/>
            <a:ext cx="5134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6812" y="5486400"/>
            <a:ext cx="3352800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812" y="6151602"/>
            <a:ext cx="85395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85212" y="6120825"/>
            <a:ext cx="3275013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এপ্লিকেশন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2612" y="76200"/>
            <a:ext cx="59436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684212" y="1752600"/>
            <a:ext cx="4376961" cy="19812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এপ্লিকেশন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0172" y="4495800"/>
            <a:ext cx="4309839" cy="152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কম্পিউটার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প্রযুক্তি-১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ভোকেশনাল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5" name="Picture 2" descr="D:\well come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3321" y="1523999"/>
            <a:ext cx="3929891" cy="5121631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6341300" y="1434101"/>
            <a:ext cx="438912" cy="5042899"/>
            <a:chOff x="5699973" y="1199281"/>
            <a:chExt cx="438912" cy="504289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919429" y="1199281"/>
              <a:ext cx="0" cy="5042899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38885" y="1838652"/>
              <a:ext cx="0" cy="3764156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699973" y="1838652"/>
              <a:ext cx="0" cy="3764156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1412" y="2797076"/>
            <a:ext cx="10820400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এপ্লিকেশন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এপ্লিকেশন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এপ্লিকেশন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0655" y="838200"/>
            <a:ext cx="4121483" cy="707886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6231" y="1635651"/>
            <a:ext cx="8159194" cy="164574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612" y="1143000"/>
            <a:ext cx="3200400" cy="2057400"/>
            <a:chOff x="1522412" y="1142999"/>
            <a:chExt cx="5638800" cy="4572000"/>
          </a:xfrm>
        </p:grpSpPr>
        <p:pic>
          <p:nvPicPr>
            <p:cNvPr id="3" name="Picture 2" descr="টাইপিং শিক্ষা - IqbalsSchool"/>
            <p:cNvPicPr>
              <a:picLocks noChangeAspect="1" noChangeArrowheads="1"/>
            </p:cNvPicPr>
            <p:nvPr/>
          </p:nvPicPr>
          <p:blipFill>
            <a:blip r:embed="rId2"/>
            <a:srcRect l="13333" r="4444"/>
            <a:stretch>
              <a:fillRect/>
            </a:stretch>
          </p:blipFill>
          <p:spPr bwMode="auto">
            <a:xfrm>
              <a:off x="1522412" y="1142999"/>
              <a:ext cx="5638800" cy="4572000"/>
            </a:xfrm>
            <a:prstGeom prst="rect">
              <a:avLst/>
            </a:prstGeom>
            <a:ln w="38100" cap="sq">
              <a:solidFill>
                <a:srgbClr val="FFFF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4" descr="Microsoft 20word-20by-20tanbircox-130619004616-phpapp02 (1)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249054">
              <a:off x="2347647" y="1757998"/>
              <a:ext cx="2117837" cy="1880636"/>
            </a:xfrm>
            <a:prstGeom prst="rect">
              <a:avLst/>
            </a:prstGeom>
            <a:ln w="38100" cap="sq">
              <a:solidFill>
                <a:srgbClr val="FFFF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5" name="Picture 6" descr="মাইক্রোসফট এক্সেল দিয়ে বিদ্যুৎ বিল তৈরি করা বাংলা টিউটোরিয়াল 2018 -  YouTu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7412" y="1143000"/>
            <a:ext cx="2895600" cy="209804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9412" y="3276600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1212" y="3352800"/>
            <a:ext cx="3180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2108" y="152400"/>
            <a:ext cx="5284408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How to create picture slideshow in Photoshop? – Better Host Re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04479" y="1143000"/>
            <a:ext cx="2908008" cy="213360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" name="Picture 4" descr="Best Free Video Editing Software Programs | TurboFutu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5412" y="1143000"/>
            <a:ext cx="2585470" cy="2133600"/>
          </a:xfrm>
          <a:prstGeom prst="rect">
            <a:avLst/>
          </a:prstGeom>
          <a:ln w="5715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487199" y="3352800"/>
            <a:ext cx="2398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এডিট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9212" y="3352800"/>
            <a:ext cx="2823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এডিট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634" y="4191000"/>
            <a:ext cx="6744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08812" y="4191000"/>
            <a:ext cx="914400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8458" y="4953000"/>
            <a:ext cx="5622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2012" y="4953000"/>
            <a:ext cx="3886200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7012" y="5572780"/>
            <a:ext cx="1135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এপ্লিকেশন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4" grpId="0" animBg="1"/>
      <p:bldP spid="15" grpId="0"/>
      <p:bldP spid="16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9867" y="2538913"/>
            <a:ext cx="7429545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এপ্লিকেশন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5">
            <a:extLst>
              <a:ext uri="{FF2B5EF4-FFF2-40B4-BE49-F238E27FC236}">
                <a16:creationId xmlns:a16="http://schemas.microsoft.com/office/drawing/2014/main" xmlns="" id="{8D8DD753-D241-478F-80E6-331BD47077F3}"/>
              </a:ext>
            </a:extLst>
          </p:cNvPr>
          <p:cNvSpPr/>
          <p:nvPr/>
        </p:nvSpPr>
        <p:spPr>
          <a:xfrm>
            <a:off x="3289149" y="2607086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3166" y="1084037"/>
            <a:ext cx="341194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rrow: Right 5">
            <a:extLst>
              <a:ext uri="{FF2B5EF4-FFF2-40B4-BE49-F238E27FC236}">
                <a16:creationId xmlns:a16="http://schemas.microsoft.com/office/drawing/2014/main" xmlns="" id="{8D8DD753-D241-478F-80E6-331BD47077F3}"/>
              </a:ext>
            </a:extLst>
          </p:cNvPr>
          <p:cNvSpPr/>
          <p:nvPr/>
        </p:nvSpPr>
        <p:spPr>
          <a:xfrm>
            <a:off x="3289149" y="3691660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79868" y="3622540"/>
            <a:ext cx="7429544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এপ্লিকেশন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0518" y="1823866"/>
            <a:ext cx="8159194" cy="164574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612" y="877669"/>
            <a:ext cx="399179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এপ্লিকেশন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1612" y="2974538"/>
            <a:ext cx="7620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ইউজার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1612" y="3697069"/>
            <a:ext cx="7620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6612" y="1676400"/>
            <a:ext cx="9525000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495</Words>
  <Application>Microsoft Office PowerPoint</Application>
  <PresentationFormat>Custom</PresentationFormat>
  <Paragraphs>90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SA CITZ</cp:lastModifiedBy>
  <cp:revision>36</cp:revision>
  <dcterms:created xsi:type="dcterms:W3CDTF">2006-08-16T00:00:00Z</dcterms:created>
  <dcterms:modified xsi:type="dcterms:W3CDTF">2020-07-31T14:59:45Z</dcterms:modified>
</cp:coreProperties>
</file>