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32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3140033032355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610600" cy="6553199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b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219200"/>
            <a:ext cx="6172200" cy="46482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381000"/>
            <a:ext cx="83820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0" y="304800"/>
            <a:ext cx="6934200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52600"/>
            <a:ext cx="9144000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ধুলা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মিশলে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প্রশ্বাসের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হৃদরোগ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191000"/>
            <a:ext cx="9144000" cy="2667000"/>
            <a:chOff x="0" y="4191000"/>
            <a:chExt cx="9144000" cy="2667000"/>
          </a:xfrm>
        </p:grpSpPr>
        <p:pic>
          <p:nvPicPr>
            <p:cNvPr id="5" name="Picture 4" descr="1583166270_2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200" y="4191000"/>
              <a:ext cx="1828800" cy="2667000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 descr="দহজ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5400" y="4191000"/>
              <a:ext cx="2209800" cy="2667000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 descr="index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191000"/>
              <a:ext cx="2466975" cy="2667000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 descr="বআ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14601" y="4191000"/>
              <a:ext cx="2514600" cy="2667000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47800" y="304800"/>
            <a:ext cx="67818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দূষনের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95400"/>
            <a:ext cx="88392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মোটরগাড়ির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কলকারখানার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ধুলা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নিক্ষেপ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191000"/>
            <a:ext cx="9144000" cy="2667000"/>
            <a:chOff x="0" y="4648200"/>
            <a:chExt cx="9144000" cy="2209800"/>
          </a:xfrm>
        </p:grpSpPr>
        <p:pic>
          <p:nvPicPr>
            <p:cNvPr id="5" name="Picture 4" descr="জ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648200"/>
              <a:ext cx="2895600" cy="2209800"/>
            </a:xfrm>
            <a:prstGeom prst="roundRect">
              <a:avLst>
                <a:gd name="adj" fmla="val 16667"/>
              </a:avLst>
            </a:prstGeom>
            <a:ln>
              <a:solidFill>
                <a:srgbClr val="92D05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" name="Picture 5" descr="Animated_fire_by_nevit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5600" y="4648200"/>
              <a:ext cx="2438400" cy="2209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6" descr="index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0201" y="4648200"/>
              <a:ext cx="2057400" cy="2209800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7" descr="দহজ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67588" y="4648200"/>
              <a:ext cx="1776412" cy="2209800"/>
            </a:xfrm>
            <a:prstGeom prst="roundRect">
              <a:avLst>
                <a:gd name="adj" fmla="val 16667"/>
              </a:avLst>
            </a:prstGeom>
            <a:ln>
              <a:solidFill>
                <a:srgbClr val="7030A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2743200" y="0"/>
            <a:ext cx="4343400" cy="1447800"/>
            <a:chOff x="2743200" y="0"/>
            <a:chExt cx="4343400" cy="1447800"/>
          </a:xfrm>
        </p:grpSpPr>
        <p:sp>
          <p:nvSpPr>
            <p:cNvPr id="3" name="Bevel 2"/>
            <p:cNvSpPr/>
            <p:nvPr/>
          </p:nvSpPr>
          <p:spPr>
            <a:xfrm>
              <a:off x="2743200" y="0"/>
              <a:ext cx="4343400" cy="1447800"/>
            </a:xfrm>
            <a:prstGeom prst="bevel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00400" y="304800"/>
              <a:ext cx="3352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আলোচনা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1600200"/>
            <a:ext cx="9144000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১।নিচের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সহপাঠীদের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3505200"/>
          <a:ext cx="85344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344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আমরা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600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কীভাবে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600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বায়ু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600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দূষণ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600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রোধ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600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600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পারি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4191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মোটরগাড়ি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হেঁটে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সাইকেল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8006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410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মোটরগাড়ির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নি:সরণ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2971800" y="304800"/>
            <a:ext cx="3429000" cy="1676400"/>
            <a:chOff x="2971800" y="304800"/>
            <a:chExt cx="3429000" cy="1676400"/>
          </a:xfrm>
        </p:grpSpPr>
        <p:sp>
          <p:nvSpPr>
            <p:cNvPr id="4" name="Oval 3"/>
            <p:cNvSpPr/>
            <p:nvPr/>
          </p:nvSpPr>
          <p:spPr>
            <a:xfrm>
              <a:off x="2971800" y="304800"/>
              <a:ext cx="3429000" cy="16764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57600" y="838200"/>
              <a:ext cx="2057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4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maxresdefault (1).jpg"/>
          <p:cNvPicPr>
            <a:picLocks noChangeAspect="1"/>
          </p:cNvPicPr>
          <p:nvPr/>
        </p:nvPicPr>
        <p:blipFill>
          <a:blip r:embed="rId3" cstate="print"/>
          <a:srcRect r="55556" b="1235"/>
          <a:stretch>
            <a:fillRect/>
          </a:stretch>
        </p:blipFill>
        <p:spPr>
          <a:xfrm>
            <a:off x="2667000" y="3657600"/>
            <a:ext cx="4114800" cy="2895600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38200" y="2438400"/>
            <a:ext cx="75438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66800" y="304800"/>
            <a:ext cx="71628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৪১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anaging-noise-during-group-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3200400"/>
            <a:ext cx="6324600" cy="335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19400" y="304800"/>
            <a:ext cx="44196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81200"/>
            <a:ext cx="91440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বায়ূ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axresdefault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810000"/>
            <a:ext cx="3886200" cy="2590800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2590800" y="304800"/>
            <a:ext cx="4800600" cy="1600200"/>
            <a:chOff x="2743200" y="304800"/>
            <a:chExt cx="4800600" cy="1600200"/>
          </a:xfrm>
        </p:grpSpPr>
        <p:sp>
          <p:nvSpPr>
            <p:cNvPr id="3" name="Plaque 2"/>
            <p:cNvSpPr/>
            <p:nvPr/>
          </p:nvSpPr>
          <p:spPr>
            <a:xfrm>
              <a:off x="2743200" y="304800"/>
              <a:ext cx="4800600" cy="1600200"/>
            </a:xfrm>
            <a:prstGeom prst="plaqu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76600" y="685800"/>
              <a:ext cx="3733800" cy="92333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800" y="2667000"/>
            <a:ext cx="8839200" cy="28007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v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v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আমারে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v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বায়ুতে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দুর্গন্ধ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0" y="304800"/>
            <a:ext cx="52578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3" cstate="print"/>
          <a:srcRect r="1814" b="10031"/>
          <a:stretch>
            <a:fillRect/>
          </a:stretch>
        </p:blipFill>
        <p:spPr>
          <a:xfrm>
            <a:off x="2286000" y="3657600"/>
            <a:ext cx="4800600" cy="281940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1600200"/>
            <a:ext cx="914400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দুষণের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-design-frame-drawing-picture-frames-collage-rectangle-yellow-interior-design-square-png-clip-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5"/>
            <a:ext cx="9144000" cy="68008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rose_PNG670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990600"/>
            <a:ext cx="6705600" cy="47244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914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সুস্হ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762000" y="381000"/>
            <a:ext cx="7848600" cy="1600200"/>
            <a:chOff x="762000" y="381000"/>
            <a:chExt cx="7848600" cy="1600200"/>
          </a:xfrm>
        </p:grpSpPr>
        <p:sp>
          <p:nvSpPr>
            <p:cNvPr id="3" name="Bevel 2"/>
            <p:cNvSpPr/>
            <p:nvPr/>
          </p:nvSpPr>
          <p:spPr>
            <a:xfrm>
              <a:off x="2209800" y="381000"/>
              <a:ext cx="4876800" cy="1447800"/>
            </a:xfrm>
            <a:prstGeom prst="bevel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Equal 3"/>
            <p:cNvSpPr/>
            <p:nvPr/>
          </p:nvSpPr>
          <p:spPr>
            <a:xfrm>
              <a:off x="6705600" y="1371600"/>
              <a:ext cx="1905000" cy="533400"/>
            </a:xfrm>
            <a:prstGeom prst="mathEqual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Equal 4"/>
            <p:cNvSpPr/>
            <p:nvPr/>
          </p:nvSpPr>
          <p:spPr>
            <a:xfrm>
              <a:off x="762000" y="1447800"/>
              <a:ext cx="1905000" cy="533400"/>
            </a:xfrm>
            <a:prstGeom prst="mathEqual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" name="Picture 5" descr="FocusedSpitefulDavidstiger-size_restricted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457200"/>
              <a:ext cx="1219200" cy="1219200"/>
            </a:xfrm>
            <a:prstGeom prst="rect">
              <a:avLst/>
            </a:prstGeom>
          </p:spPr>
        </p:pic>
        <p:pic>
          <p:nvPicPr>
            <p:cNvPr id="7" name="Picture 6" descr="FocusedSpitefulDavidstiger-size_restricted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800" y="381000"/>
              <a:ext cx="1219200" cy="12192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590800" y="685800"/>
              <a:ext cx="4114800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" name="Picture 9" descr="IMG_20190830_152624.jpg"/>
          <p:cNvPicPr>
            <a:picLocks noChangeAspect="1"/>
          </p:cNvPicPr>
          <p:nvPr/>
        </p:nvPicPr>
        <p:blipFill>
          <a:blip r:embed="rId4" cstate="print"/>
          <a:srcRect t="39855" r="25926"/>
          <a:stretch>
            <a:fillRect/>
          </a:stretch>
        </p:blipFill>
        <p:spPr>
          <a:xfrm>
            <a:off x="304800" y="2286000"/>
            <a:ext cx="2819400" cy="274320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276600" y="2514600"/>
            <a:ext cx="586740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দেব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Email:sujitdeb</a:t>
            </a:r>
            <a:r>
              <a:rPr lang="en-US" sz="2800" dirty="0" smtClean="0">
                <a:solidFill>
                  <a:srgbClr val="C00000"/>
                </a:solidFill>
                <a:latin typeface="+mj-lt"/>
                <a:cs typeface="NikoshBAN" pitchFamily="2" charset="0"/>
              </a:rPr>
              <a:t>142@gmail.com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2514600" y="304800"/>
            <a:ext cx="4648200" cy="1524000"/>
            <a:chOff x="2895600" y="304800"/>
            <a:chExt cx="4267200" cy="1524000"/>
          </a:xfrm>
        </p:grpSpPr>
        <p:sp>
          <p:nvSpPr>
            <p:cNvPr id="3" name="Oval 2"/>
            <p:cNvSpPr/>
            <p:nvPr/>
          </p:nvSpPr>
          <p:spPr>
            <a:xfrm>
              <a:off x="2895600" y="304800"/>
              <a:ext cx="4267200" cy="1524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32994" y="711847"/>
              <a:ext cx="2963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4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8600" y="2819400"/>
            <a:ext cx="8915400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বিষয়:প্রাথমিক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শ্রেণি:তৃতীয়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প্যাঠাংশ:বিভিন্ন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-----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সহপাঠীদের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:৬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৪০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grpSp>
        <p:nvGrpSpPr>
          <p:cNvPr id="5" name="Group 4"/>
          <p:cNvGrpSpPr/>
          <p:nvPr/>
        </p:nvGrpSpPr>
        <p:grpSpPr>
          <a:xfrm>
            <a:off x="2971800" y="381000"/>
            <a:ext cx="3810000" cy="1524000"/>
            <a:chOff x="2971800" y="381000"/>
            <a:chExt cx="3810000" cy="1524000"/>
          </a:xfrm>
        </p:grpSpPr>
        <p:sp>
          <p:nvSpPr>
            <p:cNvPr id="3" name="Down Arrow Callout 2"/>
            <p:cNvSpPr/>
            <p:nvPr/>
          </p:nvSpPr>
          <p:spPr>
            <a:xfrm>
              <a:off x="2971800" y="381000"/>
              <a:ext cx="3810000" cy="1524000"/>
            </a:xfrm>
            <a:prstGeom prst="downArrowCallou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00400" y="457200"/>
              <a:ext cx="3352800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8600" y="3810000"/>
            <a:ext cx="8686800" cy="1295400"/>
            <a:chOff x="228600" y="2743200"/>
            <a:chExt cx="8686800" cy="1219200"/>
          </a:xfrm>
        </p:grpSpPr>
        <p:sp>
          <p:nvSpPr>
            <p:cNvPr id="6" name="Bevel 5"/>
            <p:cNvSpPr/>
            <p:nvPr/>
          </p:nvSpPr>
          <p:spPr>
            <a:xfrm>
              <a:off x="228600" y="2743200"/>
              <a:ext cx="8686800" cy="1219200"/>
            </a:xfrm>
            <a:prstGeom prst="bevel">
              <a:avLst/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00" y="3048000"/>
              <a:ext cx="8001000" cy="608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৫.৪.১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বায়ু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দূষণ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রোধের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উপায়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9600" y="2362200"/>
            <a:ext cx="7010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143000"/>
            <a:ext cx="9144000" cy="2819400"/>
            <a:chOff x="0" y="1143000"/>
            <a:chExt cx="9144000" cy="2819400"/>
          </a:xfrm>
        </p:grpSpPr>
        <p:pic>
          <p:nvPicPr>
            <p:cNvPr id="4" name="Picture 3" descr="download-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43000"/>
              <a:ext cx="3276600" cy="2819400"/>
            </a:xfrm>
            <a:prstGeom prst="rect">
              <a:avLst/>
            </a:prstGeom>
            <a:ln w="127000" cap="rnd">
              <a:solidFill>
                <a:srgbClr val="7030A0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5" name="Picture 4" descr="index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2800" y="1143000"/>
              <a:ext cx="2971800" cy="2743200"/>
            </a:xfrm>
            <a:prstGeom prst="rect">
              <a:avLst/>
            </a:prstGeom>
            <a:ln w="8890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 descr="তকব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8900" y="1143000"/>
              <a:ext cx="2705100" cy="2667000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0" y="4114800"/>
            <a:ext cx="9144000" cy="2743200"/>
            <a:chOff x="0" y="4114800"/>
            <a:chExt cx="9144000" cy="2743200"/>
          </a:xfrm>
        </p:grpSpPr>
        <p:pic>
          <p:nvPicPr>
            <p:cNvPr id="6" name="Picture 5" descr="দতকব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114800"/>
              <a:ext cx="3581400" cy="2743200"/>
            </a:xfrm>
            <a:prstGeom prst="rect">
              <a:avLst/>
            </a:prstGeom>
            <a:ln>
              <a:solidFill>
                <a:srgbClr val="00B050"/>
              </a:solidFill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7" name="Picture 6" descr="10-76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9000" y="4114800"/>
              <a:ext cx="2819400" cy="2743200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8" descr="দহজ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53200" y="4114800"/>
              <a:ext cx="2590800" cy="2743200"/>
            </a:xfrm>
            <a:prstGeom prst="rect">
              <a:avLst/>
            </a:prstGeom>
            <a:ln w="8890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828800" y="304800"/>
            <a:ext cx="5867400" cy="1524000"/>
            <a:chOff x="1828800" y="304800"/>
            <a:chExt cx="5867400" cy="1524000"/>
          </a:xfrm>
        </p:grpSpPr>
        <p:sp>
          <p:nvSpPr>
            <p:cNvPr id="3" name="Flowchart: Internal Storage 2"/>
            <p:cNvSpPr/>
            <p:nvPr/>
          </p:nvSpPr>
          <p:spPr>
            <a:xfrm>
              <a:off x="1828800" y="304800"/>
              <a:ext cx="5867400" cy="1524000"/>
            </a:xfrm>
            <a:prstGeom prst="flowChartInternalStorag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43200" y="762000"/>
              <a:ext cx="472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9600" y="2438400"/>
            <a:ext cx="8077200" cy="3810000"/>
            <a:chOff x="609600" y="2438400"/>
            <a:chExt cx="8077200" cy="3810000"/>
          </a:xfrm>
        </p:grpSpPr>
        <p:sp>
          <p:nvSpPr>
            <p:cNvPr id="6" name="Bevel 5"/>
            <p:cNvSpPr/>
            <p:nvPr/>
          </p:nvSpPr>
          <p:spPr>
            <a:xfrm>
              <a:off x="609600" y="2438400"/>
              <a:ext cx="8077200" cy="3810000"/>
            </a:xfrm>
            <a:prstGeom prst="bevel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5400" y="3200400"/>
              <a:ext cx="6629400" cy="23698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বায়ু</a:t>
              </a:r>
              <a:r>
                <a:rPr lang="en-US" sz="6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( </a:t>
              </a:r>
              <a:r>
                <a:rPr lang="en-US" sz="60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বায়ু</a:t>
              </a:r>
              <a:r>
                <a:rPr lang="en-US" sz="6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দূষণ</a:t>
              </a:r>
              <a:r>
                <a:rPr lang="en-US" sz="6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)</a:t>
              </a:r>
            </a:p>
            <a:p>
              <a:pPr algn="ctr"/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:৬</a:t>
              </a:r>
            </a:p>
            <a:p>
              <a:pPr algn="ctr"/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- ৪১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304800"/>
            <a:ext cx="81534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1600200"/>
            <a:ext cx="8534400" cy="4953000"/>
            <a:chOff x="304800" y="1600200"/>
            <a:chExt cx="8839200" cy="4953000"/>
          </a:xfrm>
        </p:grpSpPr>
        <p:pic>
          <p:nvPicPr>
            <p:cNvPr id="5" name="Picture 4" descr="দতকব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1600200"/>
              <a:ext cx="4724400" cy="4953000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 descr="জ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5400" y="1600200"/>
              <a:ext cx="4038600" cy="4953000"/>
            </a:xfrm>
            <a:prstGeom prst="rect">
              <a:avLst/>
            </a:prstGeom>
            <a:ln w="8890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304800" y="5791200"/>
            <a:ext cx="8839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মোটরগাড়ি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কালো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ধোঁয়া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181600"/>
            <a:ext cx="8305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কোথা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381000" y="304800"/>
            <a:ext cx="8458200" cy="6248400"/>
            <a:chOff x="0" y="304800"/>
            <a:chExt cx="9144000" cy="6248400"/>
          </a:xfrm>
        </p:grpSpPr>
        <p:pic>
          <p:nvPicPr>
            <p:cNvPr id="3" name="Picture 2" descr="index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4800"/>
              <a:ext cx="4800600" cy="6248400"/>
            </a:xfrm>
            <a:prstGeom prst="rect">
              <a:avLst/>
            </a:prstGeom>
            <a:ln w="88900" cap="sq" cmpd="thickThin">
              <a:solidFill>
                <a:srgbClr val="0070C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 descr="download-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0600" y="304800"/>
              <a:ext cx="4343400" cy="6248400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609600" y="381000"/>
            <a:ext cx="3962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কলকারখানার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381000"/>
            <a:ext cx="3962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953000"/>
            <a:ext cx="8229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ধোঁয়ার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শুঁকেছ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304800" y="381000"/>
            <a:ext cx="8534400" cy="3124200"/>
            <a:chOff x="0" y="381000"/>
            <a:chExt cx="9144000" cy="3124200"/>
          </a:xfrm>
        </p:grpSpPr>
        <p:pic>
          <p:nvPicPr>
            <p:cNvPr id="3" name="Picture 2" descr="বআ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81000"/>
              <a:ext cx="4648200" cy="3124200"/>
            </a:xfrm>
            <a:prstGeom prst="rect">
              <a:avLst/>
            </a:prstGeom>
            <a:ln w="88900" cap="sq" cmpd="thickThin">
              <a:solidFill>
                <a:srgbClr val="7030A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 descr="1583166270_2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6800" y="381000"/>
              <a:ext cx="4267200" cy="3124200"/>
            </a:xfrm>
            <a:prstGeom prst="rect">
              <a:avLst/>
            </a:prstGeom>
            <a:ln w="8890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5" name="Picture 4" descr="10-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10000"/>
            <a:ext cx="4572000" cy="30480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তকব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3810000"/>
            <a:ext cx="4419600" cy="30480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09600" y="2667000"/>
            <a:ext cx="38862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ধূলিকণার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019800"/>
            <a:ext cx="4419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সিগারেটের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6019800"/>
            <a:ext cx="41148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আগুনের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বায়ুতে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ধূলিকণা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"/>
            <a:ext cx="9144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টেবিলে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বইপত্র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মুছলে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350</Words>
  <Application>Microsoft Office PowerPoint</Application>
  <PresentationFormat>On-screen Show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Sujit deb</dc:creator>
  <cp:lastModifiedBy>Sujit deb</cp:lastModifiedBy>
  <cp:revision>105</cp:revision>
  <dcterms:created xsi:type="dcterms:W3CDTF">2006-08-16T00:00:00Z</dcterms:created>
  <dcterms:modified xsi:type="dcterms:W3CDTF">2020-08-01T17:48:17Z</dcterms:modified>
</cp:coreProperties>
</file>