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60" r:id="rId3"/>
    <p:sldId id="261" r:id="rId4"/>
    <p:sldId id="262" r:id="rId5"/>
    <p:sldId id="266" r:id="rId6"/>
    <p:sldId id="263" r:id="rId7"/>
    <p:sldId id="264" r:id="rId8"/>
    <p:sldId id="265" r:id="rId9"/>
    <p:sldId id="267" r:id="rId10"/>
    <p:sldId id="275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C892B-0627-45CF-A361-1DE2C19004E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C79CA-3974-4552-8498-AD58604B7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5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79CA-3974-4552-8498-AD58604B7C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" y="135666"/>
            <a:ext cx="12036425" cy="6646134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37306" y="135666"/>
            <a:ext cx="12114212" cy="1004357"/>
          </a:xfrm>
          <a:prstGeom prst="rect">
            <a:avLst/>
          </a:prstGeom>
          <a:noFill/>
        </p:spPr>
        <p:txBody>
          <a:bodyPr wrap="square" lIns="80243" tIns="40122" rIns="80243" bIns="40122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5093" y="76200"/>
            <a:ext cx="12036425" cy="6705600"/>
            <a:chOff x="77787" y="76200"/>
            <a:chExt cx="12036425" cy="6705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0753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609601"/>
            <a:ext cx="11277600" cy="5562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4612" y="39469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49" y="6096000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নামসহ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28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89304" y="2362200"/>
            <a:ext cx="11410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012" y="68759"/>
            <a:ext cx="11410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762001"/>
            <a:ext cx="6248400" cy="5524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8212" y="6211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9812" y="6490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4012" y="1231642"/>
            <a:ext cx="533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একদেশ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বিশ্বকাপ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অলিম্পিক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গেইম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এরিয়েল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প্রেরিত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সংকেতটিকে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এরিয়েলে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বলছি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পৌঁছায়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04012" y="762001"/>
            <a:ext cx="0" cy="5772833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7781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10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27012" y="68759"/>
            <a:ext cx="11410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89812" y="762001"/>
            <a:ext cx="0" cy="5772833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" y="838200"/>
            <a:ext cx="7050088" cy="533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18412" y="838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3412" y="613341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7774" y="1484531"/>
            <a:ext cx="441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ঘনভূত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হানতে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পূর্বাভাস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17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27012" y="68759"/>
            <a:ext cx="11410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13612" y="762001"/>
            <a:ext cx="0" cy="5772833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762000"/>
            <a:ext cx="6934200" cy="556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6012" y="762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পৃথিবি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পর্যবেক্ষণকারী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0012" y="63347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পৃথিবি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পর্যবেক্ষণকারী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9812" y="1542395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চুইয়ে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রোগবালাই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লেগেছে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জাহাজের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যাত্রাপথে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হিমবাহ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02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27012" y="68759"/>
            <a:ext cx="11410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13612" y="762001"/>
            <a:ext cx="0" cy="5772833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742950"/>
            <a:ext cx="6858000" cy="556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2212" y="838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গোয়েন্দা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0012" y="63347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গোয়েন্দা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9812" y="1371600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প্রতিপক্ষ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যোদ্ধারা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গোপনে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অনুপ্রবেশ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ঘটাচ্ছে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গোয়েন্দারা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উপগ্রগ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গোয়েন্দা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229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27012" y="68759"/>
            <a:ext cx="11410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13612" y="762001"/>
            <a:ext cx="0" cy="5772833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779860"/>
            <a:ext cx="6858000" cy="5468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85796" y="762000"/>
            <a:ext cx="447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জ্যেতির্বিদ্যা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6104" y="6197025"/>
            <a:ext cx="424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জ্যেতির্বিদ্যা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5796" y="1548348"/>
            <a:ext cx="44585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জ্যেতির্বিদ্যা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উপগ্রহে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টেলিস্কোপ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দূরবীক্ষণ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জ্যেতির্বিজ্ঞানীদের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27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914400"/>
            <a:ext cx="11860240" cy="5105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9413" y="76200"/>
            <a:ext cx="11403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812" y="6019800"/>
            <a:ext cx="11884104" cy="758136"/>
          </a:xfrm>
          <a:prstGeom prst="rect">
            <a:avLst/>
          </a:prstGeom>
          <a:noFill/>
        </p:spPr>
        <p:txBody>
          <a:bodyPr wrap="square" lIns="80243" tIns="40122" rIns="80243" bIns="40122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8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" y="76212"/>
            <a:ext cx="11985678" cy="6708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613" y="609605"/>
            <a:ext cx="10820400" cy="2327797"/>
          </a:xfrm>
          <a:prstGeom prst="rect">
            <a:avLst/>
          </a:prstGeom>
          <a:noFill/>
        </p:spPr>
        <p:txBody>
          <a:bodyPr wrap="square" lIns="80243" tIns="40122" rIns="80243" bIns="40122" rtlCol="0">
            <a:spAutoFit/>
          </a:bodyPr>
          <a:lstStyle/>
          <a:p>
            <a:pPr algn="ctr"/>
            <a:r>
              <a:rPr lang="en-US" sz="14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4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4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4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ounded Rectangle 6"/>
          <p:cNvSpPr/>
          <p:nvPr/>
        </p:nvSpPr>
        <p:spPr>
          <a:xfrm>
            <a:off x="4875216" y="219670"/>
            <a:ext cx="2414535" cy="847130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243" tIns="40122" rIns="80243" bIns="40122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00" b="1" dirty="0" err="1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300" b="1" dirty="0">
              <a:ln w="1143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12" y="3581400"/>
            <a:ext cx="4648200" cy="303568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0243" tIns="40122" rIns="80243" bIns="40122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ইনডেক্স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১১৪৪৯৩৯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০১৭১৭-৫৩৮৩১০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444" y="1600200"/>
            <a:ext cx="0" cy="48768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23012" y="2514600"/>
            <a:ext cx="0" cy="32766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03911" y="2514600"/>
            <a:ext cx="12810" cy="32766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37412" y="4114803"/>
            <a:ext cx="4748264" cy="1696855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0243" tIns="40122" rIns="80243" bIns="40122">
            <a:spAutoFit/>
          </a:bodyPr>
          <a:lstStyle/>
          <a:p>
            <a:pPr>
              <a:buNone/>
            </a:pPr>
            <a:r>
              <a:rPr lang="bn-IN" sz="3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>
              <a:buNone/>
            </a:pPr>
            <a:r>
              <a:rPr lang="bn-IN" sz="3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5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5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838200"/>
            <a:ext cx="2743200" cy="2590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1066800"/>
            <a:ext cx="274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93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50812" y="76200"/>
            <a:ext cx="1181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914400"/>
            <a:ext cx="11658600" cy="5715000"/>
          </a:xfrm>
          <a:prstGeom prst="rect">
            <a:avLst/>
          </a:prstGeom>
        </p:spPr>
      </p:pic>
      <p:pic>
        <p:nvPicPr>
          <p:cNvPr id="12" name="Picture 11" descr="Untitled.jpg-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2" y="914400"/>
            <a:ext cx="1165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2" y="914400"/>
            <a:ext cx="11657560" cy="57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18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27012" y="-101263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403" y="6010870"/>
            <a:ext cx="1173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685800"/>
            <a:ext cx="10363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23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212" y="76200"/>
            <a:ext cx="11658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27012" y="2057400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12" y="3025914"/>
            <a:ext cx="11410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012" y="4063425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81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 descr="C:\Users\DAFFODIL\Desktop\Tania Haider\luxfon.com_19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114" y="769440"/>
            <a:ext cx="6336698" cy="5402759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3212" y="1667470"/>
            <a:ext cx="1158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12" y="0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latin typeface="NikoshBAN" pitchFamily="2" charset="0"/>
                <a:cs typeface="NikoshBAN" pitchFamily="2" charset="0"/>
              </a:rPr>
              <a:t>মহাকাশ</a:t>
            </a:r>
            <a:endParaRPr lang="en-US" sz="44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370012" y="6172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932612" y="769441"/>
            <a:ext cx="0" cy="5555159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1212" y="609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8812" y="1676400"/>
            <a:ext cx="502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ছায়াপথ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গ্যালাক্সি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74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ছায়াপ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12" y="990600"/>
            <a:ext cx="7543800" cy="56388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93812" y="1524000"/>
            <a:ext cx="5410201" cy="46788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art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012" y="2209800"/>
            <a:ext cx="2934159" cy="34751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1612" y="1600200"/>
            <a:ext cx="2395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7812" y="3733800"/>
            <a:ext cx="215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2392" y="906959"/>
            <a:ext cx="2505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08612" y="4267173"/>
            <a:ext cx="1323860" cy="2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3812" y="3810000"/>
            <a:ext cx="16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১৬০কিমি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7612" y="762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মহাকাশের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7770812" y="1524000"/>
            <a:ext cx="426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বিজ্ঞানীরা বলেন, পৃথিবী থেকে ১৬০ কিলোমিটার উচ্চতায় বায়ুমন্ডলের শেষ এবং মহাকাশের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8456612" y="1752600"/>
            <a:ext cx="304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4612" y="838200"/>
            <a:ext cx="426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ভাবত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মহাকাশের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ভাবত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যতো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দূরের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মহাকাশের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দুরবীক্ষন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আবিস্কারের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দৃষ্টিসীমার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গ্যালাক্সি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সিন্ধান্তে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মহাকাশের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594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8" grpId="0"/>
      <p:bldP spid="18" grpId="1"/>
      <p:bldP spid="19" grpId="0"/>
      <p:bldP spid="19" grpId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03212" y="2438400"/>
            <a:ext cx="1165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778566"/>
            <a:ext cx="7772400" cy="59270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6812" y="68759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মহাবিশ্ব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9412" y="990600"/>
            <a:ext cx="396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পোকামাকর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ধূলিকণা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দূর-দূরান্তের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ধূমকেতু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গ্যালাক্সি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0812" y="541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7012" y="830282"/>
            <a:ext cx="419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বিগব্যাঙ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মহাবিস্ফোরণ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তত্ত্বের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ঘনরুপে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১৩.৭৫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বিলিয়ন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মহাবিস্ফোরনের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044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8" grpId="0"/>
      <p:bldP spid="8" grpId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12" y="76200"/>
            <a:ext cx="12039600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31812" y="2133600"/>
            <a:ext cx="11410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012" y="152400"/>
            <a:ext cx="1171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1" y="860286"/>
            <a:ext cx="11715015" cy="576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19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618</Words>
  <Application>Microsoft Office PowerPoint</Application>
  <PresentationFormat>Custom</PresentationFormat>
  <Paragraphs>68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168</cp:revision>
  <dcterms:created xsi:type="dcterms:W3CDTF">2006-08-16T00:00:00Z</dcterms:created>
  <dcterms:modified xsi:type="dcterms:W3CDTF">2020-07-31T09:14:18Z</dcterms:modified>
</cp:coreProperties>
</file>