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76" r:id="rId9"/>
    <p:sldId id="261" r:id="rId10"/>
    <p:sldId id="264" r:id="rId11"/>
    <p:sldId id="267" r:id="rId12"/>
    <p:sldId id="262" r:id="rId13"/>
    <p:sldId id="265" r:id="rId14"/>
    <p:sldId id="268" r:id="rId15"/>
    <p:sldId id="263" r:id="rId16"/>
    <p:sldId id="266" r:id="rId17"/>
    <p:sldId id="269" r:id="rId18"/>
    <p:sldId id="270" r:id="rId19"/>
    <p:sldId id="271" r:id="rId20"/>
    <p:sldId id="273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6124754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ভাইয়েরা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অ্যাসম্বলি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শুকায়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নিয়েছি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শহিদের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আরটিসিতে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অ্যাসেম্বলি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মার্শাল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-ল’ withdraw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 হবে । সমস্ত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সামরিক বাহিনীর লোকদের ব্যারাকে ফেরত যেতে হবে । যেভাবে হত্যা করা হয়েছে তার তদন্ত করতে হবে । আর জনগণের প্রতিনিধির হাতে ক্ষমতা হস্তান্তর করতে হবে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দেখবো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অ্যাসেম্বলিতে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অ্যাসেম্বলিতে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৭ মার্চের ভাষণের কিছু অংশ জেনে নিই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 – ‘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মার্শাল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-ল’ withdraw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করতে হবে । এ কথাটি ব্যাখ্যা কর ।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৭ মার্চের ভাষণের কিছু অংশ জেনে নিই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914400"/>
            <a:ext cx="9143999" cy="575542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 প্রধানমন্ত্রিত্ব চাই না । আমরা এদেশের মানুষের অধিকার চাই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আমি পরিস্কার অক্ষরে বলে দেবার চাই যে , আজ থেকে এই বাংলাদেশে কোর্ট-কাছারি , আদালত-ফৌজদারি ,শিক্ষা প্রতিষ্টান অনির্দিষ্টকালের জন্য বন্ধ থাকবে । গরিবের যাতে কষ্ট না হয় , যাতে আমার মানুষ কষ্ট না করে সেজন্য সমস্ত অন্যান্য যে জিনিসগুলো আছে , সেগুলোর হরতাল কাল থেকে চলবে না । রিক্সা গরুর গাড়ি ,রেল চলবে , লঞ্চ চলবে – শুধু সেক্রেটারিয়েট , সুপ্রীমকোট , হাইকোর্ট , জজকোর্ট , সেমি- গভর্নমেন্ট দপ্তর ওয়াবদা , কোনকিছু চলবে না । ২৮ তারিখে কর্মচারীরা গিয়ে বেতন নিয়ে আসবেন ।    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9144000" cy="95410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০১ –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মন্ত্রি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চাই না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আমরা এদেশের মানুষের অধিকার চাই ।’ এ কথাটি  ব্যাখ্যা কর ।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৭ মার্চের ভাষণের কিছু অংশ জেনে নিই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618630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দূর্গ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তোলো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শ্ত্রুর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মোকাবিলা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হুকুক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মারব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মারব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ব্যারাকে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দাবায়ে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দাবাতে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‘আমি যদি হূকুক দিবার নাও পারি, তোমারা বন্ধ করে দেবে ।’ এ কথা কে, কেন বলেছিলেন ?  তা লিখ ।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০১ –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সোহরাওয়ার্দীকে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আতাউল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ওসমানীকে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‘বঙ্গবন্ধু বলেছেন-‘মার্শাল-ল’ প্রত্যাহার করতে হবে ।’-এ উক্তিতে কোনটি ফুটে উঠেছে ?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আবদার          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আবেদন  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শর্ত              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উপদেশ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 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withdraw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– শব্দটির  অর্থ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?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   প্রত্যাহার               খ     প্রত্যাদেশ  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   প্রত্যর্পণ                    ঘ   প্রত্যাগমন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81200" y="4724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7000" y="2514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5715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295400"/>
            <a:ext cx="9143999" cy="532453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 ‘ওয়াবদা’ শব্দটির অর্থ কি?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ওয়াটার এন্ড পাওয়ার ডেভেলপমেন্ট অথরিটি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ওমেন এন্ড পুওর ডেভেলপমেন্ট অথরিটি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গ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আপদ বিপদ থেকে উদ্ধার কর্তৃপক্ষ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ঘ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পানি সরবরাহ ময়লা নিস্কাশন 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০৫ – ‘ব্যারাক’ বলতে কোনটিকে বোঝায়  ?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সেনানিবাস                 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সেনাছাউনি   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সেনাবাহিনী              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সেনাকুঞ্জ     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০৬- ‘আরটিসি’  বলতে কোনটিকে নির্দেশ করা হয়েছে  ?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পাকিস্তান  জাতীয় পরিষদ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গোলটেবিল বৈঠক     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গ   রাষ্ট্র পরিচালনার  বিধানসমূহ       ঘ  আপদকালীন রিলিফ কমিটি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1828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4038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5562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 , রাজবাড়ী। </a:t>
            </a:r>
          </a:p>
          <a:p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9050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বাড়ীর কাজ -০১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বাড়ীর কাজ -০২ 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1"/>
            <a:ext cx="9144000" cy="526297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১৮৬১ সালে আব্রাহাম   লিংকন আমেরিকার ১৬তম প্রেসিডেন্ট নির্বাচিত হয়ে ১৮৬৩ সালে আমেরিকার  দাসপ্রথার অবসান ঘটান এবং মুক্তি ঘোষণার মাধ্যমে দাসদের মুক্ত করে দেন । তাঁর অসাধারন  নেতৃত্বগুন , বাগ্নী ও দূরদর্শিতার বলে আমেরিকার গৃহযুদ্ধের সময়েও  সফলভাবে  সকল প্রতিবন্ধকতাকে জয় করতে সক্ষম হন । 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515451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বঙ্গবন্ধুর ৭ মার্চের ভাষণ কার ভাষণের সাথে তুলনা করা হয়।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তোমাদের যা কিছু  আছে তাই নিয়ে শত্রুর মোকাবিলা করতে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হবে । এ কথাটি বঙ্গবন্ধু   কেন বলেছিলেন ?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উদ্দীপক ও ‘এবারের সংগ্রাম স্বাধীনতার সংগ্রাম’ প্রবন্ধের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আলোকে বঙ্গবন্ধু শেখ মুজিবুর রহমান ও প্রেসিডেন্ট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আব্রাহাম লিংকনের তুলনা কর ।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মানবিকতা ,বাগ্নিতা ও দূরদর্শিতা বিশ্বনেতৃত্বের অন্যতম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গুনাবলী-উদ্দীপক ও ‘এবারের সংগ্রাম স্বাধীনতার সংগ্রাম’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প্রন্ধের আলোকে মূল্যায়ন কর ।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বাড়ীর কাজ -০৩  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3999" cy="457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৮ম </a:t>
            </a:r>
          </a:p>
          <a:p>
            <a:pPr algn="ctr"/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গদ্যাংশ ) </a:t>
            </a:r>
          </a:p>
          <a:p>
            <a:pPr algn="ctr"/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 ০১-০৮-২০২০ইং  </a:t>
            </a:r>
            <a:endParaRPr lang="en-US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1371600"/>
            <a:ext cx="46482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114800"/>
            <a:ext cx="4648200" cy="274320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4419600" cy="274320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44196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heikh-mujib-march-7-speech-w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1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“এবারের সংগ্রাম স্বাধীনতার সংগ্রাম”</a:t>
            </a:r>
          </a:p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-শেখ মুজিবুর রহমান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তৃতীয় অংশ )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 মার্চের ভাষণের নির্ধারিত অংশ পড়তে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 ।  </a:t>
            </a:r>
          </a:p>
          <a:p>
            <a:pPr marL="742950" indent="-742950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পাকিস্তানী শাসকদের বিরূদ্ধে বঙ্গবন্ধুর  হূশিয়ারী উচ্চারণের কথা জানতে পারবে  । </a:t>
            </a:r>
          </a:p>
          <a:p>
            <a:pPr marL="742950" indent="-742950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বাংলার মানুষের অধিকার আদায়ের জন্য বঙ্গবন্ধু যা যা করতে বলেছেন তা  জানতে পারবে ।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এসো আমরা কঠিন শব্দগুলো জেনে নিই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Withdraw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9906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3622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সেনাছাউনি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810000"/>
            <a:ext cx="4038600" cy="1676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সচিবালয়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4864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আধা-সরকারি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সেমি-গভর্নমেন্ট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2672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সেক্রেটারিয়েট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908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ব্যারাক</a:t>
            </a:r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43400" y="1143000"/>
            <a:ext cx="978408" cy="9906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91000" y="2590800"/>
            <a:ext cx="978408" cy="9906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10000" y="4419600"/>
            <a:ext cx="978408" cy="9906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657600" y="5791200"/>
            <a:ext cx="978408" cy="9906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792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BINAY</cp:lastModifiedBy>
  <cp:revision>54</cp:revision>
  <dcterms:created xsi:type="dcterms:W3CDTF">2006-08-16T00:00:00Z</dcterms:created>
  <dcterms:modified xsi:type="dcterms:W3CDTF">2020-07-31T17:59:13Z</dcterms:modified>
</cp:coreProperties>
</file>