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60" r:id="rId4"/>
    <p:sldId id="263" r:id="rId5"/>
    <p:sldId id="258" r:id="rId6"/>
    <p:sldId id="259" r:id="rId7"/>
    <p:sldId id="261" r:id="rId8"/>
    <p:sldId id="262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2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7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1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6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2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1CD8D-2766-4736-9824-E39D60A15F6D}" type="datetimeFigureOut">
              <a:rPr lang="en-US" smtClean="0"/>
              <a:t>31-07-20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81F4-061F-4796-85C3-9449085A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-mail-joyshinh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pppppppppppp\Downloads\callecolora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84537" y="2607147"/>
            <a:ext cx="52822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7672" y="356166"/>
            <a:ext cx="7908612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1733" y="1982687"/>
            <a:ext cx="2095687" cy="9969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36459" y="1890526"/>
            <a:ext cx="2445533" cy="10879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7701" y="4590497"/>
            <a:ext cx="2217592" cy="9969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দীপ্তিমান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36459" y="4561018"/>
            <a:ext cx="2445534" cy="9969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9" y="1415441"/>
            <a:ext cx="3321423" cy="2141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9" y="3993776"/>
            <a:ext cx="3321424" cy="2131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983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8358" y="356166"/>
            <a:ext cx="7027240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কিছু শব্দার্থ শিখে </a:t>
            </a:r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1733" y="1982687"/>
            <a:ext cx="2095687" cy="8174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83644" y="1867259"/>
            <a:ext cx="2445533" cy="10879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সমুদ্র,সাগর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1733" y="4651574"/>
            <a:ext cx="2217592" cy="81742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কেতন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83644" y="4651574"/>
            <a:ext cx="2510768" cy="95627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96" y="1455111"/>
            <a:ext cx="3118981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96" y="4021691"/>
            <a:ext cx="3118981" cy="2077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89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597" y="1119412"/>
            <a:ext cx="6477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শব্দগুলি দিয়ে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 কর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7723" y="4242833"/>
            <a:ext cx="202785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সংগ্রাম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334" y="5302916"/>
            <a:ext cx="206681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সিন্ধু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7723" y="3105955"/>
            <a:ext cx="207168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মহিয়ান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506" y="4242834"/>
            <a:ext cx="202785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অনন্ত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5794" y="5302916"/>
            <a:ext cx="206681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0923" y="3105956"/>
            <a:ext cx="207168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দীপ্তিমান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7945" y="4242834"/>
            <a:ext cx="202785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সমুন্নত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8980" y="5226716"/>
            <a:ext cx="206681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বিপুল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5523" y="3105957"/>
            <a:ext cx="207168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শতেক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79997" y="743755"/>
            <a:ext cx="1905000" cy="1588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ifu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88" y="1413456"/>
            <a:ext cx="4781598" cy="27432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0787" y="499056"/>
            <a:ext cx="7239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986" y="4385256"/>
            <a:ext cx="7239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শতেকের সাথে শতেক হস্ত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মিলায়ে একত্রিত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 সমুন্নত।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aiful\Desktop\WEB_Dhaka-congestion_Traffic_gridlock_Syed-Zakir-Hossain_Edited_19.07.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18" y="1439214"/>
            <a:ext cx="4779292" cy="250645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9119" y="524814"/>
            <a:ext cx="7239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518" y="4182414"/>
            <a:ext cx="7239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বিপুলা পৃথিবী, প্রসারিত পথ,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যাত্রীরা সেই পথে,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চলে কর্মের আহবানে কোন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অনন্ত কাল হতে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aiful\Desktop\235716kalerkantho-12-2018-01-07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57" y="1298620"/>
            <a:ext cx="4062423" cy="245268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9579" y="460420"/>
            <a:ext cx="5867401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9980" y="3956003"/>
            <a:ext cx="7239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 জীবন! শ্রেষ্ঠ,কঠোর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কর্মে সে মহীয়ান,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সংগ্রামে আর সাহসে প্রজ্ঞা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আলোকে দিপ্তীমান।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aiful\Desktop\1490273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19" y="1194515"/>
            <a:ext cx="3048000" cy="2963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2898819" y="280115"/>
            <a:ext cx="5867401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420" y="4318715"/>
            <a:ext cx="7239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পায়ের তলার মাটিতে,আকাশে,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সমুখে, সিন্ধু জলে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চলিয়াছে দলে দলে।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3" y="3830479"/>
            <a:ext cx="1076498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‘শতেকের সাথে শতেক হস্ত মিলায়ে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একত্রিত’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বলতে কবি কী বুঝিয়েছেন? </a:t>
            </a:r>
          </a:p>
        </p:txBody>
      </p:sp>
      <p:sp>
        <p:nvSpPr>
          <p:cNvPr id="5" name="Oval 4"/>
          <p:cNvSpPr/>
          <p:nvPr/>
        </p:nvSpPr>
        <p:spPr>
          <a:xfrm>
            <a:off x="533400" y="533400"/>
            <a:ext cx="2667000" cy="2133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bn-IN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384" y="1355425"/>
            <a:ext cx="805156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সাহসের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439" y="3536396"/>
            <a:ext cx="8042467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সুফিয়া কামাল কীসের বিপক্ষে সবসময় সক্রিয় ছিলেন?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438" y="5519375"/>
            <a:ext cx="8042469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 সংগ্রামে আর সাহসে কী প্রকাশ পায়?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810" y="4527885"/>
            <a:ext cx="805156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বহু দেশ উন্নত হয়েছে কীসের মাধ্যমে?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86" y="2515491"/>
            <a:ext cx="802761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7550" y="1360468"/>
            <a:ext cx="332488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গভীর জ্ঞান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7550" y="3536396"/>
            <a:ext cx="332488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সাম্প্রদায়িকতা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7550" y="2537306"/>
            <a:ext cx="332488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সমৃদ্ধি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7550" y="4527884"/>
            <a:ext cx="332488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সকলকে নিয়ে কাজ করে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7550" y="5519372"/>
            <a:ext cx="328269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বুদ্ধি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Ribbon 11"/>
          <p:cNvSpPr/>
          <p:nvPr/>
        </p:nvSpPr>
        <p:spPr>
          <a:xfrm>
            <a:off x="2400564" y="259977"/>
            <a:ext cx="5831836" cy="1212080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6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64437" y="665017"/>
            <a:ext cx="110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1366" y="3448318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“একতাবদ্ধ হয়ে কাজ করলে সবখানে জয় নিশ্চিত” উক্তিটির বিশ্লেষন কর 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533400"/>
            <a:ext cx="2667000" cy="2133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7744" y="128788"/>
            <a:ext cx="8839200" cy="6553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635595" y="3063025"/>
            <a:ext cx="2937164" cy="19812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195" y="3289508"/>
            <a:ext cx="27085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সপ্তম</a:t>
            </a:r>
          </a:p>
          <a:p>
            <a:pPr algn="just"/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বাংলা ১ম পত্র</a:t>
            </a:r>
            <a:endParaRPr lang="en-US" sz="2400" b="1" dirty="0" smtClean="0">
              <a:ln w="11430">
                <a:solidFill>
                  <a:schemeClr val="bg1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  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just"/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    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মিনিট।</a:t>
            </a:r>
            <a:endParaRPr lang="en-US" sz="2400" b="1" dirty="0">
              <a:ln w="11430">
                <a:solidFill>
                  <a:schemeClr val="bg1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566317" y="3063025"/>
            <a:ext cx="3002478" cy="19812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9863" y="421593"/>
            <a:ext cx="190846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2830" y="5349022"/>
            <a:ext cx="7649029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  <a:endParaRPr lang="bn-BD" sz="4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ভান্ডারিয়া, পিরোজপুর</a:t>
            </a:r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5095" y="3268795"/>
            <a:ext cx="2918835" cy="19082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জয়দেব কুমার মন্ডল</a:t>
            </a:r>
            <a:endParaRPr lang="bn-IN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bn-IN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E-mail-joyshinha@gmail.com</a:t>
            </a:r>
            <a:endParaRPr lang="en-US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Cont:01775902929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9" y="628955"/>
            <a:ext cx="1896322" cy="2187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E:\joy\DSC_6797gggggg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095" y="764297"/>
            <a:ext cx="2189162" cy="216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57" y="810295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872b9136d31adffcc6c0bc7f9e491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8" y="2020909"/>
            <a:ext cx="8693239" cy="393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91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01" y="546279"/>
            <a:ext cx="3657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ender-equality-a-dogma-b53759ce125c14cf4e9cdd38022436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901" y="546279"/>
            <a:ext cx="3962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as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01" y="2858573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146701" y="927279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-অধিকার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6501" y="3468173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36701" y="1384479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93901" y="5118279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উপরের ছবিগুলো দেখে কী বুঝতে পারতেছ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এগুলোকে আমরা এককথায় কী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481" y="535975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সুফিয়া কামাল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-13717-1511149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081" y="3607158"/>
            <a:ext cx="1905000" cy="1646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ooperac3a7c3a3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81" y="711558"/>
            <a:ext cx="3733800" cy="264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9881" y="1702158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92624" y="1600200"/>
            <a:ext cx="9314322" cy="4800600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55452" y="714859"/>
            <a:ext cx="3733800" cy="8853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2-Point Star 1">
            <a:extLst>
              <a:ext uri="{FF2B5EF4-FFF2-40B4-BE49-F238E27FC236}">
                <a16:creationId xmlns:a16="http://schemas.microsoft.com/office/drawing/2014/main" xmlns="" id="{C44471AC-0422-48E9-8B21-A66B10FE3F85}"/>
              </a:ext>
            </a:extLst>
          </p:cNvPr>
          <p:cNvSpPr/>
          <p:nvPr/>
        </p:nvSpPr>
        <p:spPr>
          <a:xfrm>
            <a:off x="4230145" y="547929"/>
            <a:ext cx="4108211" cy="1219200"/>
          </a:xfrm>
          <a:prstGeom prst="star32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75640" y="2714359"/>
            <a:ext cx="84313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পারবে; </a:t>
            </a:r>
            <a:endParaRPr lang="bn-BD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 বাক্যে প্রয়োগ করতে 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ধর্ম-বর্ণ-গোত্র-শ্রেণি ভেদে সকল মানুষের মধ্যে সম্প্রীতি ও সহমর্মিতা বোধ সৃষ্টি করতে পারবে;</a:t>
            </a:r>
          </a:p>
        </p:txBody>
      </p:sp>
    </p:spTree>
    <p:extLst>
      <p:ext uri="{BB962C8B-B14F-4D97-AF65-F5344CB8AC3E}">
        <p14:creationId xmlns:p14="http://schemas.microsoft.com/office/powerpoint/2010/main" val="23656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4667518" y="787757"/>
            <a:ext cx="2590800" cy="914400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318" y="1778357"/>
            <a:ext cx="18923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77118" y="3378557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4518" y="1549757"/>
            <a:ext cx="2438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সুফিয়া কামাল ১৯১১ সালে বরিশালে জন্মগ্রহন করেন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10718" y="2921357"/>
            <a:ext cx="2438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ছিলেন একজন সফল সংগঠক ও নারীনেত্রী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10718" y="3911957"/>
            <a:ext cx="2438400" cy="198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সক্রিয়ভাবে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আন্দোলন-সংগ্রামে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9918" y="4521557"/>
            <a:ext cx="2438400" cy="1752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নারীজাগরণ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সম-অধীকার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অগ্রণী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2918" y="4369157"/>
            <a:ext cx="2438400" cy="144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সাম্প্রদায়িকতা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মৌলবাদের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সোচ্চার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6718" y="2768957"/>
            <a:ext cx="2438400" cy="1295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---”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সাঁজের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,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,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কেয়ার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76718" y="1549757"/>
            <a:ext cx="243840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১৯৯৯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801118" y="1854557"/>
            <a:ext cx="457200" cy="304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772418" y="4254857"/>
            <a:ext cx="5334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667518" y="3683357"/>
            <a:ext cx="685800" cy="685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48718" y="3835757"/>
            <a:ext cx="609600" cy="304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77318" y="3226157"/>
            <a:ext cx="533400" cy="1524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591318" y="3456345"/>
            <a:ext cx="457200" cy="7461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515118" y="2159357"/>
            <a:ext cx="533400" cy="762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88642" y="354976"/>
            <a:ext cx="2986826" cy="117066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6853" y="2308678"/>
            <a:ext cx="6934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2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2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সুফিয়া কামাল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খ্রিষ্টাব্দে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A64F8D-6132-4CC9-B187-70E6A505F358}"/>
              </a:ext>
            </a:extLst>
          </p:cNvPr>
          <p:cNvSpPr txBox="1"/>
          <p:nvPr/>
        </p:nvSpPr>
        <p:spPr>
          <a:xfrm>
            <a:off x="3426853" y="3045853"/>
            <a:ext cx="6934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৯১১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6853" y="4026035"/>
            <a:ext cx="6934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2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2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সুফিয়া কামাল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কি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 করেন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A64F8D-6132-4CC9-B187-70E6A505F358}"/>
              </a:ext>
            </a:extLst>
          </p:cNvPr>
          <p:cNvSpPr txBox="1"/>
          <p:nvPr/>
        </p:nvSpPr>
        <p:spPr>
          <a:xfrm>
            <a:off x="3435731" y="4834127"/>
            <a:ext cx="692532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b="1" dirty="0"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একাডেমি, একুশে পদক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76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442" y="280256"/>
            <a:ext cx="495300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আবৃত্তি শুনি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3" descr="G:\BTT Training\01050070187_Saiful\Image\Screenshot_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41" y="1093631"/>
            <a:ext cx="4800601" cy="541685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66799" y="484031"/>
            <a:ext cx="2346102" cy="1219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992191" y="2928870"/>
            <a:ext cx="5410200" cy="758825"/>
          </a:xfrm>
          <a:prstGeom prst="rect">
            <a:avLst/>
          </a:prstGeom>
          <a:solidFill>
            <a:srgbClr val="800080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449</Words>
  <Application>Microsoft Office PowerPoint</Application>
  <PresentationFormat>Widescreen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Joydeb</dc:creator>
  <cp:lastModifiedBy>Joydeb</cp:lastModifiedBy>
  <cp:revision>17</cp:revision>
  <dcterms:created xsi:type="dcterms:W3CDTF">2020-07-29T06:00:26Z</dcterms:created>
  <dcterms:modified xsi:type="dcterms:W3CDTF">2020-07-31T06:46:02Z</dcterms:modified>
</cp:coreProperties>
</file>