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D4C4-6BE9-41CA-A6C2-14FBBBFE7D35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77A9-D825-4323-862B-27C0F6B0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77A9-D825-4323-862B-27C0F6B05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7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5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4857-525E-42DE-9BF2-B027D0E02184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7465-26E4-464A-839B-0849A74C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3" y="290264"/>
            <a:ext cx="4423015" cy="6214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A8742F-632F-4520-A688-EEB4A070D386}"/>
              </a:ext>
            </a:extLst>
          </p:cNvPr>
          <p:cNvSpPr txBox="1"/>
          <p:nvPr/>
        </p:nvSpPr>
        <p:spPr>
          <a:xfrm>
            <a:off x="4217155" y="2552850"/>
            <a:ext cx="6462511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5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5155095" y="466291"/>
            <a:ext cx="214685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746CD9-3C2A-4B3D-926C-92F260133D6C}"/>
              </a:ext>
            </a:extLst>
          </p:cNvPr>
          <p:cNvSpPr txBox="1"/>
          <p:nvPr/>
        </p:nvSpPr>
        <p:spPr>
          <a:xfrm>
            <a:off x="2033414" y="1250510"/>
            <a:ext cx="8390213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2656967"/>
            <a:ext cx="4380931" cy="3799089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91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56" y="2821667"/>
            <a:ext cx="27432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5155095" y="602771"/>
            <a:ext cx="214685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B81C82-FED8-4CD0-A415-E214A1E6EC1A}"/>
              </a:ext>
            </a:extLst>
          </p:cNvPr>
          <p:cNvSpPr txBox="1"/>
          <p:nvPr/>
        </p:nvSpPr>
        <p:spPr>
          <a:xfrm>
            <a:off x="1570382" y="1462674"/>
            <a:ext cx="854765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2B88C7-AC99-4CD1-ABAC-05E0320943A0}"/>
              </a:ext>
            </a:extLst>
          </p:cNvPr>
          <p:cNvSpPr txBox="1"/>
          <p:nvPr/>
        </p:nvSpPr>
        <p:spPr>
          <a:xfrm>
            <a:off x="3882702" y="3287719"/>
            <a:ext cx="60510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DB548-1747-447C-B06D-312F1E3089D3}"/>
              </a:ext>
            </a:extLst>
          </p:cNvPr>
          <p:cNvSpPr txBox="1"/>
          <p:nvPr/>
        </p:nvSpPr>
        <p:spPr>
          <a:xfrm>
            <a:off x="3880400" y="2477908"/>
            <a:ext cx="605104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DD257E-0E1E-4ECA-87EE-4E9D9DAFC440}"/>
              </a:ext>
            </a:extLst>
          </p:cNvPr>
          <p:cNvSpPr txBox="1"/>
          <p:nvPr/>
        </p:nvSpPr>
        <p:spPr>
          <a:xfrm>
            <a:off x="3880400" y="4097530"/>
            <a:ext cx="60510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5F05C7-4235-45BD-AC5D-576E635DA2FE}"/>
              </a:ext>
            </a:extLst>
          </p:cNvPr>
          <p:cNvSpPr txBox="1"/>
          <p:nvPr/>
        </p:nvSpPr>
        <p:spPr>
          <a:xfrm>
            <a:off x="3880399" y="4907341"/>
            <a:ext cx="60510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ACE620-AB0F-48FA-BFBA-6D1B97315709}"/>
              </a:ext>
            </a:extLst>
          </p:cNvPr>
          <p:cNvSpPr txBox="1"/>
          <p:nvPr/>
        </p:nvSpPr>
        <p:spPr>
          <a:xfrm>
            <a:off x="3880399" y="5717152"/>
            <a:ext cx="60510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4485500" y="2587303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4485500" y="3445214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4485499" y="4227180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4485498" y="5068923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485498" y="5855858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4956392" y="2502934"/>
            <a:ext cx="573227" cy="646331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4956392" y="3300298"/>
            <a:ext cx="573227" cy="646331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4956394" y="4097529"/>
            <a:ext cx="573227" cy="646331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4956393" y="4940240"/>
            <a:ext cx="573227" cy="646331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Help 21">
            <a:hlinkClick r:id="" action="ppaction://noaction" highlightClick="1"/>
          </p:cNvPr>
          <p:cNvSpPr/>
          <p:nvPr/>
        </p:nvSpPr>
        <p:spPr>
          <a:xfrm>
            <a:off x="4956392" y="5782951"/>
            <a:ext cx="573227" cy="646331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B81C82-FED8-4CD0-A415-E214A1E6EC1A}"/>
              </a:ext>
            </a:extLst>
          </p:cNvPr>
          <p:cNvSpPr txBox="1"/>
          <p:nvPr/>
        </p:nvSpPr>
        <p:spPr>
          <a:xfrm>
            <a:off x="4303643" y="900407"/>
            <a:ext cx="358471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D19B3A-794D-4852-B3A9-DD3D5BE610B4}"/>
              </a:ext>
            </a:extLst>
          </p:cNvPr>
          <p:cNvSpPr txBox="1"/>
          <p:nvPr/>
        </p:nvSpPr>
        <p:spPr>
          <a:xfrm>
            <a:off x="4534183" y="2638706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7BEFB6-7C8E-4D50-9426-16CCDA0FA13E}"/>
              </a:ext>
            </a:extLst>
          </p:cNvPr>
          <p:cNvSpPr txBox="1"/>
          <p:nvPr/>
        </p:nvSpPr>
        <p:spPr>
          <a:xfrm>
            <a:off x="5867149" y="2640197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D01856-4903-4DE4-A882-E8D56920BD61}"/>
              </a:ext>
            </a:extLst>
          </p:cNvPr>
          <p:cNvSpPr txBox="1"/>
          <p:nvPr/>
        </p:nvSpPr>
        <p:spPr>
          <a:xfrm>
            <a:off x="7063345" y="2634618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8AAD79-7F7E-45E0-AA0A-BD0D782FAE0B}"/>
              </a:ext>
            </a:extLst>
          </p:cNvPr>
          <p:cNvSpPr txBox="1"/>
          <p:nvPr/>
        </p:nvSpPr>
        <p:spPr>
          <a:xfrm>
            <a:off x="4513399" y="3448517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C8A18C-D2B2-43EC-9BA0-EEA45FC1D5BC}"/>
              </a:ext>
            </a:extLst>
          </p:cNvPr>
          <p:cNvSpPr txBox="1"/>
          <p:nvPr/>
        </p:nvSpPr>
        <p:spPr>
          <a:xfrm>
            <a:off x="5862600" y="3448516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D08B9A-8CCB-4ECB-96E4-3801131C395F}"/>
              </a:ext>
            </a:extLst>
          </p:cNvPr>
          <p:cNvSpPr txBox="1"/>
          <p:nvPr/>
        </p:nvSpPr>
        <p:spPr>
          <a:xfrm>
            <a:off x="7054686" y="3448515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5921F-BE53-49A6-8052-C3C225874120}"/>
              </a:ext>
            </a:extLst>
          </p:cNvPr>
          <p:cNvSpPr txBox="1"/>
          <p:nvPr/>
        </p:nvSpPr>
        <p:spPr>
          <a:xfrm>
            <a:off x="4545122" y="4253181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7E36EC-233A-4D03-B2B6-FC9D85384183}"/>
              </a:ext>
            </a:extLst>
          </p:cNvPr>
          <p:cNvSpPr txBox="1"/>
          <p:nvPr/>
        </p:nvSpPr>
        <p:spPr>
          <a:xfrm>
            <a:off x="5862600" y="4230229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9C8C16-97CF-4582-922B-915209A2C2F3}"/>
              </a:ext>
            </a:extLst>
          </p:cNvPr>
          <p:cNvSpPr txBox="1"/>
          <p:nvPr/>
        </p:nvSpPr>
        <p:spPr>
          <a:xfrm>
            <a:off x="7063345" y="4303037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DAC024-84A3-4492-90B2-13B7AA577F13}"/>
              </a:ext>
            </a:extLst>
          </p:cNvPr>
          <p:cNvSpPr txBox="1"/>
          <p:nvPr/>
        </p:nvSpPr>
        <p:spPr>
          <a:xfrm>
            <a:off x="4534183" y="5057845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AFF69A-174F-4696-8D6A-6D0F270972CA}"/>
              </a:ext>
            </a:extLst>
          </p:cNvPr>
          <p:cNvSpPr txBox="1"/>
          <p:nvPr/>
        </p:nvSpPr>
        <p:spPr>
          <a:xfrm>
            <a:off x="5862600" y="5057845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33BDED-8862-4A53-BFFA-A216095BE38A}"/>
              </a:ext>
            </a:extLst>
          </p:cNvPr>
          <p:cNvSpPr txBox="1"/>
          <p:nvPr/>
        </p:nvSpPr>
        <p:spPr>
          <a:xfrm>
            <a:off x="7063345" y="5057844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070CD4-D3CD-47C7-A59C-15175AF0412F}"/>
              </a:ext>
            </a:extLst>
          </p:cNvPr>
          <p:cNvSpPr txBox="1"/>
          <p:nvPr/>
        </p:nvSpPr>
        <p:spPr>
          <a:xfrm>
            <a:off x="4522264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6B4BAFC-2451-496D-85DE-E5106E03A7D4}"/>
              </a:ext>
            </a:extLst>
          </p:cNvPr>
          <p:cNvSpPr txBox="1"/>
          <p:nvPr/>
        </p:nvSpPr>
        <p:spPr>
          <a:xfrm>
            <a:off x="5867149" y="181789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E26E6A9-47C2-4EA4-8990-5E314F24CA2C}"/>
              </a:ext>
            </a:extLst>
          </p:cNvPr>
          <p:cNvSpPr txBox="1"/>
          <p:nvPr/>
        </p:nvSpPr>
        <p:spPr>
          <a:xfrm>
            <a:off x="7057215" y="1828353"/>
            <a:ext cx="1179442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2B88C7-AC99-4CD1-ABAC-05E0320943A0}"/>
              </a:ext>
            </a:extLst>
          </p:cNvPr>
          <p:cNvSpPr txBox="1"/>
          <p:nvPr/>
        </p:nvSpPr>
        <p:spPr>
          <a:xfrm>
            <a:off x="3521954" y="2638706"/>
            <a:ext cx="60510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EBDB548-1747-447C-B06D-312F1E3089D3}"/>
              </a:ext>
            </a:extLst>
          </p:cNvPr>
          <p:cNvSpPr txBox="1"/>
          <p:nvPr/>
        </p:nvSpPr>
        <p:spPr>
          <a:xfrm>
            <a:off x="3519652" y="1828895"/>
            <a:ext cx="60510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DD257E-0E1E-4ECA-87EE-4E9D9DAFC440}"/>
              </a:ext>
            </a:extLst>
          </p:cNvPr>
          <p:cNvSpPr txBox="1"/>
          <p:nvPr/>
        </p:nvSpPr>
        <p:spPr>
          <a:xfrm>
            <a:off x="3519652" y="3448517"/>
            <a:ext cx="60510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5F05C7-4235-45BD-AC5D-576E635DA2FE}"/>
              </a:ext>
            </a:extLst>
          </p:cNvPr>
          <p:cNvSpPr txBox="1"/>
          <p:nvPr/>
        </p:nvSpPr>
        <p:spPr>
          <a:xfrm>
            <a:off x="3519651" y="4258328"/>
            <a:ext cx="60510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8ACE620-AB0F-48FA-BFBA-6D1B97315709}"/>
              </a:ext>
            </a:extLst>
          </p:cNvPr>
          <p:cNvSpPr txBox="1"/>
          <p:nvPr/>
        </p:nvSpPr>
        <p:spPr>
          <a:xfrm>
            <a:off x="3519651" y="5068139"/>
            <a:ext cx="60510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4124752" y="1938290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>
            <a:off x="4124752" y="2796201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>
            <a:off x="4124751" y="3578167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>
            <a:off x="4124750" y="4419910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4124750" y="5206845"/>
            <a:ext cx="409433" cy="323166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5352269" y="1938290"/>
            <a:ext cx="407541" cy="41900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5352269" y="2754230"/>
            <a:ext cx="407541" cy="41900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5381907" y="3578167"/>
            <a:ext cx="407541" cy="41900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5352269" y="4366842"/>
            <a:ext cx="407541" cy="41900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5369023" y="5159309"/>
            <a:ext cx="407541" cy="41900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ame 4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4372696" y="400244"/>
            <a:ext cx="348393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B81C82-FED8-4CD0-A415-E214A1E6EC1A}"/>
              </a:ext>
            </a:extLst>
          </p:cNvPr>
          <p:cNvSpPr txBox="1"/>
          <p:nvPr/>
        </p:nvSpPr>
        <p:spPr>
          <a:xfrm>
            <a:off x="2763335" y="1437213"/>
            <a:ext cx="670266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81892"/>
              </p:ext>
            </p:extLst>
          </p:nvPr>
        </p:nvGraphicFramePr>
        <p:xfrm>
          <a:off x="2050664" y="2198879"/>
          <a:ext cx="8128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অন্ধ</a:t>
                      </a:r>
                      <a:r>
                        <a:rPr lang="en-GB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GB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চিন্তা</a:t>
                      </a:r>
                      <a:r>
                        <a:rPr lang="en-GB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স্বপ্ন</a:t>
                      </a:r>
                      <a:r>
                        <a:rPr lang="en-GB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জ্বলে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74459" y="2906608"/>
            <a:ext cx="8106771" cy="6687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4457" y="3661435"/>
            <a:ext cx="8106773" cy="623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তানজু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457" y="4353631"/>
            <a:ext cx="8106773" cy="6767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0379" y="5119824"/>
            <a:ext cx="8090852" cy="6687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৪.লোকটি……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4459" y="5854536"/>
            <a:ext cx="8106772" cy="6687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4372696" y="400244"/>
            <a:ext cx="348393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1279" y="1922894"/>
            <a:ext cx="8106771" cy="668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জ্বেলে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1277" y="2879285"/>
            <a:ext cx="8106773" cy="623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তানজু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274" y="3846168"/>
            <a:ext cx="8106773" cy="6767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9435" y="4802179"/>
            <a:ext cx="8090852" cy="668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৪.লোকটি  </a:t>
            </a:r>
            <a:r>
              <a:rPr lang="bn-IN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1274" y="5713168"/>
            <a:ext cx="8106772" cy="668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4372696" y="400244"/>
            <a:ext cx="348393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1279" y="1922894"/>
            <a:ext cx="8106771" cy="668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1276" y="3085577"/>
            <a:ext cx="8106773" cy="623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1276" y="4202859"/>
            <a:ext cx="8106773" cy="6767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74265-C42F-49F5-8E1B-1BF2870244DA}"/>
              </a:ext>
            </a:extLst>
          </p:cNvPr>
          <p:cNvSpPr txBox="1"/>
          <p:nvPr/>
        </p:nvSpPr>
        <p:spPr>
          <a:xfrm>
            <a:off x="3690307" y="505621"/>
            <a:ext cx="438916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958" y="1922893"/>
            <a:ext cx="8993408" cy="668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7958" y="3085576"/>
            <a:ext cx="8993408" cy="623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7958" y="4202859"/>
            <a:ext cx="8993408" cy="20478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" y="927289"/>
            <a:ext cx="7842616" cy="5214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720919" y="2507776"/>
            <a:ext cx="3016155" cy="18424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6" y="980618"/>
            <a:ext cx="4080636" cy="4896764"/>
          </a:xfrm>
          <a:prstGeom prst="ellipse">
            <a:avLst/>
          </a:prstGeom>
          <a:ln w="76200" cmpd="sng">
            <a:solidFill>
              <a:schemeClr val="accent2">
                <a:lumMod val="50000"/>
              </a:schemeClr>
            </a:solidFill>
            <a:prstDash val="sysDot"/>
          </a:ln>
        </p:spPr>
      </p:pic>
      <p:sp>
        <p:nvSpPr>
          <p:cNvPr id="5" name="Rectangle 4"/>
          <p:cNvSpPr/>
          <p:nvPr/>
        </p:nvSpPr>
        <p:spPr>
          <a:xfrm>
            <a:off x="5393463" y="1566952"/>
            <a:ext cx="60960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GB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মেহেদী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GB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মিড়কাডাঙ্গা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GB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ehedi.mollik@gmail.com</a:t>
            </a:r>
            <a:endParaRPr lang="x-non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8" y="938212"/>
            <a:ext cx="3819525" cy="4981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5C5B2C-A168-4FAB-AF13-9CFB4369B815}"/>
              </a:ext>
            </a:extLst>
          </p:cNvPr>
          <p:cNvSpPr txBox="1"/>
          <p:nvPr/>
        </p:nvSpPr>
        <p:spPr>
          <a:xfrm>
            <a:off x="5109351" y="1410805"/>
            <a:ext cx="6553113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খ্রি.  </a:t>
            </a: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17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8" y="996400"/>
            <a:ext cx="6318441" cy="4865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7871539" y="3105833"/>
            <a:ext cx="327377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শিশুটি কী করছে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7871539" y="3105833"/>
            <a:ext cx="327377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C4FD34-FE6A-45F5-8D7F-58B54317B3CB}"/>
              </a:ext>
            </a:extLst>
          </p:cNvPr>
          <p:cNvSpPr txBox="1"/>
          <p:nvPr/>
        </p:nvSpPr>
        <p:spPr>
          <a:xfrm>
            <a:off x="5827636" y="946454"/>
            <a:ext cx="428625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36" y="3429000"/>
            <a:ext cx="4286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1" y="538162"/>
            <a:ext cx="41148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7EBCA-D824-4FDB-A5AC-2AE99A73B2F9}"/>
              </a:ext>
            </a:extLst>
          </p:cNvPr>
          <p:cNvSpPr txBox="1"/>
          <p:nvPr/>
        </p:nvSpPr>
        <p:spPr>
          <a:xfrm>
            <a:off x="4863548" y="551477"/>
            <a:ext cx="20730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E38F29-28C6-42D4-9FE5-A5FD5F0E11CC}"/>
              </a:ext>
            </a:extLst>
          </p:cNvPr>
          <p:cNvSpPr txBox="1"/>
          <p:nvPr/>
        </p:nvSpPr>
        <p:spPr>
          <a:xfrm>
            <a:off x="1166191" y="1398949"/>
            <a:ext cx="10217426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 পালন করবে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 বজায় রেখে কবিতা আবৃত্তি করতে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026" y="655094"/>
            <a:ext cx="1965277" cy="7506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3" y="2501095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72" y="1504667"/>
            <a:ext cx="1724025" cy="493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82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026" y="655094"/>
            <a:ext cx="1965277" cy="7506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6" y="1504667"/>
            <a:ext cx="1724025" cy="493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20" y="1750331"/>
            <a:ext cx="81026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50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2026" y="423078"/>
            <a:ext cx="1965277" cy="7506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7445" y="2032021"/>
            <a:ext cx="2720189" cy="32106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2" y="1344019"/>
            <a:ext cx="3581400" cy="4714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14" y="1344019"/>
            <a:ext cx="36195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01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457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Mehedi Hasan</dc:creator>
  <cp:lastModifiedBy>Mehedi Hasan</cp:lastModifiedBy>
  <cp:revision>53</cp:revision>
  <dcterms:created xsi:type="dcterms:W3CDTF">2020-07-12T13:25:35Z</dcterms:created>
  <dcterms:modified xsi:type="dcterms:W3CDTF">2020-08-01T11:31:23Z</dcterms:modified>
</cp:coreProperties>
</file>