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A1C58-A8C8-4F8E-8772-6C372C8C5C9A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26A621-BE8F-4E60-A5E2-AB825E5A89A5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DE8395-4F8F-4257-B348-38894147B06E}" type="par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8CBBC2-D2AE-4D4E-88AC-6198010D0E57}" type="sib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E2F7E5-87FF-426D-A4F1-F58CBDFD83FA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বঙ্কিমচন্দ্র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চট্টোপাধ্যায়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92617-EBC6-4EA1-A2C6-449049EEEA29}" type="parTrans" cxnId="{D74EF906-34E9-438E-9330-ADBF83C464DE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15FE42-DAAE-4EE2-80C9-2B24971B1E87}" type="sibTrans" cxnId="{D74EF906-34E9-438E-9330-ADBF83C464DE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429820-2F37-45A8-9A03-9FA009BE1465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২৬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জুন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১৮৩৮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FB19F-733C-4EDE-988E-697CBADE389A}" type="parTrans" cxnId="{0F0FA988-9202-414B-892A-74067C816E8F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40AEDD-E72A-42BC-AD05-39AC1DA190BA}" type="sibTrans" cxnId="{0F0FA988-9202-414B-892A-74067C816E8F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E59768-E5CC-4F23-BE76-A5C933B4C6A7}">
      <dgm:prSet phldrT="[Text]" custT="1"/>
      <dgm:spPr/>
      <dgm:t>
        <a:bodyPr/>
        <a:lstStyle/>
        <a:p>
          <a:pPr algn="just"/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কর্মজীবনঃ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ডেপুটি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ম্যাজিষ্ট্রেট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বিশিষ্ট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সাহিত্যিক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সংবাদ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প্রভাকরের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অন্যতম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বঙ্গদর্শন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সম্পাদক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5A3076-CE5D-45FA-8401-9B55D81B7B5A}" type="parTrans" cxnId="{F50CB129-7759-443E-9325-9A689F8BE19C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51A27-170A-49C1-8FCF-3C1D41F47B89}" type="sibTrans" cxnId="{F50CB129-7759-443E-9325-9A689F8BE19C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5BDFC9-815A-4764-B3DF-18B716EDEFEB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১৮৯৪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০৮ই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6D009B-AD56-465A-94E0-A92559C6B885}" type="parTrans" cxnId="{FB7A8324-14D2-4F3C-82C0-39C381E53180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873F2F-D4DC-400C-BAD7-297CBB62FE5C}" type="sibTrans" cxnId="{FB7A8324-14D2-4F3C-82C0-39C381E53180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BE9F32-8F6C-4A36-A346-288404B27EC6}">
      <dgm:prSet custT="1"/>
      <dgm:spPr/>
      <dgm:t>
        <a:bodyPr/>
        <a:lstStyle/>
        <a:p>
          <a:pPr algn="just"/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কৃতিত্বঃ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ভারতীয়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উপমহাদেশের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বাঙ্গা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স্নাতক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গ্রি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ধারী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1209DD-35F9-4D7A-82A6-C2F39F110C55}" type="parTrans" cxnId="{84C31ECF-6A39-4064-A513-8B99E13AF165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2076C1-20AD-435A-B080-CDCC9F891F81}" type="sibTrans" cxnId="{84C31ECF-6A39-4064-A513-8B99E13AF165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59D999-0808-4631-A335-0C865835E86C}">
      <dgm:prSet custT="1"/>
      <dgm:spPr>
        <a:solidFill>
          <a:srgbClr val="7030A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সম্রাট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5B8979-F95E-4687-B3BD-F5E2A9D89691}" type="parTrans" cxnId="{C1D316F7-6C0B-4439-A428-1CBE050ADFD8}">
      <dgm:prSet custT="1"/>
      <dgm:spPr>
        <a:solidFill>
          <a:srgbClr val="7030A0"/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92C1E6-9C4C-40D3-A69D-D23637901C22}" type="sibTrans" cxnId="{C1D316F7-6C0B-4439-A428-1CBE050ADFD8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E820DE-6DF1-4C1A-A6B7-7100A933BAC6}">
      <dgm:prSet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সংখ্যাঃ</a:t>
          </a:r>
          <a:endParaRPr lang="bn-BD" sz="20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৩৪টি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DD5CB-B3D9-47A6-8EAC-589C8D06E44D}" type="parTrans" cxnId="{FCFBF03A-980E-4480-B87B-A7C5EBEA6D4B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EDE137-7070-4CD9-AEE1-BACB0F0C8FCB}" type="sibTrans" cxnId="{FCFBF03A-980E-4480-B87B-A7C5EBEA6D4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1C1981-AADA-4FB3-AE77-AF6166D59DE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উপন্যাসসমূহঃ</a:t>
          </a:r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দুর্গেশনন্দিনী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কপালকুণ্ডলা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কৃষ্ণকান্তের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উইল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বিষবৃক্ষ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মৃণালিনী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দেবীচৌধুরাণী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সীতারাম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আনন্দমঠ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যুগলাঙ্গুরীয়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রজনী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চন্দ্রশেখর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রাজসিংহ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bn-BD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উপন্যাস-রাজমোহন’স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ওয়াইফ</a:t>
          </a:r>
          <a:r>
            <a: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454839-A72D-4E38-94C3-FEFA551FFD07}" type="parTrans" cxnId="{BF0DD45F-A3E9-4D1B-BCA9-C8C9B8B2C47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BFB3D0-E142-4D97-8174-0EA0C98166BD}" type="sibTrans" cxnId="{BF0DD45F-A3E9-4D1B-BCA9-C8C9B8B2C47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1037EE-3649-49EC-937B-3D223B85D59E}">
      <dgm:prSet custT="1"/>
      <dgm:spPr>
        <a:solidFill>
          <a:srgbClr val="00B050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প্রবন্ধগ্রন্থঃ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কমলাকান্তের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দপ্তর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লোকরহস্য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বিজ্ঞানরহস্য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সাম্য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কৃষ্ণচরিত্র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বিবিধ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5B5BFF-AA70-44D1-86DA-3367BCAA4E02}" type="parTrans" cxnId="{89BD798E-7732-4FCE-ACAB-6D58B6352294}">
      <dgm:prSet custT="1"/>
      <dgm:spPr>
        <a:solidFill>
          <a:srgbClr val="00B050"/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974B74-588A-4FC4-B92F-A4C244B9B6EB}" type="sibTrans" cxnId="{89BD798E-7732-4FCE-ACAB-6D58B635229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A8DB7D-7561-4317-A47A-B148E9812679}" type="pres">
      <dgm:prSet presAssocID="{2DDA1C58-A8C8-4F8E-8772-6C372C8C5C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80519-DC1F-49C7-A0C9-2DAB9D12BD99}" type="pres">
      <dgm:prSet presAssocID="{1926A621-BE8F-4E60-A5E2-AB825E5A89A5}" presName="centerShape" presStyleLbl="node0" presStyleIdx="0" presStyleCnt="1"/>
      <dgm:spPr/>
      <dgm:t>
        <a:bodyPr/>
        <a:lstStyle/>
        <a:p>
          <a:endParaRPr lang="en-US"/>
        </a:p>
      </dgm:t>
    </dgm:pt>
    <dgm:pt modelId="{07B7A8B6-B0B7-4682-A8DF-CC0DEEF64D39}" type="pres">
      <dgm:prSet presAssocID="{35292617-EBC6-4EA1-A2C6-449049EEEA29}" presName="parTrans" presStyleLbl="sibTrans2D1" presStyleIdx="0" presStyleCnt="9"/>
      <dgm:spPr/>
      <dgm:t>
        <a:bodyPr/>
        <a:lstStyle/>
        <a:p>
          <a:endParaRPr lang="en-US"/>
        </a:p>
      </dgm:t>
    </dgm:pt>
    <dgm:pt modelId="{7F3F3BE3-C326-44A8-BFC1-31740247C2C3}" type="pres">
      <dgm:prSet presAssocID="{35292617-EBC6-4EA1-A2C6-449049EEEA29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D2D0BAB0-BDFC-49ED-9BB7-B299125E3911}" type="pres">
      <dgm:prSet presAssocID="{4FE2F7E5-87FF-426D-A4F1-F58CBDFD83FA}" presName="node" presStyleLbl="node1" presStyleIdx="0" presStyleCnt="9" custScaleX="151090" custRadScaleRad="108946" custRadScaleInc="68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C5D046-6ED1-4392-A0E2-367C0DD84AF5}" type="pres">
      <dgm:prSet presAssocID="{295FB19F-733C-4EDE-988E-697CBADE389A}" presName="parTrans" presStyleLbl="sibTrans2D1" presStyleIdx="1" presStyleCnt="9"/>
      <dgm:spPr/>
      <dgm:t>
        <a:bodyPr/>
        <a:lstStyle/>
        <a:p>
          <a:endParaRPr lang="en-US"/>
        </a:p>
      </dgm:t>
    </dgm:pt>
    <dgm:pt modelId="{CA1F5453-F20C-445F-8875-952C3CF9E6D2}" type="pres">
      <dgm:prSet presAssocID="{295FB19F-733C-4EDE-988E-697CBADE389A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88F73529-6466-4175-97D0-6D22093985F1}" type="pres">
      <dgm:prSet presAssocID="{58429820-2F37-45A8-9A03-9FA009BE1465}" presName="node" presStyleLbl="node1" presStyleIdx="1" presStyleCnt="9" custScaleX="151090" custRadScaleRad="126429" custRadScaleInc="57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7FF7197-4335-45DA-9742-3EDB56D91342}" type="pres">
      <dgm:prSet presAssocID="{B61209DD-35F9-4D7A-82A6-C2F39F110C55}" presName="parTrans" presStyleLbl="sibTrans2D1" presStyleIdx="2" presStyleCnt="9"/>
      <dgm:spPr/>
      <dgm:t>
        <a:bodyPr/>
        <a:lstStyle/>
        <a:p>
          <a:endParaRPr lang="en-US"/>
        </a:p>
      </dgm:t>
    </dgm:pt>
    <dgm:pt modelId="{20A0D503-BA6F-4103-BDE9-780E1E6DB4EE}" type="pres">
      <dgm:prSet presAssocID="{B61209DD-35F9-4D7A-82A6-C2F39F110C55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488826D8-71B4-425D-B011-CFD6FFCEC17B}" type="pres">
      <dgm:prSet presAssocID="{E8BE9F32-8F6C-4A36-A346-288404B27EC6}" presName="node" presStyleLbl="node1" presStyleIdx="2" presStyleCnt="9" custScaleX="151090" custRadScaleRad="126645" custRadScaleInc="34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E6EEEC-79BA-4342-8C55-A9348E902B61}" type="pres">
      <dgm:prSet presAssocID="{FE5A3076-CE5D-45FA-8401-9B55D81B7B5A}" presName="parTrans" presStyleLbl="sibTrans2D1" presStyleIdx="3" presStyleCnt="9"/>
      <dgm:spPr/>
      <dgm:t>
        <a:bodyPr/>
        <a:lstStyle/>
        <a:p>
          <a:endParaRPr lang="en-US"/>
        </a:p>
      </dgm:t>
    </dgm:pt>
    <dgm:pt modelId="{76BAAC37-B334-470C-9C77-0CAB240F40D1}" type="pres">
      <dgm:prSet presAssocID="{FE5A3076-CE5D-45FA-8401-9B55D81B7B5A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C3B8DAF8-896E-482F-B367-9624225A28B2}" type="pres">
      <dgm:prSet presAssocID="{E2E59768-E5CC-4F23-BE76-A5C933B4C6A7}" presName="node" presStyleLbl="node1" presStyleIdx="3" presStyleCnt="9" custScaleX="151090" custRadScaleRad="109807" custRadScaleInc="-543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5C2CE47-1449-4436-A944-4D463E66B3C0}" type="pres">
      <dgm:prSet presAssocID="{1B2DD5CB-B3D9-47A6-8EAC-589C8D06E44D}" presName="parTrans" presStyleLbl="sibTrans2D1" presStyleIdx="4" presStyleCnt="9"/>
      <dgm:spPr/>
      <dgm:t>
        <a:bodyPr/>
        <a:lstStyle/>
        <a:p>
          <a:endParaRPr lang="en-US"/>
        </a:p>
      </dgm:t>
    </dgm:pt>
    <dgm:pt modelId="{79B8EDE2-62BF-4696-8542-CAFB410FD0E4}" type="pres">
      <dgm:prSet presAssocID="{1B2DD5CB-B3D9-47A6-8EAC-589C8D06E44D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E3CC9F6A-C9AE-4A23-9FE6-C22A1F5CF929}" type="pres">
      <dgm:prSet presAssocID="{09E820DE-6DF1-4C1A-A6B7-7100A933BAC6}" presName="node" presStyleLbl="node1" presStyleIdx="4" presStyleCnt="9" custScaleX="151090" custRadScaleRad="97800" custRadScaleInc="-189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73AD04-F94E-4BE5-8188-B0E304318912}" type="pres">
      <dgm:prSet presAssocID="{B0454839-A72D-4E38-94C3-FEFA551FFD07}" presName="parTrans" presStyleLbl="sibTrans2D1" presStyleIdx="5" presStyleCnt="9"/>
      <dgm:spPr/>
      <dgm:t>
        <a:bodyPr/>
        <a:lstStyle/>
        <a:p>
          <a:endParaRPr lang="en-US"/>
        </a:p>
      </dgm:t>
    </dgm:pt>
    <dgm:pt modelId="{B17A0E0C-BAE8-4A5D-ABEA-2A32778D4D34}" type="pres">
      <dgm:prSet presAssocID="{B0454839-A72D-4E38-94C3-FEFA551FFD07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D7133CB-6477-4956-B319-E5053845BEE1}" type="pres">
      <dgm:prSet presAssocID="{021C1981-AADA-4FB3-AE77-AF6166D59DEB}" presName="node" presStyleLbl="node1" presStyleIdx="5" presStyleCnt="9" custScaleX="151090" custRadScaleRad="99368" custRadScaleInc="309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7C8B936-95F5-46E5-B332-BB0FF4FD47DC}" type="pres">
      <dgm:prSet presAssocID="{FF5B5BFF-AA70-44D1-86DA-3367BCAA4E02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B7B8C3A-BB4C-4951-8563-A8F569EEE2A3}" type="pres">
      <dgm:prSet presAssocID="{FF5B5BFF-AA70-44D1-86DA-3367BCAA4E0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17381FA7-C65F-479C-9DE5-6C7234B25FF1}" type="pres">
      <dgm:prSet presAssocID="{271037EE-3649-49EC-937B-3D223B85D59E}" presName="node" presStyleLbl="node1" presStyleIdx="6" presStyleCnt="9" custScaleX="151090" custRadScaleRad="115290" custRadScaleInc="649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3418DB6-D522-4383-A2E2-403B0FA7CB23}" type="pres">
      <dgm:prSet presAssocID="{B65B8979-F95E-4687-B3BD-F5E2A9D89691}" presName="parTrans" presStyleLbl="sibTrans2D1" presStyleIdx="7" presStyleCnt="9"/>
      <dgm:spPr/>
      <dgm:t>
        <a:bodyPr/>
        <a:lstStyle/>
        <a:p>
          <a:endParaRPr lang="en-US"/>
        </a:p>
      </dgm:t>
    </dgm:pt>
    <dgm:pt modelId="{A4D6E145-B553-4CBD-9120-5F064397292B}" type="pres">
      <dgm:prSet presAssocID="{B65B8979-F95E-4687-B3BD-F5E2A9D89691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6CEE17A1-CD48-4133-A07D-18DA27394F61}" type="pres">
      <dgm:prSet presAssocID="{F659D999-0808-4631-A335-0C865835E86C}" presName="node" presStyleLbl="node1" presStyleIdx="7" presStyleCnt="9" custScaleX="151090" custRadScaleRad="126817" custRadScaleInc="-11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14A266-8C81-4C78-A65B-4A6EEEE55FDA}" type="pres">
      <dgm:prSet presAssocID="{A76D009B-AD56-465A-94E0-A92559C6B88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A696F158-8AA7-42C8-8111-7C499F377A15}" type="pres">
      <dgm:prSet presAssocID="{A76D009B-AD56-465A-94E0-A92559C6B88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33F7F9E-17B3-47A9-B636-849AD8A949CB}" type="pres">
      <dgm:prSet presAssocID="{935BDFC9-815A-4764-B3DF-18B716EDEFEB}" presName="node" presStyleLbl="node1" presStyleIdx="8" presStyleCnt="9" custScaleX="151090" custRadScaleRad="122418" custRadScaleInc="-303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9BD798E-7732-4FCE-ACAB-6D58B6352294}" srcId="{1926A621-BE8F-4E60-A5E2-AB825E5A89A5}" destId="{271037EE-3649-49EC-937B-3D223B85D59E}" srcOrd="6" destOrd="0" parTransId="{FF5B5BFF-AA70-44D1-86DA-3367BCAA4E02}" sibTransId="{E8974B74-588A-4FC4-B92F-A4C244B9B6EB}"/>
    <dgm:cxn modelId="{F40E49EE-481F-4B65-AE77-6542E24E40BC}" type="presOf" srcId="{B61209DD-35F9-4D7A-82A6-C2F39F110C55}" destId="{20A0D503-BA6F-4103-BDE9-780E1E6DB4EE}" srcOrd="1" destOrd="0" presId="urn:microsoft.com/office/officeart/2005/8/layout/radial5"/>
    <dgm:cxn modelId="{0F0FA988-9202-414B-892A-74067C816E8F}" srcId="{1926A621-BE8F-4E60-A5E2-AB825E5A89A5}" destId="{58429820-2F37-45A8-9A03-9FA009BE1465}" srcOrd="1" destOrd="0" parTransId="{295FB19F-733C-4EDE-988E-697CBADE389A}" sibTransId="{F440AEDD-E72A-42BC-AD05-39AC1DA190BA}"/>
    <dgm:cxn modelId="{7BABDB2F-1B0B-4418-9F86-287FB3DF8710}" type="presOf" srcId="{271037EE-3649-49EC-937B-3D223B85D59E}" destId="{17381FA7-C65F-479C-9DE5-6C7234B25FF1}" srcOrd="0" destOrd="0" presId="urn:microsoft.com/office/officeart/2005/8/layout/radial5"/>
    <dgm:cxn modelId="{3475545D-903E-425A-9BC5-CE971C4AD011}" type="presOf" srcId="{B0454839-A72D-4E38-94C3-FEFA551FFD07}" destId="{B17A0E0C-BAE8-4A5D-ABEA-2A32778D4D34}" srcOrd="1" destOrd="0" presId="urn:microsoft.com/office/officeart/2005/8/layout/radial5"/>
    <dgm:cxn modelId="{D74EF906-34E9-438E-9330-ADBF83C464DE}" srcId="{1926A621-BE8F-4E60-A5E2-AB825E5A89A5}" destId="{4FE2F7E5-87FF-426D-A4F1-F58CBDFD83FA}" srcOrd="0" destOrd="0" parTransId="{35292617-EBC6-4EA1-A2C6-449049EEEA29}" sibTransId="{3015FE42-DAAE-4EE2-80C9-2B24971B1E87}"/>
    <dgm:cxn modelId="{D72AFFEC-1810-4C72-B533-7A04430AD975}" type="presOf" srcId="{FF5B5BFF-AA70-44D1-86DA-3367BCAA4E02}" destId="{7B7B8C3A-BB4C-4951-8563-A8F569EEE2A3}" srcOrd="1" destOrd="0" presId="urn:microsoft.com/office/officeart/2005/8/layout/radial5"/>
    <dgm:cxn modelId="{28C5A014-9AB6-4BBE-9054-CFBE0D945D0A}" type="presOf" srcId="{4FE2F7E5-87FF-426D-A4F1-F58CBDFD83FA}" destId="{D2D0BAB0-BDFC-49ED-9BB7-B299125E3911}" srcOrd="0" destOrd="0" presId="urn:microsoft.com/office/officeart/2005/8/layout/radial5"/>
    <dgm:cxn modelId="{9581569C-912C-4A60-8B69-5BA7AE886713}" type="presOf" srcId="{FF5B5BFF-AA70-44D1-86DA-3367BCAA4E02}" destId="{57C8B936-95F5-46E5-B332-BB0FF4FD47DC}" srcOrd="0" destOrd="0" presId="urn:microsoft.com/office/officeart/2005/8/layout/radial5"/>
    <dgm:cxn modelId="{2E8CE9C0-C7F3-4D8C-A9D3-5F5AAA3BDFBE}" type="presOf" srcId="{295FB19F-733C-4EDE-988E-697CBADE389A}" destId="{CA1F5453-F20C-445F-8875-952C3CF9E6D2}" srcOrd="1" destOrd="0" presId="urn:microsoft.com/office/officeart/2005/8/layout/radial5"/>
    <dgm:cxn modelId="{C33EB55C-7AA6-4782-B8BF-CA52E994F877}" type="presOf" srcId="{A76D009B-AD56-465A-94E0-A92559C6B885}" destId="{A696F158-8AA7-42C8-8111-7C499F377A15}" srcOrd="1" destOrd="0" presId="urn:microsoft.com/office/officeart/2005/8/layout/radial5"/>
    <dgm:cxn modelId="{2F41E3EC-8EAB-4B67-BE63-E2D927AFD404}" type="presOf" srcId="{A76D009B-AD56-465A-94E0-A92559C6B885}" destId="{C514A266-8C81-4C78-A65B-4A6EEEE55FDA}" srcOrd="0" destOrd="0" presId="urn:microsoft.com/office/officeart/2005/8/layout/radial5"/>
    <dgm:cxn modelId="{FB7A8324-14D2-4F3C-82C0-39C381E53180}" srcId="{1926A621-BE8F-4E60-A5E2-AB825E5A89A5}" destId="{935BDFC9-815A-4764-B3DF-18B716EDEFEB}" srcOrd="8" destOrd="0" parTransId="{A76D009B-AD56-465A-94E0-A92559C6B885}" sibTransId="{82873F2F-D4DC-400C-BAD7-297CBB62FE5C}"/>
    <dgm:cxn modelId="{6FA48049-3CF2-478E-80BB-5D73FE467526}" type="presOf" srcId="{2DDA1C58-A8C8-4F8E-8772-6C372C8C5C9A}" destId="{72A8DB7D-7561-4317-A47A-B148E9812679}" srcOrd="0" destOrd="0" presId="urn:microsoft.com/office/officeart/2005/8/layout/radial5"/>
    <dgm:cxn modelId="{806C52D2-67D4-437F-AC07-49F1E0D9361F}" type="presOf" srcId="{1B2DD5CB-B3D9-47A6-8EAC-589C8D06E44D}" destId="{E5C2CE47-1449-4436-A944-4D463E66B3C0}" srcOrd="0" destOrd="0" presId="urn:microsoft.com/office/officeart/2005/8/layout/radial5"/>
    <dgm:cxn modelId="{48E054CB-1568-4B94-B246-9FD00C016D48}" type="presOf" srcId="{935BDFC9-815A-4764-B3DF-18B716EDEFEB}" destId="{D33F7F9E-17B3-47A9-B636-849AD8A949CB}" srcOrd="0" destOrd="0" presId="urn:microsoft.com/office/officeart/2005/8/layout/radial5"/>
    <dgm:cxn modelId="{FCFBF03A-980E-4480-B87B-A7C5EBEA6D4B}" srcId="{1926A621-BE8F-4E60-A5E2-AB825E5A89A5}" destId="{09E820DE-6DF1-4C1A-A6B7-7100A933BAC6}" srcOrd="4" destOrd="0" parTransId="{1B2DD5CB-B3D9-47A6-8EAC-589C8D06E44D}" sibTransId="{9EEDE137-7070-4CD9-AEE1-BACB0F0C8FCB}"/>
    <dgm:cxn modelId="{1DF4D375-D8E2-4DA1-811A-E2C224CA050F}" type="presOf" srcId="{09E820DE-6DF1-4C1A-A6B7-7100A933BAC6}" destId="{E3CC9F6A-C9AE-4A23-9FE6-C22A1F5CF929}" srcOrd="0" destOrd="0" presId="urn:microsoft.com/office/officeart/2005/8/layout/radial5"/>
    <dgm:cxn modelId="{F50CB129-7759-443E-9325-9A689F8BE19C}" srcId="{1926A621-BE8F-4E60-A5E2-AB825E5A89A5}" destId="{E2E59768-E5CC-4F23-BE76-A5C933B4C6A7}" srcOrd="3" destOrd="0" parTransId="{FE5A3076-CE5D-45FA-8401-9B55D81B7B5A}" sibTransId="{4D551A27-170A-49C1-8FCF-3C1D41F47B89}"/>
    <dgm:cxn modelId="{B61D9CF3-C44D-40FB-89E8-84F15F42DF12}" srcId="{2DDA1C58-A8C8-4F8E-8772-6C372C8C5C9A}" destId="{1926A621-BE8F-4E60-A5E2-AB825E5A89A5}" srcOrd="0" destOrd="0" parTransId="{8DDE8395-4F8F-4257-B348-38894147B06E}" sibTransId="{6F8CBBC2-D2AE-4D4E-88AC-6198010D0E57}"/>
    <dgm:cxn modelId="{980F08A2-46C4-4F42-B407-35779BBF3CED}" type="presOf" srcId="{1926A621-BE8F-4E60-A5E2-AB825E5A89A5}" destId="{7B180519-DC1F-49C7-A0C9-2DAB9D12BD99}" srcOrd="0" destOrd="0" presId="urn:microsoft.com/office/officeart/2005/8/layout/radial5"/>
    <dgm:cxn modelId="{7C2B409F-DCF7-48C5-9A62-0771DDF61E81}" type="presOf" srcId="{E8BE9F32-8F6C-4A36-A346-288404B27EC6}" destId="{488826D8-71B4-425D-B011-CFD6FFCEC17B}" srcOrd="0" destOrd="0" presId="urn:microsoft.com/office/officeart/2005/8/layout/radial5"/>
    <dgm:cxn modelId="{38C91752-CECA-4B1F-8C47-850B5701A108}" type="presOf" srcId="{B65B8979-F95E-4687-B3BD-F5E2A9D89691}" destId="{23418DB6-D522-4383-A2E2-403B0FA7CB23}" srcOrd="0" destOrd="0" presId="urn:microsoft.com/office/officeart/2005/8/layout/radial5"/>
    <dgm:cxn modelId="{BF27AD0D-B3F4-4505-ADA0-E839E2DC44DD}" type="presOf" srcId="{35292617-EBC6-4EA1-A2C6-449049EEEA29}" destId="{07B7A8B6-B0B7-4682-A8DF-CC0DEEF64D39}" srcOrd="0" destOrd="0" presId="urn:microsoft.com/office/officeart/2005/8/layout/radial5"/>
    <dgm:cxn modelId="{E67AC8EC-8433-4995-8D87-7285561152A3}" type="presOf" srcId="{B65B8979-F95E-4687-B3BD-F5E2A9D89691}" destId="{A4D6E145-B553-4CBD-9120-5F064397292B}" srcOrd="1" destOrd="0" presId="urn:microsoft.com/office/officeart/2005/8/layout/radial5"/>
    <dgm:cxn modelId="{982F7F95-60A9-4E8C-B437-95258B25454E}" type="presOf" srcId="{E2E59768-E5CC-4F23-BE76-A5C933B4C6A7}" destId="{C3B8DAF8-896E-482F-B367-9624225A28B2}" srcOrd="0" destOrd="0" presId="urn:microsoft.com/office/officeart/2005/8/layout/radial5"/>
    <dgm:cxn modelId="{A8B9D495-D53A-49FF-9357-A7A1DAA8F53B}" type="presOf" srcId="{F659D999-0808-4631-A335-0C865835E86C}" destId="{6CEE17A1-CD48-4133-A07D-18DA27394F61}" srcOrd="0" destOrd="0" presId="urn:microsoft.com/office/officeart/2005/8/layout/radial5"/>
    <dgm:cxn modelId="{1E9FE7FA-A887-4F69-86AE-18DA5E2C83A1}" type="presOf" srcId="{B0454839-A72D-4E38-94C3-FEFA551FFD07}" destId="{8573AD04-F94E-4BE5-8188-B0E304318912}" srcOrd="0" destOrd="0" presId="urn:microsoft.com/office/officeart/2005/8/layout/radial5"/>
    <dgm:cxn modelId="{7B5B6F1D-485A-4E85-9DF5-2CC6D78AAD8C}" type="presOf" srcId="{FE5A3076-CE5D-45FA-8401-9B55D81B7B5A}" destId="{76BAAC37-B334-470C-9C77-0CAB240F40D1}" srcOrd="1" destOrd="0" presId="urn:microsoft.com/office/officeart/2005/8/layout/radial5"/>
    <dgm:cxn modelId="{ABD3BF5B-F880-440A-9C7A-0960B02DC520}" type="presOf" srcId="{B61209DD-35F9-4D7A-82A6-C2F39F110C55}" destId="{D7FF7197-4335-45DA-9742-3EDB56D91342}" srcOrd="0" destOrd="0" presId="urn:microsoft.com/office/officeart/2005/8/layout/radial5"/>
    <dgm:cxn modelId="{7851A1BF-FD43-4DD7-A489-EEACF3B145A6}" type="presOf" srcId="{FE5A3076-CE5D-45FA-8401-9B55D81B7B5A}" destId="{BDE6EEEC-79BA-4342-8C55-A9348E902B61}" srcOrd="0" destOrd="0" presId="urn:microsoft.com/office/officeart/2005/8/layout/radial5"/>
    <dgm:cxn modelId="{C99906FA-1A57-4F7D-8897-55F860DBB462}" type="presOf" srcId="{1B2DD5CB-B3D9-47A6-8EAC-589C8D06E44D}" destId="{79B8EDE2-62BF-4696-8542-CAFB410FD0E4}" srcOrd="1" destOrd="0" presId="urn:microsoft.com/office/officeart/2005/8/layout/radial5"/>
    <dgm:cxn modelId="{84C31ECF-6A39-4064-A513-8B99E13AF165}" srcId="{1926A621-BE8F-4E60-A5E2-AB825E5A89A5}" destId="{E8BE9F32-8F6C-4A36-A346-288404B27EC6}" srcOrd="2" destOrd="0" parTransId="{B61209DD-35F9-4D7A-82A6-C2F39F110C55}" sibTransId="{3E2076C1-20AD-435A-B080-CDCC9F891F81}"/>
    <dgm:cxn modelId="{9146FAD4-4435-43FB-91A7-AFB9379039A8}" type="presOf" srcId="{58429820-2F37-45A8-9A03-9FA009BE1465}" destId="{88F73529-6466-4175-97D0-6D22093985F1}" srcOrd="0" destOrd="0" presId="urn:microsoft.com/office/officeart/2005/8/layout/radial5"/>
    <dgm:cxn modelId="{6C3699DB-D29B-433C-BED6-36698D9CA045}" type="presOf" srcId="{35292617-EBC6-4EA1-A2C6-449049EEEA29}" destId="{7F3F3BE3-C326-44A8-BFC1-31740247C2C3}" srcOrd="1" destOrd="0" presId="urn:microsoft.com/office/officeart/2005/8/layout/radial5"/>
    <dgm:cxn modelId="{C1D316F7-6C0B-4439-A428-1CBE050ADFD8}" srcId="{1926A621-BE8F-4E60-A5E2-AB825E5A89A5}" destId="{F659D999-0808-4631-A335-0C865835E86C}" srcOrd="7" destOrd="0" parTransId="{B65B8979-F95E-4687-B3BD-F5E2A9D89691}" sibTransId="{0892C1E6-9C4C-40D3-A69D-D23637901C22}"/>
    <dgm:cxn modelId="{BF1BC55D-8C39-49DC-ADC9-A2A5319DDB23}" type="presOf" srcId="{021C1981-AADA-4FB3-AE77-AF6166D59DEB}" destId="{FD7133CB-6477-4956-B319-E5053845BEE1}" srcOrd="0" destOrd="0" presId="urn:microsoft.com/office/officeart/2005/8/layout/radial5"/>
    <dgm:cxn modelId="{51673EEC-7D6E-4448-AB5D-2B245DA28A1F}" type="presOf" srcId="{295FB19F-733C-4EDE-988E-697CBADE389A}" destId="{54C5D046-6ED1-4392-A0E2-367C0DD84AF5}" srcOrd="0" destOrd="0" presId="urn:microsoft.com/office/officeart/2005/8/layout/radial5"/>
    <dgm:cxn modelId="{BF0DD45F-A3E9-4D1B-BCA9-C8C9B8B2C47B}" srcId="{1926A621-BE8F-4E60-A5E2-AB825E5A89A5}" destId="{021C1981-AADA-4FB3-AE77-AF6166D59DEB}" srcOrd="5" destOrd="0" parTransId="{B0454839-A72D-4E38-94C3-FEFA551FFD07}" sibTransId="{94BFB3D0-E142-4D97-8174-0EA0C98166BD}"/>
    <dgm:cxn modelId="{AC5D87C4-C847-478A-A4F2-F2AC9F8FD210}" type="presParOf" srcId="{72A8DB7D-7561-4317-A47A-B148E9812679}" destId="{7B180519-DC1F-49C7-A0C9-2DAB9D12BD99}" srcOrd="0" destOrd="0" presId="urn:microsoft.com/office/officeart/2005/8/layout/radial5"/>
    <dgm:cxn modelId="{FB18F46A-1CB3-4BE2-8E84-0CDAE5101C61}" type="presParOf" srcId="{72A8DB7D-7561-4317-A47A-B148E9812679}" destId="{07B7A8B6-B0B7-4682-A8DF-CC0DEEF64D39}" srcOrd="1" destOrd="0" presId="urn:microsoft.com/office/officeart/2005/8/layout/radial5"/>
    <dgm:cxn modelId="{DC1570BF-4C1C-46B0-A94D-1887532C24D1}" type="presParOf" srcId="{07B7A8B6-B0B7-4682-A8DF-CC0DEEF64D39}" destId="{7F3F3BE3-C326-44A8-BFC1-31740247C2C3}" srcOrd="0" destOrd="0" presId="urn:microsoft.com/office/officeart/2005/8/layout/radial5"/>
    <dgm:cxn modelId="{E3278A19-2017-4080-9F56-CA3338831BF0}" type="presParOf" srcId="{72A8DB7D-7561-4317-A47A-B148E9812679}" destId="{D2D0BAB0-BDFC-49ED-9BB7-B299125E3911}" srcOrd="2" destOrd="0" presId="urn:microsoft.com/office/officeart/2005/8/layout/radial5"/>
    <dgm:cxn modelId="{C6014809-DC0B-40E8-B093-7B6D7030D7C2}" type="presParOf" srcId="{72A8DB7D-7561-4317-A47A-B148E9812679}" destId="{54C5D046-6ED1-4392-A0E2-367C0DD84AF5}" srcOrd="3" destOrd="0" presId="urn:microsoft.com/office/officeart/2005/8/layout/radial5"/>
    <dgm:cxn modelId="{74A6D5FA-6A07-4508-8A00-90C6D394B9B4}" type="presParOf" srcId="{54C5D046-6ED1-4392-A0E2-367C0DD84AF5}" destId="{CA1F5453-F20C-445F-8875-952C3CF9E6D2}" srcOrd="0" destOrd="0" presId="urn:microsoft.com/office/officeart/2005/8/layout/radial5"/>
    <dgm:cxn modelId="{01780CC8-3FEE-4933-A171-C31E7C690BDF}" type="presParOf" srcId="{72A8DB7D-7561-4317-A47A-B148E9812679}" destId="{88F73529-6466-4175-97D0-6D22093985F1}" srcOrd="4" destOrd="0" presId="urn:microsoft.com/office/officeart/2005/8/layout/radial5"/>
    <dgm:cxn modelId="{92AF6646-E029-4FF9-8030-20C29BA5BF28}" type="presParOf" srcId="{72A8DB7D-7561-4317-A47A-B148E9812679}" destId="{D7FF7197-4335-45DA-9742-3EDB56D91342}" srcOrd="5" destOrd="0" presId="urn:microsoft.com/office/officeart/2005/8/layout/radial5"/>
    <dgm:cxn modelId="{23905D3C-EC2C-48DC-95E8-87A2371B7A92}" type="presParOf" srcId="{D7FF7197-4335-45DA-9742-3EDB56D91342}" destId="{20A0D503-BA6F-4103-BDE9-780E1E6DB4EE}" srcOrd="0" destOrd="0" presId="urn:microsoft.com/office/officeart/2005/8/layout/radial5"/>
    <dgm:cxn modelId="{85D1E8AB-6B5E-4E88-AA8A-94F817C47A2D}" type="presParOf" srcId="{72A8DB7D-7561-4317-A47A-B148E9812679}" destId="{488826D8-71B4-425D-B011-CFD6FFCEC17B}" srcOrd="6" destOrd="0" presId="urn:microsoft.com/office/officeart/2005/8/layout/radial5"/>
    <dgm:cxn modelId="{9DF5FF37-0132-40DF-B03B-262D52ED61C4}" type="presParOf" srcId="{72A8DB7D-7561-4317-A47A-B148E9812679}" destId="{BDE6EEEC-79BA-4342-8C55-A9348E902B61}" srcOrd="7" destOrd="0" presId="urn:microsoft.com/office/officeart/2005/8/layout/radial5"/>
    <dgm:cxn modelId="{DB0C0252-7FE5-40CD-9B6C-9E9DDBE4E1BC}" type="presParOf" srcId="{BDE6EEEC-79BA-4342-8C55-A9348E902B61}" destId="{76BAAC37-B334-470C-9C77-0CAB240F40D1}" srcOrd="0" destOrd="0" presId="urn:microsoft.com/office/officeart/2005/8/layout/radial5"/>
    <dgm:cxn modelId="{BBBFFD6D-004E-419E-AE33-343D54B4B24F}" type="presParOf" srcId="{72A8DB7D-7561-4317-A47A-B148E9812679}" destId="{C3B8DAF8-896E-482F-B367-9624225A28B2}" srcOrd="8" destOrd="0" presId="urn:microsoft.com/office/officeart/2005/8/layout/radial5"/>
    <dgm:cxn modelId="{95D3DF44-96D5-47D5-B9BB-D2D1D29D1A6E}" type="presParOf" srcId="{72A8DB7D-7561-4317-A47A-B148E9812679}" destId="{E5C2CE47-1449-4436-A944-4D463E66B3C0}" srcOrd="9" destOrd="0" presId="urn:microsoft.com/office/officeart/2005/8/layout/radial5"/>
    <dgm:cxn modelId="{87665716-19AB-4767-B119-1D22CB6D9053}" type="presParOf" srcId="{E5C2CE47-1449-4436-A944-4D463E66B3C0}" destId="{79B8EDE2-62BF-4696-8542-CAFB410FD0E4}" srcOrd="0" destOrd="0" presId="urn:microsoft.com/office/officeart/2005/8/layout/radial5"/>
    <dgm:cxn modelId="{B8680B69-0DD0-4C6F-869C-4D291EE091A2}" type="presParOf" srcId="{72A8DB7D-7561-4317-A47A-B148E9812679}" destId="{E3CC9F6A-C9AE-4A23-9FE6-C22A1F5CF929}" srcOrd="10" destOrd="0" presId="urn:microsoft.com/office/officeart/2005/8/layout/radial5"/>
    <dgm:cxn modelId="{9F8096A5-C77A-46E1-8D88-4A6B78F926E1}" type="presParOf" srcId="{72A8DB7D-7561-4317-A47A-B148E9812679}" destId="{8573AD04-F94E-4BE5-8188-B0E304318912}" srcOrd="11" destOrd="0" presId="urn:microsoft.com/office/officeart/2005/8/layout/radial5"/>
    <dgm:cxn modelId="{3DBFDAF2-3E3D-452D-83AC-BE41BE02E0E9}" type="presParOf" srcId="{8573AD04-F94E-4BE5-8188-B0E304318912}" destId="{B17A0E0C-BAE8-4A5D-ABEA-2A32778D4D34}" srcOrd="0" destOrd="0" presId="urn:microsoft.com/office/officeart/2005/8/layout/radial5"/>
    <dgm:cxn modelId="{3D100568-6D08-43F9-AB37-449B717571F7}" type="presParOf" srcId="{72A8DB7D-7561-4317-A47A-B148E9812679}" destId="{FD7133CB-6477-4956-B319-E5053845BEE1}" srcOrd="12" destOrd="0" presId="urn:microsoft.com/office/officeart/2005/8/layout/radial5"/>
    <dgm:cxn modelId="{4BFE7336-52EB-41A5-BC30-2C74D1D2704A}" type="presParOf" srcId="{72A8DB7D-7561-4317-A47A-B148E9812679}" destId="{57C8B936-95F5-46E5-B332-BB0FF4FD47DC}" srcOrd="13" destOrd="0" presId="urn:microsoft.com/office/officeart/2005/8/layout/radial5"/>
    <dgm:cxn modelId="{772D050E-0A70-45AC-9A20-7BA851BCA38C}" type="presParOf" srcId="{57C8B936-95F5-46E5-B332-BB0FF4FD47DC}" destId="{7B7B8C3A-BB4C-4951-8563-A8F569EEE2A3}" srcOrd="0" destOrd="0" presId="urn:microsoft.com/office/officeart/2005/8/layout/radial5"/>
    <dgm:cxn modelId="{2587DA63-7BA5-4CF5-9B1E-7901197D5B87}" type="presParOf" srcId="{72A8DB7D-7561-4317-A47A-B148E9812679}" destId="{17381FA7-C65F-479C-9DE5-6C7234B25FF1}" srcOrd="14" destOrd="0" presId="urn:microsoft.com/office/officeart/2005/8/layout/radial5"/>
    <dgm:cxn modelId="{4DB485C5-8358-410C-A23C-42B473367399}" type="presParOf" srcId="{72A8DB7D-7561-4317-A47A-B148E9812679}" destId="{23418DB6-D522-4383-A2E2-403B0FA7CB23}" srcOrd="15" destOrd="0" presId="urn:microsoft.com/office/officeart/2005/8/layout/radial5"/>
    <dgm:cxn modelId="{29FCD026-3394-4937-B531-2EC537097F09}" type="presParOf" srcId="{23418DB6-D522-4383-A2E2-403B0FA7CB23}" destId="{A4D6E145-B553-4CBD-9120-5F064397292B}" srcOrd="0" destOrd="0" presId="urn:microsoft.com/office/officeart/2005/8/layout/radial5"/>
    <dgm:cxn modelId="{3589CBFC-676A-4D24-8732-BBE79803AC32}" type="presParOf" srcId="{72A8DB7D-7561-4317-A47A-B148E9812679}" destId="{6CEE17A1-CD48-4133-A07D-18DA27394F61}" srcOrd="16" destOrd="0" presId="urn:microsoft.com/office/officeart/2005/8/layout/radial5"/>
    <dgm:cxn modelId="{7886C2DD-42FA-41FD-A15C-D307A67DD710}" type="presParOf" srcId="{72A8DB7D-7561-4317-A47A-B148E9812679}" destId="{C514A266-8C81-4C78-A65B-4A6EEEE55FDA}" srcOrd="17" destOrd="0" presId="urn:microsoft.com/office/officeart/2005/8/layout/radial5"/>
    <dgm:cxn modelId="{E2B30FE4-2A65-4F66-B630-623C8C89E57B}" type="presParOf" srcId="{C514A266-8C81-4C78-A65B-4A6EEEE55FDA}" destId="{A696F158-8AA7-42C8-8111-7C499F377A15}" srcOrd="0" destOrd="0" presId="urn:microsoft.com/office/officeart/2005/8/layout/radial5"/>
    <dgm:cxn modelId="{C99E98AE-865E-47DB-AB06-F6278332DF36}" type="presParOf" srcId="{72A8DB7D-7561-4317-A47A-B148E9812679}" destId="{D33F7F9E-17B3-47A9-B636-849AD8A949CB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D5C5-A8DF-4FC2-9104-8D2B1B21572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E791F-7014-47B2-A921-CFA0CC197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8C2F43-E588-4CB8-AF2F-44F91D4BFBC2}" type="slidenum">
              <a:rPr lang="en-IN" smtClean="0"/>
              <a:pPr/>
              <a:t>1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39744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9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3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A753-1DBB-44DD-AC41-F2D243A036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C337-65D9-4C11-A9AE-6D67F510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34261"/>
            <a:ext cx="12192000" cy="541236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45330" y="1759405"/>
            <a:ext cx="7072745" cy="4970277"/>
            <a:chOff x="1639806" y="1773631"/>
            <a:chExt cx="5967482" cy="3565311"/>
          </a:xfrm>
        </p:grpSpPr>
        <p:pic>
          <p:nvPicPr>
            <p:cNvPr id="21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6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23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0" y="-2706"/>
            <a:ext cx="12192000" cy="1484802"/>
            <a:chOff x="1" y="-2706"/>
            <a:chExt cx="9181578" cy="12428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584"/>
              <a:ext cx="9181578" cy="1234587"/>
            </a:xfrm>
            <a:prstGeom prst="rect">
              <a:avLst/>
            </a:prstGeom>
          </p:spPr>
        </p:pic>
        <p:pic>
          <p:nvPicPr>
            <p:cNvPr id="17" name="Picture 16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796" y="-2706"/>
              <a:ext cx="1687938" cy="988649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032427" y="372140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1140" y="515932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63807" y="3756466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74485" y="5179319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4"/>
            </p:par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8" grpId="0"/>
      <p:bldP spid="19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42" y="892885"/>
            <a:ext cx="5615492" cy="3364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5414" y="4429952"/>
            <a:ext cx="6894548" cy="1569660"/>
          </a:xfrm>
          <a:prstGeom prst="rect">
            <a:avLst/>
          </a:prstGeom>
          <a:noFill/>
          <a:ln w="38100">
            <a:solidFill>
              <a:srgbClr val="57A95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1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90212" y="1688943"/>
            <a:ext cx="6486861" cy="3485476"/>
          </a:xfrm>
          <a:prstGeom prst="rect">
            <a:avLst/>
          </a:prstGeom>
          <a:noFill/>
          <a:ln w="57150">
            <a:solidFill>
              <a:srgbClr val="57A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দয়াবান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কৃপণতাই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নীতিকথা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বঞ্চিতের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প্রতিবাদ-রম্যগল্পটির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75980" y="1347388"/>
            <a:ext cx="4315322" cy="683110"/>
          </a:xfrm>
          <a:prstGeom prst="ellipse">
            <a:avLst/>
          </a:prstGeom>
          <a:solidFill>
            <a:srgbClr val="57A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রম্যগল্পটির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মূল-বার্তা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24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9327" y="3323916"/>
            <a:ext cx="7025332" cy="584775"/>
          </a:xfrm>
          <a:prstGeom prst="rect">
            <a:avLst/>
          </a:prstGeom>
          <a:noFill/>
          <a:ln w="38100">
            <a:solidFill>
              <a:srgbClr val="57A954"/>
            </a:solidFill>
          </a:ln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হের নাম লিখ।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3193" y="1786225"/>
            <a:ext cx="3657600" cy="64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413693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6620" y="3046419"/>
            <a:ext cx="7080768" cy="1200329"/>
          </a:xfrm>
          <a:prstGeom prst="rect">
            <a:avLst/>
          </a:prstGeom>
          <a:noFill/>
          <a:ln w="38100">
            <a:solidFill>
              <a:srgbClr val="57A9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ছেঁচে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বোঝ?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8204" y="1833374"/>
            <a:ext cx="3657600" cy="64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146684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5788" y="2593795"/>
            <a:ext cx="7107812" cy="2554545"/>
          </a:xfrm>
          <a:prstGeom prst="rect">
            <a:avLst/>
          </a:prstGeom>
          <a:noFill/>
          <a:ln w="38100">
            <a:solidFill>
              <a:srgbClr val="57A954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অথবা, </a:t>
            </a:r>
          </a:p>
          <a:p>
            <a:r>
              <a:rPr lang="bn-BD" sz="32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–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70894" y="1519707"/>
            <a:ext cx="3657600" cy="64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428412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0151" y="1299127"/>
            <a:ext cx="7608908" cy="4524315"/>
          </a:xfrm>
          <a:prstGeom prst="rect">
            <a:avLst/>
          </a:prstGeom>
          <a:noFill/>
          <a:ln w="38100">
            <a:solidFill>
              <a:srgbClr val="57A954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কত সালে জন্মগ্রহন করেন?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মৃত্যবরণ করেন?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গ্রন্থগুলোর নাম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উপাধি জি ছিল?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পেশায়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পাষাণব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দিব্যকর্ণ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সহোদর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সতরঞ্চ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লাঙ্গুল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সোশায়ালিষ্টিক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নৈয়ায়িক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কস্মিনকাল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4405" y="475416"/>
            <a:ext cx="3200400" cy="64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95268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908" y="2876890"/>
            <a:ext cx="7527995" cy="1200329"/>
          </a:xfrm>
          <a:prstGeom prst="rect">
            <a:avLst/>
          </a:prstGeom>
          <a:noFill/>
          <a:ln w="38100">
            <a:solidFill>
              <a:srgbClr val="57A9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রম্যরচনা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রম্যরচনাটির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মূল-বক্তব্য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6105" y="1937544"/>
            <a:ext cx="3657600" cy="64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95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3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3096" y="1902615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7930" y="3413434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3096" y="1902615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>
                  <a:solidFill>
                    <a:srgbClr val="FFFF00"/>
                  </a:solidFill>
                </a:ln>
                <a:gradFill>
                  <a:gsLst>
                    <a:gs pos="50000">
                      <a:srgbClr val="FF0000"/>
                    </a:gs>
                    <a:gs pos="5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gradFill>
                  <a:gsLst>
                    <a:gs pos="50000">
                      <a:srgbClr val="FF0000"/>
                    </a:gs>
                    <a:gs pos="5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gradFill>
                  <a:gsLst>
                    <a:gs pos="50000">
                      <a:srgbClr val="FF0000"/>
                    </a:gs>
                    <a:gs pos="5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>
                <a:solidFill>
                  <a:srgbClr val="FFFF00"/>
                </a:solidFill>
              </a:ln>
              <a:gradFill>
                <a:gsLst>
                  <a:gs pos="50000">
                    <a:srgbClr val="FF0000"/>
                  </a:gs>
                  <a:gs pos="50000">
                    <a:srgbClr val="00B0F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7929" y="3413434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rgbClr val="FFFF00"/>
                  </a:solidFill>
                </a:ln>
                <a:gradFill>
                  <a:gsLst>
                    <a:gs pos="50000">
                      <a:srgbClr val="FF0000"/>
                    </a:gs>
                    <a:gs pos="50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>
                <a:solidFill>
                  <a:srgbClr val="FFFF00"/>
                </a:solidFill>
              </a:ln>
              <a:gradFill>
                <a:gsLst>
                  <a:gs pos="50000">
                    <a:srgbClr val="FF0000"/>
                  </a:gs>
                  <a:gs pos="50000">
                    <a:srgbClr val="00B0F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56508" y="498754"/>
            <a:ext cx="3200400" cy="6400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22225">
                <a:noFill/>
                <a:prstDash val="solid"/>
              </a:ln>
              <a:solidFill>
                <a:srgbClr val="0070C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75443" y="1291365"/>
            <a:ext cx="1174317" cy="5071856"/>
            <a:chOff x="5336106" y="1291365"/>
            <a:chExt cx="1174317" cy="5071856"/>
          </a:xfrm>
        </p:grpSpPr>
        <p:sp>
          <p:nvSpPr>
            <p:cNvPr id="6" name="Rectangle 5"/>
            <p:cNvSpPr/>
            <p:nvPr/>
          </p:nvSpPr>
          <p:spPr>
            <a:xfrm>
              <a:off x="5336106" y="1291365"/>
              <a:ext cx="1162531" cy="348827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5347892" y="3078525"/>
              <a:ext cx="1162531" cy="328469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59224" y="1970207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38100">
              <a:solidFill>
                <a:srgbClr val="57A95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53466" y="1932499"/>
            <a:ext cx="2543924" cy="3400907"/>
            <a:chOff x="5019467" y="1932498"/>
            <a:chExt cx="2543924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114256" y="3595244"/>
              <a:ext cx="2411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ণীঃ আলিম</a:t>
              </a:r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বাংলা ১ম পত্র</a:t>
              </a: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924" y="2190425"/>
              <a:ext cx="1065229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38100">
              <a:solidFill>
                <a:srgbClr val="57A95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65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9" y="883811"/>
            <a:ext cx="6146800" cy="4619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9" y="937476"/>
            <a:ext cx="6146800" cy="4542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49" y="929539"/>
            <a:ext cx="6157470" cy="4574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1449" y="663064"/>
            <a:ext cx="6283677" cy="4862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46422" y="5095374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কিসের? 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2670" y="5044677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বিড়ালের?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8920" y="5078245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 দেখি, কে মিউ মিউ ডাকে?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2856" y="5041239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 মিউ মিউ ডাকে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3333" y="5039756"/>
            <a:ext cx="5640779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বিড়াল কি খাচ্ছে?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4691" y="5049646"/>
            <a:ext cx="2995995" cy="48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 দুধ খাচ্ছে।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7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52361" y="1728592"/>
            <a:ext cx="3200400" cy="66840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22225">
                <a:noFill/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5561" y="2823587"/>
            <a:ext cx="5334000" cy="14588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5400" b="1" spc="50" dirty="0">
              <a:ln w="952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5561" y="2823587"/>
            <a:ext cx="5334000" cy="14588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3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1677" y="1260874"/>
            <a:ext cx="3200400" cy="64008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4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22225">
                <a:noFill/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2584" y="2205317"/>
            <a:ext cx="7478585" cy="2511994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endParaRPr lang="bn-BD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 মূলবক্তব্য সম্পর্কে বলতে পারবে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201" y="145797"/>
            <a:ext cx="5486400" cy="640080"/>
          </a:xfrm>
          <a:noFill/>
          <a:ln>
            <a:noFill/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IN" sz="36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 w="22225">
                <a:noFill/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409281" y="876822"/>
          <a:ext cx="7473754" cy="557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95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2CE47-1449-4436-A944-4D463E66B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E5C2CE47-1449-4436-A944-4D463E66B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CC9F6A-C9AE-4A23-9FE6-C22A1F5C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E3CC9F6A-C9AE-4A23-9FE6-C22A1F5CF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73AD04-F94E-4BE5-8188-B0E304318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>
                                            <p:graphicEl>
                                              <a:dgm id="{8573AD04-F94E-4BE5-8188-B0E304318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7133CB-6477-4956-B319-E5053845B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>
                                            <p:graphicEl>
                                              <a:dgm id="{FD7133CB-6477-4956-B319-E5053845B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C8B936-95F5-46E5-B332-BB0FF4FD4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>
                                            <p:graphicEl>
                                              <a:dgm id="{57C8B936-95F5-46E5-B332-BB0FF4FD4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381FA7-C65F-479C-9DE5-6C7234B25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>
                                            <p:graphicEl>
                                              <a:dgm id="{17381FA7-C65F-479C-9DE5-6C7234B25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418DB6-D522-4383-A2E2-403B0FA7C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>
                                            <p:graphicEl>
                                              <a:dgm id="{23418DB6-D522-4383-A2E2-403B0FA7C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E17A1-CD48-4133-A07D-18DA2739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9">
                                            <p:graphicEl>
                                              <a:dgm id="{6CEE17A1-CD48-4133-A07D-18DA27394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9">
                                            <p:graphicEl>
                                              <a:dgm id="{C514A266-8C81-4C78-A65B-4A6EEEE55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9">
                                            <p:graphicEl>
                                              <a:dgm id="{D33F7F9E-17B3-47A9-B636-849AD8A94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47" y="561838"/>
            <a:ext cx="3232019" cy="2132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91" y="561838"/>
            <a:ext cx="3232019" cy="2118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89" y="2865758"/>
            <a:ext cx="3232020" cy="2118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47" y="2865757"/>
            <a:ext cx="3232019" cy="2118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147" y="5155837"/>
            <a:ext cx="6651063" cy="9231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আফিমখোর</a:t>
            </a:r>
            <a:r>
              <a:rPr lang="bn-IN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কমলাকান্ত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খাটের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হুঁকা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ঝিমুচ্ছিল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নেপোলিয়নের</a:t>
            </a:r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ওয়াটার’লু</a:t>
            </a:r>
            <a:r>
              <a:rPr lang="bn-IN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ভাবছিল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269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33" y="1046176"/>
            <a:ext cx="3863628" cy="2759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82" y="1046176"/>
            <a:ext cx="3863628" cy="2759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2732" y="4634630"/>
            <a:ext cx="9381993" cy="135431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ধনবৃদ্ধির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চেষ্টাকে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মার্জার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ভাণ্ডার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ধনবৃদ্ধির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মরতে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8284" y="3784483"/>
            <a:ext cx="156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3967" y="3812126"/>
            <a:ext cx="280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24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13" y="1240292"/>
            <a:ext cx="2485017" cy="15695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16" y="1240292"/>
            <a:ext cx="2485017" cy="15695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89" y="1240292"/>
            <a:ext cx="2485017" cy="15695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43" y="3056815"/>
            <a:ext cx="2485017" cy="15773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16" y="3056815"/>
            <a:ext cx="2485017" cy="15773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89" y="3056816"/>
            <a:ext cx="2494087" cy="15657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15670" y="4843964"/>
            <a:ext cx="7965234" cy="1107996"/>
          </a:xfrm>
          <a:prstGeom prst="rect">
            <a:avLst/>
          </a:prstGeom>
          <a:noFill/>
          <a:ln w="38100">
            <a:solidFill>
              <a:srgbClr val="57A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প্রভেদ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নেই।ক্ষীর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দধি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463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557</Words>
  <Application>Microsoft Office PowerPoint</Application>
  <PresentationFormat>Widescreen</PresentationFormat>
  <Paragraphs>88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লেখক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5</cp:revision>
  <dcterms:created xsi:type="dcterms:W3CDTF">2020-08-02T05:24:58Z</dcterms:created>
  <dcterms:modified xsi:type="dcterms:W3CDTF">2020-08-02T05:31:34Z</dcterms:modified>
</cp:coreProperties>
</file>