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 id="2147483684" r:id="rId4"/>
  </p:sldMasterIdLst>
  <p:sldIdLst>
    <p:sldId id="256" r:id="rId5"/>
    <p:sldId id="257" r:id="rId6"/>
    <p:sldId id="280" r:id="rId7"/>
    <p:sldId id="281" r:id="rId8"/>
    <p:sldId id="260" r:id="rId9"/>
    <p:sldId id="262" r:id="rId10"/>
    <p:sldId id="258" r:id="rId11"/>
    <p:sldId id="259" r:id="rId12"/>
    <p:sldId id="290" r:id="rId13"/>
    <p:sldId id="263" r:id="rId14"/>
    <p:sldId id="264" r:id="rId15"/>
    <p:sldId id="265" r:id="rId16"/>
    <p:sldId id="266" r:id="rId17"/>
    <p:sldId id="268" r:id="rId18"/>
    <p:sldId id="269" r:id="rId19"/>
    <p:sldId id="282" r:id="rId20"/>
    <p:sldId id="261" r:id="rId21"/>
    <p:sldId id="271" r:id="rId22"/>
    <p:sldId id="272" r:id="rId23"/>
    <p:sldId id="284" r:id="rId24"/>
    <p:sldId id="273" r:id="rId25"/>
    <p:sldId id="286" r:id="rId26"/>
    <p:sldId id="287" r:id="rId27"/>
    <p:sldId id="285"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image" Target="../media/image12.jpg"/><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3.jpg"/><Relationship Id="rId7" Type="http://schemas.openxmlformats.org/officeDocument/2006/relationships/image" Target="../media/image14.jpg"/><Relationship Id="rId2" Type="http://schemas.openxmlformats.org/officeDocument/2006/relationships/image" Target="../media/image19.jpg"/><Relationship Id="rId1" Type="http://schemas.openxmlformats.org/officeDocument/2006/relationships/image" Target="../media/image12.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68DDA-5343-45D2-8E3E-61600DFAB5E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63288A26-2F4C-4464-9147-470419296606}">
      <dgm:prSet phldrT="[Text]" custT="1"/>
      <dgm:spPr>
        <a:blipFill rotWithShape="0">
          <a:blip xmlns:r="http://schemas.openxmlformats.org/officeDocument/2006/relationships" r:embed="rId1"/>
          <a:stretch>
            <a:fillRect/>
          </a:stretch>
        </a:blip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3200" b="1" dirty="0">
              <a:solidFill>
                <a:srgbClr val="C00000"/>
              </a:solidFill>
              <a:latin typeface="Times New Roman" panose="02020603050405020304" pitchFamily="18" charset="0"/>
              <a:cs typeface="Times New Roman" panose="02020603050405020304" pitchFamily="18" charset="0"/>
            </a:rPr>
            <a:t>Human roots</a:t>
          </a:r>
        </a:p>
      </dgm:t>
    </dgm:pt>
    <dgm:pt modelId="{6C0ED502-E0AC-49C0-9EFC-AC0566AFF05E}" type="parTrans" cxnId="{119E6ACC-47C6-4CA1-9F11-5BAD0E74B192}">
      <dgm:prSet/>
      <dgm:spPr/>
      <dgm:t>
        <a:bodyPr/>
        <a:lstStyle/>
        <a:p>
          <a:endParaRPr lang="en-US"/>
        </a:p>
      </dgm:t>
    </dgm:pt>
    <dgm:pt modelId="{274B71F3-FE21-4473-BCAC-940DDE313778}" type="sibTrans" cxnId="{119E6ACC-47C6-4CA1-9F11-5BAD0E74B192}">
      <dgm:prSet/>
      <dgm:spPr/>
      <dgm:t>
        <a:bodyPr/>
        <a:lstStyle/>
        <a:p>
          <a:endParaRPr lang="en-US"/>
        </a:p>
      </dgm:t>
    </dgm:pt>
    <dgm:pt modelId="{3EA5BED5-A43D-41BE-97E3-2684135A6113}">
      <dgm:prSet phldrT="[Text]" custT="1"/>
      <dgm:spPr>
        <a:blipFill rotWithShape="0">
          <a:blip xmlns:r="http://schemas.openxmlformats.org/officeDocument/2006/relationships" r:embed="rId2"/>
          <a:stretch>
            <a:fillRect/>
          </a:stretch>
        </a:blip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solidFill>
                <a:srgbClr val="C00000"/>
              </a:solidFill>
              <a:latin typeface="Times New Roman" panose="02020603050405020304" pitchFamily="18" charset="0"/>
              <a:cs typeface="Times New Roman" panose="02020603050405020304" pitchFamily="18" charset="0"/>
            </a:rPr>
            <a:t>Our family</a:t>
          </a:r>
        </a:p>
      </dgm:t>
    </dgm:pt>
    <dgm:pt modelId="{3041822F-DE6C-4023-816D-C7018FB80CB2}" type="parTrans" cxnId="{8C7D3142-1E9D-4263-B3E3-4106431659C5}">
      <dgm:prSet/>
      <dgm:spPr>
        <a:solidFill>
          <a:srgbClr val="00B050"/>
        </a:solidFill>
      </dgm:spPr>
      <dgm:t>
        <a:bodyPr/>
        <a:lstStyle/>
        <a:p>
          <a:endParaRPr lang="en-US"/>
        </a:p>
      </dgm:t>
    </dgm:pt>
    <dgm:pt modelId="{99341C12-4ECE-4A56-8921-B20F9B41BB18}" type="sibTrans" cxnId="{8C7D3142-1E9D-4263-B3E3-4106431659C5}">
      <dgm:prSet/>
      <dgm:spPr/>
      <dgm:t>
        <a:bodyPr/>
        <a:lstStyle/>
        <a:p>
          <a:endParaRPr lang="en-US"/>
        </a:p>
      </dgm:t>
    </dgm:pt>
    <dgm:pt modelId="{EE73A776-1B6D-4CB7-9D19-8F04B7314DA1}">
      <dgm:prSet phldrT="[Text]" custT="1"/>
      <dgm:spPr>
        <a:blipFill rotWithShape="0">
          <a:blip xmlns:r="http://schemas.openxmlformats.org/officeDocument/2006/relationships" r:embed="rId3"/>
          <a:stretch>
            <a:fillRect/>
          </a:stretch>
        </a:blip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solidFill>
                <a:srgbClr val="C00000"/>
              </a:solidFill>
              <a:latin typeface="Times New Roman" panose="02020603050405020304" pitchFamily="18" charset="0"/>
              <a:cs typeface="Times New Roman" panose="02020603050405020304" pitchFamily="18" charset="0"/>
            </a:rPr>
            <a:t>Tradition</a:t>
          </a:r>
        </a:p>
      </dgm:t>
    </dgm:pt>
    <dgm:pt modelId="{685A07E1-D2FF-47E5-8E61-5F084C42E8DB}" type="parTrans" cxnId="{F9F8D477-62BD-492C-950E-EFCC584E5B4B}">
      <dgm:prSet/>
      <dgm:spPr>
        <a:solidFill>
          <a:srgbClr val="00B050"/>
        </a:solidFill>
      </dgm:spPr>
      <dgm:t>
        <a:bodyPr/>
        <a:lstStyle/>
        <a:p>
          <a:endParaRPr lang="en-US"/>
        </a:p>
      </dgm:t>
    </dgm:pt>
    <dgm:pt modelId="{46C5E674-CD77-45A5-91CF-6F027DFA5D5D}" type="sibTrans" cxnId="{F9F8D477-62BD-492C-950E-EFCC584E5B4B}">
      <dgm:prSet/>
      <dgm:spPr/>
      <dgm:t>
        <a:bodyPr/>
        <a:lstStyle/>
        <a:p>
          <a:endParaRPr lang="en-US"/>
        </a:p>
      </dgm:t>
    </dgm:pt>
    <dgm:pt modelId="{40B10C93-05E1-4CBB-8272-4E26425C3415}">
      <dgm:prSet phldrT="[Text]" custT="1"/>
      <dgm:spPr>
        <a:blipFill rotWithShape="0">
          <a:blip xmlns:r="http://schemas.openxmlformats.org/officeDocument/2006/relationships" r:embed="rId4"/>
          <a:stretch>
            <a:fillRect/>
          </a:stretch>
        </a:blip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rgbClr val="C00000"/>
              </a:solidFill>
              <a:latin typeface="Times New Roman" panose="02020603050405020304" pitchFamily="18" charset="0"/>
              <a:cs typeface="Times New Roman" panose="02020603050405020304" pitchFamily="18" charset="0"/>
            </a:rPr>
            <a:t>Surroundings</a:t>
          </a:r>
        </a:p>
      </dgm:t>
    </dgm:pt>
    <dgm:pt modelId="{4DC1BE9C-4BED-4BDA-9471-31E865EE50C4}" type="parTrans" cxnId="{A0E770EF-AFD8-4DE2-8E38-386FDBF6682C}">
      <dgm:prSet/>
      <dgm:spPr>
        <a:solidFill>
          <a:srgbClr val="00B050"/>
        </a:solidFill>
      </dgm:spPr>
      <dgm:t>
        <a:bodyPr/>
        <a:lstStyle/>
        <a:p>
          <a:endParaRPr lang="en-US"/>
        </a:p>
      </dgm:t>
    </dgm:pt>
    <dgm:pt modelId="{1811A640-6799-4E67-A9E9-BE1959534F91}" type="sibTrans" cxnId="{A0E770EF-AFD8-4DE2-8E38-386FDBF6682C}">
      <dgm:prSet/>
      <dgm:spPr/>
      <dgm:t>
        <a:bodyPr/>
        <a:lstStyle/>
        <a:p>
          <a:endParaRPr lang="en-US"/>
        </a:p>
      </dgm:t>
    </dgm:pt>
    <dgm:pt modelId="{EDA66DA8-543D-444F-893D-3A2DF7B54E38}">
      <dgm:prSet custT="1"/>
      <dgm:spPr>
        <a:blipFill rotWithShape="0">
          <a:blip xmlns:r="http://schemas.openxmlformats.org/officeDocument/2006/relationships" r:embed="rId5"/>
          <a:stretch>
            <a:fillRect/>
          </a:stretch>
        </a:blip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solidFill>
                <a:srgbClr val="C00000"/>
              </a:solidFill>
              <a:latin typeface="Times New Roman" panose="02020603050405020304" pitchFamily="18" charset="0"/>
              <a:cs typeface="Times New Roman" panose="02020603050405020304" pitchFamily="18" charset="0"/>
            </a:rPr>
            <a:t>Birth place</a:t>
          </a:r>
        </a:p>
      </dgm:t>
    </dgm:pt>
    <dgm:pt modelId="{4707085F-C030-4340-8012-D876F5CFDA93}" type="parTrans" cxnId="{37239640-26CF-40B1-8159-FA4087DA1DE2}">
      <dgm:prSet/>
      <dgm:spPr>
        <a:solidFill>
          <a:srgbClr val="00B050"/>
        </a:solidFill>
      </dgm:spPr>
      <dgm:t>
        <a:bodyPr/>
        <a:lstStyle/>
        <a:p>
          <a:endParaRPr lang="en-US"/>
        </a:p>
      </dgm:t>
    </dgm:pt>
    <dgm:pt modelId="{A1D02B36-C7DB-4A4C-8C7D-066C34B24D5F}" type="sibTrans" cxnId="{37239640-26CF-40B1-8159-FA4087DA1DE2}">
      <dgm:prSet/>
      <dgm:spPr/>
      <dgm:t>
        <a:bodyPr/>
        <a:lstStyle/>
        <a:p>
          <a:endParaRPr lang="en-US"/>
        </a:p>
      </dgm:t>
    </dgm:pt>
    <dgm:pt modelId="{CE314CD6-BD44-494F-95A6-8DE504D137EA}">
      <dgm:prSet custT="1"/>
      <dgm:spPr>
        <a:blipFill rotWithShape="0">
          <a:blip xmlns:r="http://schemas.openxmlformats.org/officeDocument/2006/relationships" r:embed="rId6"/>
          <a:stretch>
            <a:fillRect/>
          </a:stretch>
        </a:blip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solidFill>
                <a:srgbClr val="C00000"/>
              </a:solidFill>
              <a:latin typeface="Times New Roman" panose="02020603050405020304" pitchFamily="18" charset="0"/>
              <a:cs typeface="Times New Roman" panose="02020603050405020304" pitchFamily="18" charset="0"/>
            </a:rPr>
            <a:t>Relatives</a:t>
          </a:r>
        </a:p>
      </dgm:t>
    </dgm:pt>
    <dgm:pt modelId="{6CCA2088-48BD-4B1C-AA54-51B8901AADB6}" type="parTrans" cxnId="{A237C2D5-9C46-4A87-A6E6-D53419EAA115}">
      <dgm:prSet/>
      <dgm:spPr>
        <a:solidFill>
          <a:srgbClr val="00B050"/>
        </a:solidFill>
      </dgm:spPr>
      <dgm:t>
        <a:bodyPr/>
        <a:lstStyle/>
        <a:p>
          <a:endParaRPr lang="en-US"/>
        </a:p>
      </dgm:t>
    </dgm:pt>
    <dgm:pt modelId="{9F1E7EC2-B6D9-4572-8962-9E2EA004E8EC}" type="sibTrans" cxnId="{A237C2D5-9C46-4A87-A6E6-D53419EAA115}">
      <dgm:prSet/>
      <dgm:spPr/>
      <dgm:t>
        <a:bodyPr/>
        <a:lstStyle/>
        <a:p>
          <a:endParaRPr lang="en-US"/>
        </a:p>
      </dgm:t>
    </dgm:pt>
    <dgm:pt modelId="{8AEE96BE-C87F-4033-9D92-9486434F013B}">
      <dgm:prSet custT="1"/>
      <dgm:spPr>
        <a:blipFill rotWithShape="0">
          <a:blip xmlns:r="http://schemas.openxmlformats.org/officeDocument/2006/relationships" r:embed="rId7"/>
          <a:stretch>
            <a:fillRect/>
          </a:stretch>
        </a:blipFill>
        <a:ln w="28575">
          <a:solidFill>
            <a:srgbClr val="002060"/>
          </a:solidFill>
        </a:ln>
      </dgm:spPr>
      <dgm:t>
        <a:bodyPr/>
        <a:lstStyle/>
        <a:p>
          <a:r>
            <a:rPr lang="en-US" sz="2800" b="1" dirty="0">
              <a:solidFill>
                <a:srgbClr val="FF0000"/>
              </a:solidFill>
              <a:latin typeface="Times New Roman" panose="02020603050405020304" pitchFamily="18" charset="0"/>
              <a:cs typeface="Times New Roman" panose="02020603050405020304" pitchFamily="18" charset="0"/>
            </a:rPr>
            <a:t>Culture</a:t>
          </a:r>
        </a:p>
      </dgm:t>
    </dgm:pt>
    <dgm:pt modelId="{3F4F79C0-E7F3-4113-90EA-A557669A9EA4}" type="parTrans" cxnId="{1804E9D2-6708-4BB2-BFC6-7DED592A9768}">
      <dgm:prSet/>
      <dgm:spPr>
        <a:solidFill>
          <a:srgbClr val="00B050"/>
        </a:solidFill>
      </dgm:spPr>
      <dgm:t>
        <a:bodyPr/>
        <a:lstStyle/>
        <a:p>
          <a:endParaRPr lang="en-US"/>
        </a:p>
      </dgm:t>
    </dgm:pt>
    <dgm:pt modelId="{BAF0A7AB-C890-4336-8446-33B3F51E35A2}" type="sibTrans" cxnId="{1804E9D2-6708-4BB2-BFC6-7DED592A9768}">
      <dgm:prSet/>
      <dgm:spPr/>
      <dgm:t>
        <a:bodyPr/>
        <a:lstStyle/>
        <a:p>
          <a:endParaRPr lang="en-US"/>
        </a:p>
      </dgm:t>
    </dgm:pt>
    <dgm:pt modelId="{CCFFCD2C-A4BC-40B7-9D02-CB8D41D9C0EA}">
      <dgm:prSet custT="1"/>
      <dgm:spPr>
        <a:blipFill rotWithShape="0">
          <a:blip xmlns:r="http://schemas.openxmlformats.org/officeDocument/2006/relationships" r:embed="rId8"/>
          <a:stretch>
            <a:fillRect/>
          </a:stretch>
        </a:blip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3200" b="1" dirty="0">
              <a:solidFill>
                <a:srgbClr val="FF0000"/>
              </a:solidFill>
              <a:latin typeface="Times New Roman" panose="02020603050405020304" pitchFamily="18" charset="0"/>
              <a:cs typeface="Times New Roman" panose="02020603050405020304" pitchFamily="18" charset="0"/>
            </a:rPr>
            <a:t>Occasion</a:t>
          </a:r>
        </a:p>
      </dgm:t>
    </dgm:pt>
    <dgm:pt modelId="{E8E75763-E6CF-4FB4-AA0D-C7BCC157D8A0}" type="parTrans" cxnId="{23BDCE92-4537-40A9-A2F8-9FDCCBDD3498}">
      <dgm:prSet/>
      <dgm:spPr>
        <a:solidFill>
          <a:srgbClr val="00B050"/>
        </a:solidFill>
      </dgm:spPr>
      <dgm:t>
        <a:bodyPr/>
        <a:lstStyle/>
        <a:p>
          <a:endParaRPr lang="en-US"/>
        </a:p>
      </dgm:t>
    </dgm:pt>
    <dgm:pt modelId="{EA81ED7E-199F-4FE3-AE7A-009DB2BFDB3C}" type="sibTrans" cxnId="{23BDCE92-4537-40A9-A2F8-9FDCCBDD3498}">
      <dgm:prSet/>
      <dgm:spPr/>
      <dgm:t>
        <a:bodyPr/>
        <a:lstStyle/>
        <a:p>
          <a:endParaRPr lang="en-US"/>
        </a:p>
      </dgm:t>
    </dgm:pt>
    <dgm:pt modelId="{7ACAC2E3-6744-47FE-A264-6725B0201B62}" type="pres">
      <dgm:prSet presAssocID="{F9E68DDA-5343-45D2-8E3E-61600DFAB5ED}" presName="Name0" presStyleCnt="0">
        <dgm:presLayoutVars>
          <dgm:chMax val="1"/>
          <dgm:dir/>
          <dgm:animLvl val="ctr"/>
          <dgm:resizeHandles val="exact"/>
        </dgm:presLayoutVars>
      </dgm:prSet>
      <dgm:spPr/>
      <dgm:t>
        <a:bodyPr/>
        <a:lstStyle/>
        <a:p>
          <a:endParaRPr lang="en-US"/>
        </a:p>
      </dgm:t>
    </dgm:pt>
    <dgm:pt modelId="{7A52E7D2-2821-47F7-9475-943227ABEB6A}" type="pres">
      <dgm:prSet presAssocID="{63288A26-2F4C-4464-9147-470419296606}" presName="centerShape" presStyleLbl="node0" presStyleIdx="0" presStyleCnt="1" custScaleX="148270" custScaleY="107158" custLinFactNeighborX="-4303" custLinFactNeighborY="-1026"/>
      <dgm:spPr/>
      <dgm:t>
        <a:bodyPr/>
        <a:lstStyle/>
        <a:p>
          <a:endParaRPr lang="en-US"/>
        </a:p>
      </dgm:t>
    </dgm:pt>
    <dgm:pt modelId="{7634D7FE-0D6A-4666-B96D-E3734DFAA72F}" type="pres">
      <dgm:prSet presAssocID="{E8E75763-E6CF-4FB4-AA0D-C7BCC157D8A0}" presName="parTrans" presStyleLbl="sibTrans2D1" presStyleIdx="0" presStyleCnt="7"/>
      <dgm:spPr/>
      <dgm:t>
        <a:bodyPr/>
        <a:lstStyle/>
        <a:p>
          <a:endParaRPr lang="en-US"/>
        </a:p>
      </dgm:t>
    </dgm:pt>
    <dgm:pt modelId="{DAFE2506-7BE2-4FED-9812-2865B950B22A}" type="pres">
      <dgm:prSet presAssocID="{E8E75763-E6CF-4FB4-AA0D-C7BCC157D8A0}" presName="connectorText" presStyleLbl="sibTrans2D1" presStyleIdx="0" presStyleCnt="7"/>
      <dgm:spPr/>
      <dgm:t>
        <a:bodyPr/>
        <a:lstStyle/>
        <a:p>
          <a:endParaRPr lang="en-US"/>
        </a:p>
      </dgm:t>
    </dgm:pt>
    <dgm:pt modelId="{38FCF414-0B05-4C10-8215-13E3E3E6925B}" type="pres">
      <dgm:prSet presAssocID="{CCFFCD2C-A4BC-40B7-9D02-CB8D41D9C0EA}" presName="node" presStyleLbl="node1" presStyleIdx="0" presStyleCnt="7" custScaleX="161020" custRadScaleRad="146760" custRadScaleInc="-221948">
        <dgm:presLayoutVars>
          <dgm:bulletEnabled val="1"/>
        </dgm:presLayoutVars>
      </dgm:prSet>
      <dgm:spPr/>
      <dgm:t>
        <a:bodyPr/>
        <a:lstStyle/>
        <a:p>
          <a:endParaRPr lang="en-US"/>
        </a:p>
      </dgm:t>
    </dgm:pt>
    <dgm:pt modelId="{E6FFCEF0-751C-4D5B-970F-C48D6D783F9A}" type="pres">
      <dgm:prSet presAssocID="{3041822F-DE6C-4023-816D-C7018FB80CB2}" presName="parTrans" presStyleLbl="sibTrans2D1" presStyleIdx="1" presStyleCnt="7" custScaleX="193725" custLinFactNeighborX="7366" custLinFactNeighborY="-8888"/>
      <dgm:spPr/>
      <dgm:t>
        <a:bodyPr/>
        <a:lstStyle/>
        <a:p>
          <a:endParaRPr lang="en-US"/>
        </a:p>
      </dgm:t>
    </dgm:pt>
    <dgm:pt modelId="{5303B4EC-817C-4D9D-9BCF-B101C526E3F4}" type="pres">
      <dgm:prSet presAssocID="{3041822F-DE6C-4023-816D-C7018FB80CB2}" presName="connectorText" presStyleLbl="sibTrans2D1" presStyleIdx="1" presStyleCnt="7"/>
      <dgm:spPr/>
      <dgm:t>
        <a:bodyPr/>
        <a:lstStyle/>
        <a:p>
          <a:endParaRPr lang="en-US"/>
        </a:p>
      </dgm:t>
    </dgm:pt>
    <dgm:pt modelId="{08B5E317-B418-4E5F-838D-7466E543F226}" type="pres">
      <dgm:prSet presAssocID="{3EA5BED5-A43D-41BE-97E3-2684135A6113}" presName="node" presStyleLbl="node1" presStyleIdx="1" presStyleCnt="7" custScaleX="173399" custScaleY="100616" custRadScaleRad="97983" custRadScaleInc="-166154">
        <dgm:presLayoutVars>
          <dgm:bulletEnabled val="1"/>
        </dgm:presLayoutVars>
      </dgm:prSet>
      <dgm:spPr/>
      <dgm:t>
        <a:bodyPr/>
        <a:lstStyle/>
        <a:p>
          <a:endParaRPr lang="en-US"/>
        </a:p>
      </dgm:t>
    </dgm:pt>
    <dgm:pt modelId="{F764E61F-0403-4278-9BC8-C65D84C01A3C}" type="pres">
      <dgm:prSet presAssocID="{4707085F-C030-4340-8012-D876F5CFDA93}" presName="parTrans" presStyleLbl="sibTrans2D1" presStyleIdx="2" presStyleCnt="7"/>
      <dgm:spPr/>
      <dgm:t>
        <a:bodyPr/>
        <a:lstStyle/>
        <a:p>
          <a:endParaRPr lang="en-US"/>
        </a:p>
      </dgm:t>
    </dgm:pt>
    <dgm:pt modelId="{614625B4-B37B-42A4-BC0A-77B551E352BD}" type="pres">
      <dgm:prSet presAssocID="{4707085F-C030-4340-8012-D876F5CFDA93}" presName="connectorText" presStyleLbl="sibTrans2D1" presStyleIdx="2" presStyleCnt="7"/>
      <dgm:spPr/>
      <dgm:t>
        <a:bodyPr/>
        <a:lstStyle/>
        <a:p>
          <a:endParaRPr lang="en-US"/>
        </a:p>
      </dgm:t>
    </dgm:pt>
    <dgm:pt modelId="{AFFB6AC0-32E2-45E3-9FC8-7CBDF6EE5AA6}" type="pres">
      <dgm:prSet presAssocID="{EDA66DA8-543D-444F-893D-3A2DF7B54E38}" presName="node" presStyleLbl="node1" presStyleIdx="2" presStyleCnt="7" custScaleX="159082" custScaleY="111515" custRadScaleRad="145430" custRadScaleInc="-136838">
        <dgm:presLayoutVars>
          <dgm:bulletEnabled val="1"/>
        </dgm:presLayoutVars>
      </dgm:prSet>
      <dgm:spPr/>
      <dgm:t>
        <a:bodyPr/>
        <a:lstStyle/>
        <a:p>
          <a:endParaRPr lang="en-US"/>
        </a:p>
      </dgm:t>
    </dgm:pt>
    <dgm:pt modelId="{224FE75E-03F0-4B0D-AF48-FAF6E9D4FE77}" type="pres">
      <dgm:prSet presAssocID="{6CCA2088-48BD-4B1C-AA54-51B8901AADB6}" presName="parTrans" presStyleLbl="sibTrans2D1" presStyleIdx="3" presStyleCnt="7"/>
      <dgm:spPr/>
      <dgm:t>
        <a:bodyPr/>
        <a:lstStyle/>
        <a:p>
          <a:endParaRPr lang="en-US"/>
        </a:p>
      </dgm:t>
    </dgm:pt>
    <dgm:pt modelId="{DC6280BC-8383-4657-99CC-1EB97DAD13A3}" type="pres">
      <dgm:prSet presAssocID="{6CCA2088-48BD-4B1C-AA54-51B8901AADB6}" presName="connectorText" presStyleLbl="sibTrans2D1" presStyleIdx="3" presStyleCnt="7"/>
      <dgm:spPr/>
      <dgm:t>
        <a:bodyPr/>
        <a:lstStyle/>
        <a:p>
          <a:endParaRPr lang="en-US"/>
        </a:p>
      </dgm:t>
    </dgm:pt>
    <dgm:pt modelId="{1C6CF6A0-9D35-4063-8DE4-1639952EE3CA}" type="pres">
      <dgm:prSet presAssocID="{CE314CD6-BD44-494F-95A6-8DE504D137EA}" presName="node" presStyleLbl="node1" presStyleIdx="3" presStyleCnt="7" custScaleX="170730" custScaleY="118978" custRadScaleRad="136931" custRadScaleInc="-182301">
        <dgm:presLayoutVars>
          <dgm:bulletEnabled val="1"/>
        </dgm:presLayoutVars>
      </dgm:prSet>
      <dgm:spPr/>
      <dgm:t>
        <a:bodyPr/>
        <a:lstStyle/>
        <a:p>
          <a:endParaRPr lang="en-US"/>
        </a:p>
      </dgm:t>
    </dgm:pt>
    <dgm:pt modelId="{5FDA10D6-255E-46C3-8FB1-13E923A00816}" type="pres">
      <dgm:prSet presAssocID="{3F4F79C0-E7F3-4113-90EA-A557669A9EA4}" presName="parTrans" presStyleLbl="sibTrans2D1" presStyleIdx="4" presStyleCnt="7"/>
      <dgm:spPr/>
      <dgm:t>
        <a:bodyPr/>
        <a:lstStyle/>
        <a:p>
          <a:endParaRPr lang="en-US"/>
        </a:p>
      </dgm:t>
    </dgm:pt>
    <dgm:pt modelId="{2C7FDB0F-C227-43A1-B427-0B2D6B44C389}" type="pres">
      <dgm:prSet presAssocID="{3F4F79C0-E7F3-4113-90EA-A557669A9EA4}" presName="connectorText" presStyleLbl="sibTrans2D1" presStyleIdx="4" presStyleCnt="7"/>
      <dgm:spPr/>
      <dgm:t>
        <a:bodyPr/>
        <a:lstStyle/>
        <a:p>
          <a:endParaRPr lang="en-US"/>
        </a:p>
      </dgm:t>
    </dgm:pt>
    <dgm:pt modelId="{11C1EAC7-3E5F-4E18-BDFF-E52D2C71E26F}" type="pres">
      <dgm:prSet presAssocID="{8AEE96BE-C87F-4033-9D92-9486434F013B}" presName="node" presStyleLbl="node1" presStyleIdx="4" presStyleCnt="7" custScaleX="167922" custScaleY="80510" custRadScaleRad="93487" custRadScaleInc="-106572">
        <dgm:presLayoutVars>
          <dgm:bulletEnabled val="1"/>
        </dgm:presLayoutVars>
      </dgm:prSet>
      <dgm:spPr/>
      <dgm:t>
        <a:bodyPr/>
        <a:lstStyle/>
        <a:p>
          <a:endParaRPr lang="en-US"/>
        </a:p>
      </dgm:t>
    </dgm:pt>
    <dgm:pt modelId="{96BFF08D-E0FD-4D03-BE90-7ACA3D4B97D0}" type="pres">
      <dgm:prSet presAssocID="{685A07E1-D2FF-47E5-8E61-5F084C42E8DB}" presName="parTrans" presStyleLbl="sibTrans2D1" presStyleIdx="5" presStyleCnt="7"/>
      <dgm:spPr/>
      <dgm:t>
        <a:bodyPr/>
        <a:lstStyle/>
        <a:p>
          <a:endParaRPr lang="en-US"/>
        </a:p>
      </dgm:t>
    </dgm:pt>
    <dgm:pt modelId="{B8FDA991-D108-4060-9906-5F3CD45F8243}" type="pres">
      <dgm:prSet presAssocID="{685A07E1-D2FF-47E5-8E61-5F084C42E8DB}" presName="connectorText" presStyleLbl="sibTrans2D1" presStyleIdx="5" presStyleCnt="7"/>
      <dgm:spPr/>
      <dgm:t>
        <a:bodyPr/>
        <a:lstStyle/>
        <a:p>
          <a:endParaRPr lang="en-US"/>
        </a:p>
      </dgm:t>
    </dgm:pt>
    <dgm:pt modelId="{12177CFD-2307-4C88-8169-F3E84C4CC845}" type="pres">
      <dgm:prSet presAssocID="{EE73A776-1B6D-4CB7-9D19-8F04B7314DA1}" presName="node" presStyleLbl="node1" presStyleIdx="5" presStyleCnt="7" custScaleX="146229" custScaleY="90764" custRadScaleRad="159353" custRadScaleInc="-75075">
        <dgm:presLayoutVars>
          <dgm:bulletEnabled val="1"/>
        </dgm:presLayoutVars>
      </dgm:prSet>
      <dgm:spPr/>
      <dgm:t>
        <a:bodyPr/>
        <a:lstStyle/>
        <a:p>
          <a:endParaRPr lang="en-US"/>
        </a:p>
      </dgm:t>
    </dgm:pt>
    <dgm:pt modelId="{FB2A33F7-FB8F-498D-8658-CA9264CC6F31}" type="pres">
      <dgm:prSet presAssocID="{4DC1BE9C-4BED-4BDA-9471-31E865EE50C4}" presName="parTrans" presStyleLbl="sibTrans2D1" presStyleIdx="6" presStyleCnt="7"/>
      <dgm:spPr/>
      <dgm:t>
        <a:bodyPr/>
        <a:lstStyle/>
        <a:p>
          <a:endParaRPr lang="en-US"/>
        </a:p>
      </dgm:t>
    </dgm:pt>
    <dgm:pt modelId="{1EF6420B-8405-4153-9718-0E568D2EDE36}" type="pres">
      <dgm:prSet presAssocID="{4DC1BE9C-4BED-4BDA-9471-31E865EE50C4}" presName="connectorText" presStyleLbl="sibTrans2D1" presStyleIdx="6" presStyleCnt="7"/>
      <dgm:spPr/>
      <dgm:t>
        <a:bodyPr/>
        <a:lstStyle/>
        <a:p>
          <a:endParaRPr lang="en-US"/>
        </a:p>
      </dgm:t>
    </dgm:pt>
    <dgm:pt modelId="{94FF5379-4DA5-4F9C-9920-4FCF7C130841}" type="pres">
      <dgm:prSet presAssocID="{40B10C93-05E1-4CBB-8272-4E26425C3415}" presName="node" presStyleLbl="node1" presStyleIdx="6" presStyleCnt="7" custScaleX="167917" custScaleY="104520" custRadScaleRad="136727" custRadScaleInc="-152889">
        <dgm:presLayoutVars>
          <dgm:bulletEnabled val="1"/>
        </dgm:presLayoutVars>
      </dgm:prSet>
      <dgm:spPr/>
      <dgm:t>
        <a:bodyPr/>
        <a:lstStyle/>
        <a:p>
          <a:endParaRPr lang="en-US"/>
        </a:p>
      </dgm:t>
    </dgm:pt>
  </dgm:ptLst>
  <dgm:cxnLst>
    <dgm:cxn modelId="{67CD95D7-A04D-4BBB-8A35-B78ABD83D134}" type="presOf" srcId="{4DC1BE9C-4BED-4BDA-9471-31E865EE50C4}" destId="{1EF6420B-8405-4153-9718-0E568D2EDE36}" srcOrd="1" destOrd="0" presId="urn:microsoft.com/office/officeart/2005/8/layout/radial5"/>
    <dgm:cxn modelId="{0C5A82C6-9AE8-48FF-BFBE-9A93F52E2617}" type="presOf" srcId="{EDA66DA8-543D-444F-893D-3A2DF7B54E38}" destId="{AFFB6AC0-32E2-45E3-9FC8-7CBDF6EE5AA6}" srcOrd="0" destOrd="0" presId="urn:microsoft.com/office/officeart/2005/8/layout/radial5"/>
    <dgm:cxn modelId="{37239640-26CF-40B1-8159-FA4087DA1DE2}" srcId="{63288A26-2F4C-4464-9147-470419296606}" destId="{EDA66DA8-543D-444F-893D-3A2DF7B54E38}" srcOrd="2" destOrd="0" parTransId="{4707085F-C030-4340-8012-D876F5CFDA93}" sibTransId="{A1D02B36-C7DB-4A4C-8C7D-066C34B24D5F}"/>
    <dgm:cxn modelId="{A237C2D5-9C46-4A87-A6E6-D53419EAA115}" srcId="{63288A26-2F4C-4464-9147-470419296606}" destId="{CE314CD6-BD44-494F-95A6-8DE504D137EA}" srcOrd="3" destOrd="0" parTransId="{6CCA2088-48BD-4B1C-AA54-51B8901AADB6}" sibTransId="{9F1E7EC2-B6D9-4572-8962-9E2EA004E8EC}"/>
    <dgm:cxn modelId="{06CCA728-F840-426A-AB2B-B0CE221CA58E}" type="presOf" srcId="{3F4F79C0-E7F3-4113-90EA-A557669A9EA4}" destId="{5FDA10D6-255E-46C3-8FB1-13E923A00816}" srcOrd="0" destOrd="0" presId="urn:microsoft.com/office/officeart/2005/8/layout/radial5"/>
    <dgm:cxn modelId="{4E5C3218-4CF2-4B40-8558-DF653205897D}" type="presOf" srcId="{3F4F79C0-E7F3-4113-90EA-A557669A9EA4}" destId="{2C7FDB0F-C227-43A1-B427-0B2D6B44C389}" srcOrd="1" destOrd="0" presId="urn:microsoft.com/office/officeart/2005/8/layout/radial5"/>
    <dgm:cxn modelId="{1EE4EDB6-72F3-4B35-944F-22D21F2DA054}" type="presOf" srcId="{8AEE96BE-C87F-4033-9D92-9486434F013B}" destId="{11C1EAC7-3E5F-4E18-BDFF-E52D2C71E26F}" srcOrd="0" destOrd="0" presId="urn:microsoft.com/office/officeart/2005/8/layout/radial5"/>
    <dgm:cxn modelId="{8C7D3142-1E9D-4263-B3E3-4106431659C5}" srcId="{63288A26-2F4C-4464-9147-470419296606}" destId="{3EA5BED5-A43D-41BE-97E3-2684135A6113}" srcOrd="1" destOrd="0" parTransId="{3041822F-DE6C-4023-816D-C7018FB80CB2}" sibTransId="{99341C12-4ECE-4A56-8921-B20F9B41BB18}"/>
    <dgm:cxn modelId="{F25DE61D-5F43-40C2-ADBA-3E17605702F8}" type="presOf" srcId="{4707085F-C030-4340-8012-D876F5CFDA93}" destId="{F764E61F-0403-4278-9BC8-C65D84C01A3C}" srcOrd="0" destOrd="0" presId="urn:microsoft.com/office/officeart/2005/8/layout/radial5"/>
    <dgm:cxn modelId="{22A5356A-D91D-408C-A34C-69490AA63D0C}" type="presOf" srcId="{63288A26-2F4C-4464-9147-470419296606}" destId="{7A52E7D2-2821-47F7-9475-943227ABEB6A}" srcOrd="0" destOrd="0" presId="urn:microsoft.com/office/officeart/2005/8/layout/radial5"/>
    <dgm:cxn modelId="{7C0824CF-D8C3-4BB2-8515-19D8CA4B6E2E}" type="presOf" srcId="{3EA5BED5-A43D-41BE-97E3-2684135A6113}" destId="{08B5E317-B418-4E5F-838D-7466E543F226}" srcOrd="0" destOrd="0" presId="urn:microsoft.com/office/officeart/2005/8/layout/radial5"/>
    <dgm:cxn modelId="{977CEC83-69FF-4CC8-915C-F3815AE8DA90}" type="presOf" srcId="{E8E75763-E6CF-4FB4-AA0D-C7BCC157D8A0}" destId="{DAFE2506-7BE2-4FED-9812-2865B950B22A}" srcOrd="1" destOrd="0" presId="urn:microsoft.com/office/officeart/2005/8/layout/radial5"/>
    <dgm:cxn modelId="{23BDCE92-4537-40A9-A2F8-9FDCCBDD3498}" srcId="{63288A26-2F4C-4464-9147-470419296606}" destId="{CCFFCD2C-A4BC-40B7-9D02-CB8D41D9C0EA}" srcOrd="0" destOrd="0" parTransId="{E8E75763-E6CF-4FB4-AA0D-C7BCC157D8A0}" sibTransId="{EA81ED7E-199F-4FE3-AE7A-009DB2BFDB3C}"/>
    <dgm:cxn modelId="{605589AD-1238-49F0-AA46-344D27E723B1}" type="presOf" srcId="{4DC1BE9C-4BED-4BDA-9471-31E865EE50C4}" destId="{FB2A33F7-FB8F-498D-8658-CA9264CC6F31}" srcOrd="0" destOrd="0" presId="urn:microsoft.com/office/officeart/2005/8/layout/radial5"/>
    <dgm:cxn modelId="{0DADED46-16A7-4583-9189-27A80F6E3634}" type="presOf" srcId="{CCFFCD2C-A4BC-40B7-9D02-CB8D41D9C0EA}" destId="{38FCF414-0B05-4C10-8215-13E3E3E6925B}" srcOrd="0" destOrd="0" presId="urn:microsoft.com/office/officeart/2005/8/layout/radial5"/>
    <dgm:cxn modelId="{4B19DF06-06B2-40FB-B897-40D4E8C06590}" type="presOf" srcId="{685A07E1-D2FF-47E5-8E61-5F084C42E8DB}" destId="{96BFF08D-E0FD-4D03-BE90-7ACA3D4B97D0}" srcOrd="0" destOrd="0" presId="urn:microsoft.com/office/officeart/2005/8/layout/radial5"/>
    <dgm:cxn modelId="{2C661642-52CC-437B-83CE-BABA3B3D8BD7}" type="presOf" srcId="{6CCA2088-48BD-4B1C-AA54-51B8901AADB6}" destId="{224FE75E-03F0-4B0D-AF48-FAF6E9D4FE77}" srcOrd="0" destOrd="0" presId="urn:microsoft.com/office/officeart/2005/8/layout/radial5"/>
    <dgm:cxn modelId="{10A6C9C0-8EBE-4639-8C3F-113466CAF429}" type="presOf" srcId="{685A07E1-D2FF-47E5-8E61-5F084C42E8DB}" destId="{B8FDA991-D108-4060-9906-5F3CD45F8243}" srcOrd="1" destOrd="0" presId="urn:microsoft.com/office/officeart/2005/8/layout/radial5"/>
    <dgm:cxn modelId="{274D5D98-4A24-4440-8A33-85FB9C489281}" type="presOf" srcId="{3041822F-DE6C-4023-816D-C7018FB80CB2}" destId="{5303B4EC-817C-4D9D-9BCF-B101C526E3F4}" srcOrd="1" destOrd="0" presId="urn:microsoft.com/office/officeart/2005/8/layout/radial5"/>
    <dgm:cxn modelId="{119E6ACC-47C6-4CA1-9F11-5BAD0E74B192}" srcId="{F9E68DDA-5343-45D2-8E3E-61600DFAB5ED}" destId="{63288A26-2F4C-4464-9147-470419296606}" srcOrd="0" destOrd="0" parTransId="{6C0ED502-E0AC-49C0-9EFC-AC0566AFF05E}" sibTransId="{274B71F3-FE21-4473-BCAC-940DDE313778}"/>
    <dgm:cxn modelId="{A0E770EF-AFD8-4DE2-8E38-386FDBF6682C}" srcId="{63288A26-2F4C-4464-9147-470419296606}" destId="{40B10C93-05E1-4CBB-8272-4E26425C3415}" srcOrd="6" destOrd="0" parTransId="{4DC1BE9C-4BED-4BDA-9471-31E865EE50C4}" sibTransId="{1811A640-6799-4E67-A9E9-BE1959534F91}"/>
    <dgm:cxn modelId="{E5E7B290-E31E-48D7-9898-57095B452E23}" type="presOf" srcId="{EE73A776-1B6D-4CB7-9D19-8F04B7314DA1}" destId="{12177CFD-2307-4C88-8169-F3E84C4CC845}" srcOrd="0" destOrd="0" presId="urn:microsoft.com/office/officeart/2005/8/layout/radial5"/>
    <dgm:cxn modelId="{9D455BA9-6F7B-4B8B-8ABA-9A4E70417C54}" type="presOf" srcId="{E8E75763-E6CF-4FB4-AA0D-C7BCC157D8A0}" destId="{7634D7FE-0D6A-4666-B96D-E3734DFAA72F}" srcOrd="0" destOrd="0" presId="urn:microsoft.com/office/officeart/2005/8/layout/radial5"/>
    <dgm:cxn modelId="{5F93D230-D9BB-4158-856F-31DDA6B3888B}" type="presOf" srcId="{40B10C93-05E1-4CBB-8272-4E26425C3415}" destId="{94FF5379-4DA5-4F9C-9920-4FCF7C130841}" srcOrd="0" destOrd="0" presId="urn:microsoft.com/office/officeart/2005/8/layout/radial5"/>
    <dgm:cxn modelId="{E42CB89A-100D-4513-A70F-1D01B9A7FCF8}" type="presOf" srcId="{4707085F-C030-4340-8012-D876F5CFDA93}" destId="{614625B4-B37B-42A4-BC0A-77B551E352BD}" srcOrd="1" destOrd="0" presId="urn:microsoft.com/office/officeart/2005/8/layout/radial5"/>
    <dgm:cxn modelId="{56C06A53-8973-4C0E-980D-2A2406E31C7F}" type="presOf" srcId="{3041822F-DE6C-4023-816D-C7018FB80CB2}" destId="{E6FFCEF0-751C-4D5B-970F-C48D6D783F9A}" srcOrd="0" destOrd="0" presId="urn:microsoft.com/office/officeart/2005/8/layout/radial5"/>
    <dgm:cxn modelId="{DB4BF20A-A6F5-4094-B027-FDA0D00870AB}" type="presOf" srcId="{6CCA2088-48BD-4B1C-AA54-51B8901AADB6}" destId="{DC6280BC-8383-4657-99CC-1EB97DAD13A3}" srcOrd="1" destOrd="0" presId="urn:microsoft.com/office/officeart/2005/8/layout/radial5"/>
    <dgm:cxn modelId="{13457641-3613-4E44-9551-E9FFB4255E80}" type="presOf" srcId="{CE314CD6-BD44-494F-95A6-8DE504D137EA}" destId="{1C6CF6A0-9D35-4063-8DE4-1639952EE3CA}" srcOrd="0" destOrd="0" presId="urn:microsoft.com/office/officeart/2005/8/layout/radial5"/>
    <dgm:cxn modelId="{1804E9D2-6708-4BB2-BFC6-7DED592A9768}" srcId="{63288A26-2F4C-4464-9147-470419296606}" destId="{8AEE96BE-C87F-4033-9D92-9486434F013B}" srcOrd="4" destOrd="0" parTransId="{3F4F79C0-E7F3-4113-90EA-A557669A9EA4}" sibTransId="{BAF0A7AB-C890-4336-8446-33B3F51E35A2}"/>
    <dgm:cxn modelId="{F3228BC7-6786-47A2-958A-6C7F4C3BE505}" type="presOf" srcId="{F9E68DDA-5343-45D2-8E3E-61600DFAB5ED}" destId="{7ACAC2E3-6744-47FE-A264-6725B0201B62}" srcOrd="0" destOrd="0" presId="urn:microsoft.com/office/officeart/2005/8/layout/radial5"/>
    <dgm:cxn modelId="{F9F8D477-62BD-492C-950E-EFCC584E5B4B}" srcId="{63288A26-2F4C-4464-9147-470419296606}" destId="{EE73A776-1B6D-4CB7-9D19-8F04B7314DA1}" srcOrd="5" destOrd="0" parTransId="{685A07E1-D2FF-47E5-8E61-5F084C42E8DB}" sibTransId="{46C5E674-CD77-45A5-91CF-6F027DFA5D5D}"/>
    <dgm:cxn modelId="{F799EC3E-9B7C-4211-9267-62818798CF90}" type="presParOf" srcId="{7ACAC2E3-6744-47FE-A264-6725B0201B62}" destId="{7A52E7D2-2821-47F7-9475-943227ABEB6A}" srcOrd="0" destOrd="0" presId="urn:microsoft.com/office/officeart/2005/8/layout/radial5"/>
    <dgm:cxn modelId="{7691A3DA-F8F8-4CE0-8137-CE1121BB7B3C}" type="presParOf" srcId="{7ACAC2E3-6744-47FE-A264-6725B0201B62}" destId="{7634D7FE-0D6A-4666-B96D-E3734DFAA72F}" srcOrd="1" destOrd="0" presId="urn:microsoft.com/office/officeart/2005/8/layout/radial5"/>
    <dgm:cxn modelId="{A27E2850-7386-47F1-9D4A-63BFA7F7320C}" type="presParOf" srcId="{7634D7FE-0D6A-4666-B96D-E3734DFAA72F}" destId="{DAFE2506-7BE2-4FED-9812-2865B950B22A}" srcOrd="0" destOrd="0" presId="urn:microsoft.com/office/officeart/2005/8/layout/radial5"/>
    <dgm:cxn modelId="{D6A221C9-A6AC-44E1-A381-35AA74584C20}" type="presParOf" srcId="{7ACAC2E3-6744-47FE-A264-6725B0201B62}" destId="{38FCF414-0B05-4C10-8215-13E3E3E6925B}" srcOrd="2" destOrd="0" presId="urn:microsoft.com/office/officeart/2005/8/layout/radial5"/>
    <dgm:cxn modelId="{A9703C2E-7B04-4EE1-8EDD-3F685E16984E}" type="presParOf" srcId="{7ACAC2E3-6744-47FE-A264-6725B0201B62}" destId="{E6FFCEF0-751C-4D5B-970F-C48D6D783F9A}" srcOrd="3" destOrd="0" presId="urn:microsoft.com/office/officeart/2005/8/layout/radial5"/>
    <dgm:cxn modelId="{81F5648F-A939-4D44-AAC3-A55E256CF4FD}" type="presParOf" srcId="{E6FFCEF0-751C-4D5B-970F-C48D6D783F9A}" destId="{5303B4EC-817C-4D9D-9BCF-B101C526E3F4}" srcOrd="0" destOrd="0" presId="urn:microsoft.com/office/officeart/2005/8/layout/radial5"/>
    <dgm:cxn modelId="{97CFD3C3-67FE-4BDC-BB26-B26112E2B6D8}" type="presParOf" srcId="{7ACAC2E3-6744-47FE-A264-6725B0201B62}" destId="{08B5E317-B418-4E5F-838D-7466E543F226}" srcOrd="4" destOrd="0" presId="urn:microsoft.com/office/officeart/2005/8/layout/radial5"/>
    <dgm:cxn modelId="{33F794B8-F6FF-474E-83F9-E632D4CCF4B7}" type="presParOf" srcId="{7ACAC2E3-6744-47FE-A264-6725B0201B62}" destId="{F764E61F-0403-4278-9BC8-C65D84C01A3C}" srcOrd="5" destOrd="0" presId="urn:microsoft.com/office/officeart/2005/8/layout/radial5"/>
    <dgm:cxn modelId="{17BC8762-CC1C-42CC-B8A1-524857AFB4FF}" type="presParOf" srcId="{F764E61F-0403-4278-9BC8-C65D84C01A3C}" destId="{614625B4-B37B-42A4-BC0A-77B551E352BD}" srcOrd="0" destOrd="0" presId="urn:microsoft.com/office/officeart/2005/8/layout/radial5"/>
    <dgm:cxn modelId="{FD9FFF2C-BA29-459A-8CFD-C5651B41195C}" type="presParOf" srcId="{7ACAC2E3-6744-47FE-A264-6725B0201B62}" destId="{AFFB6AC0-32E2-45E3-9FC8-7CBDF6EE5AA6}" srcOrd="6" destOrd="0" presId="urn:microsoft.com/office/officeart/2005/8/layout/radial5"/>
    <dgm:cxn modelId="{2BE6337A-DD2A-4F2D-BA80-CE609719E95F}" type="presParOf" srcId="{7ACAC2E3-6744-47FE-A264-6725B0201B62}" destId="{224FE75E-03F0-4B0D-AF48-FAF6E9D4FE77}" srcOrd="7" destOrd="0" presId="urn:microsoft.com/office/officeart/2005/8/layout/radial5"/>
    <dgm:cxn modelId="{330D2B63-6CA0-4448-8BB7-F03C5754592D}" type="presParOf" srcId="{224FE75E-03F0-4B0D-AF48-FAF6E9D4FE77}" destId="{DC6280BC-8383-4657-99CC-1EB97DAD13A3}" srcOrd="0" destOrd="0" presId="urn:microsoft.com/office/officeart/2005/8/layout/radial5"/>
    <dgm:cxn modelId="{E79AA878-5AB4-47C6-8404-F4C2793B32E7}" type="presParOf" srcId="{7ACAC2E3-6744-47FE-A264-6725B0201B62}" destId="{1C6CF6A0-9D35-4063-8DE4-1639952EE3CA}" srcOrd="8" destOrd="0" presId="urn:microsoft.com/office/officeart/2005/8/layout/radial5"/>
    <dgm:cxn modelId="{AC48122E-1D75-45CB-94CC-F11B3DCBD8ED}" type="presParOf" srcId="{7ACAC2E3-6744-47FE-A264-6725B0201B62}" destId="{5FDA10D6-255E-46C3-8FB1-13E923A00816}" srcOrd="9" destOrd="0" presId="urn:microsoft.com/office/officeart/2005/8/layout/radial5"/>
    <dgm:cxn modelId="{54620794-EA5D-4FDF-88E1-6F76CB2F07D8}" type="presParOf" srcId="{5FDA10D6-255E-46C3-8FB1-13E923A00816}" destId="{2C7FDB0F-C227-43A1-B427-0B2D6B44C389}" srcOrd="0" destOrd="0" presId="urn:microsoft.com/office/officeart/2005/8/layout/radial5"/>
    <dgm:cxn modelId="{6D2F6C1A-AC61-41AC-89EA-0DAB7BE205BE}" type="presParOf" srcId="{7ACAC2E3-6744-47FE-A264-6725B0201B62}" destId="{11C1EAC7-3E5F-4E18-BDFF-E52D2C71E26F}" srcOrd="10" destOrd="0" presId="urn:microsoft.com/office/officeart/2005/8/layout/radial5"/>
    <dgm:cxn modelId="{85DF38AA-D899-4B23-8FC1-97E397C94929}" type="presParOf" srcId="{7ACAC2E3-6744-47FE-A264-6725B0201B62}" destId="{96BFF08D-E0FD-4D03-BE90-7ACA3D4B97D0}" srcOrd="11" destOrd="0" presId="urn:microsoft.com/office/officeart/2005/8/layout/radial5"/>
    <dgm:cxn modelId="{C598B036-D5E2-49CD-9864-AA58C993D0F1}" type="presParOf" srcId="{96BFF08D-E0FD-4D03-BE90-7ACA3D4B97D0}" destId="{B8FDA991-D108-4060-9906-5F3CD45F8243}" srcOrd="0" destOrd="0" presId="urn:microsoft.com/office/officeart/2005/8/layout/radial5"/>
    <dgm:cxn modelId="{15F2BD0C-1D5D-4E71-BA37-B256B337D25C}" type="presParOf" srcId="{7ACAC2E3-6744-47FE-A264-6725B0201B62}" destId="{12177CFD-2307-4C88-8169-F3E84C4CC845}" srcOrd="12" destOrd="0" presId="urn:microsoft.com/office/officeart/2005/8/layout/radial5"/>
    <dgm:cxn modelId="{D8545B72-8F67-4408-A7A9-2C2CBA4C6A7E}" type="presParOf" srcId="{7ACAC2E3-6744-47FE-A264-6725B0201B62}" destId="{FB2A33F7-FB8F-498D-8658-CA9264CC6F31}" srcOrd="13" destOrd="0" presId="urn:microsoft.com/office/officeart/2005/8/layout/radial5"/>
    <dgm:cxn modelId="{5DF6B116-0B7C-43C3-B9A2-5F55B09B1C07}" type="presParOf" srcId="{FB2A33F7-FB8F-498D-8658-CA9264CC6F31}" destId="{1EF6420B-8405-4153-9718-0E568D2EDE36}" srcOrd="0" destOrd="0" presId="urn:microsoft.com/office/officeart/2005/8/layout/radial5"/>
    <dgm:cxn modelId="{68C90BD6-B398-4819-BE33-BD1C7E89C616}" type="presParOf" srcId="{7ACAC2E3-6744-47FE-A264-6725B0201B62}" destId="{94FF5379-4DA5-4F9C-9920-4FCF7C130841}" srcOrd="14" destOrd="0" presId="urn:microsoft.com/office/officeart/2005/8/layout/radial5"/>
  </dgm:cxnLst>
  <dgm:bg>
    <a:solidFill>
      <a:schemeClr val="accent2">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2E7D2-2821-47F7-9475-943227ABEB6A}">
      <dsp:nvSpPr>
        <dsp:cNvPr id="0" name=""/>
        <dsp:cNvSpPr/>
      </dsp:nvSpPr>
      <dsp:spPr>
        <a:xfrm>
          <a:off x="3263819" y="2213926"/>
          <a:ext cx="2744925" cy="1983818"/>
        </a:xfrm>
        <a:prstGeom prst="ellipse">
          <a:avLst/>
        </a:prstGeom>
        <a:blipFill rotWithShape="0">
          <a:blip xmlns:r="http://schemas.openxmlformats.org/officeDocument/2006/relationships" r:embed="rId1"/>
          <a:stretch>
            <a:fillRect/>
          </a:stretch>
        </a:blipFill>
        <a:ln w="28575" cap="flat" cmpd="sng" algn="ctr">
          <a:solidFill>
            <a:srgbClr val="002060"/>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solidFill>
                <a:srgbClr val="C00000"/>
              </a:solidFill>
              <a:latin typeface="Times New Roman" panose="02020603050405020304" pitchFamily="18" charset="0"/>
              <a:cs typeface="Times New Roman" panose="02020603050405020304" pitchFamily="18" charset="0"/>
            </a:rPr>
            <a:t>Human roots</a:t>
          </a:r>
        </a:p>
      </dsp:txBody>
      <dsp:txXfrm>
        <a:off x="3665804" y="2504449"/>
        <a:ext cx="1940955" cy="1402772"/>
      </dsp:txXfrm>
    </dsp:sp>
    <dsp:sp modelId="{7634D7FE-0D6A-4666-B96D-E3734DFAA72F}">
      <dsp:nvSpPr>
        <dsp:cNvPr id="0" name=""/>
        <dsp:cNvSpPr/>
      </dsp:nvSpPr>
      <dsp:spPr>
        <a:xfrm rot="12849054">
          <a:off x="2865280" y="1897556"/>
          <a:ext cx="612654" cy="629442"/>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3033229" y="2075033"/>
        <a:ext cx="428858" cy="377666"/>
      </dsp:txXfrm>
    </dsp:sp>
    <dsp:sp modelId="{38FCF414-0B05-4C10-8215-13E3E3E6925B}">
      <dsp:nvSpPr>
        <dsp:cNvPr id="0" name=""/>
        <dsp:cNvSpPr/>
      </dsp:nvSpPr>
      <dsp:spPr>
        <a:xfrm>
          <a:off x="431688" y="430533"/>
          <a:ext cx="2682870" cy="1666172"/>
        </a:xfrm>
        <a:prstGeom prst="ellipse">
          <a:avLst/>
        </a:prstGeom>
        <a:blipFill rotWithShape="0">
          <a:blip xmlns:r="http://schemas.openxmlformats.org/officeDocument/2006/relationships" r:embed="rId2"/>
          <a:stretch>
            <a:fillRect/>
          </a:stretch>
        </a:blipFill>
        <a:ln w="28575" cap="flat" cmpd="sng" algn="ctr">
          <a:solidFill>
            <a:srgbClr val="002060"/>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solidFill>
                <a:srgbClr val="FF0000"/>
              </a:solidFill>
              <a:latin typeface="Times New Roman" panose="02020603050405020304" pitchFamily="18" charset="0"/>
              <a:cs typeface="Times New Roman" panose="02020603050405020304" pitchFamily="18" charset="0"/>
            </a:rPr>
            <a:t>Occasion</a:t>
          </a:r>
        </a:p>
      </dsp:txBody>
      <dsp:txXfrm>
        <a:off x="824585" y="674538"/>
        <a:ext cx="1897076" cy="1178162"/>
      </dsp:txXfrm>
    </dsp:sp>
    <dsp:sp modelId="{E6FFCEF0-751C-4D5B-970F-C48D6D783F9A}">
      <dsp:nvSpPr>
        <dsp:cNvPr id="0" name=""/>
        <dsp:cNvSpPr/>
      </dsp:nvSpPr>
      <dsp:spPr>
        <a:xfrm rot="17033482">
          <a:off x="4670771" y="1586424"/>
          <a:ext cx="593849" cy="629442"/>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4738463" y="1798784"/>
        <a:ext cx="415694" cy="377666"/>
      </dsp:txXfrm>
    </dsp:sp>
    <dsp:sp modelId="{08B5E317-B418-4E5F-838D-7466E543F226}">
      <dsp:nvSpPr>
        <dsp:cNvPr id="0" name=""/>
        <dsp:cNvSpPr/>
      </dsp:nvSpPr>
      <dsp:spPr>
        <a:xfrm>
          <a:off x="3777267" y="0"/>
          <a:ext cx="2889125" cy="1676435"/>
        </a:xfrm>
        <a:prstGeom prst="ellipse">
          <a:avLst/>
        </a:prstGeom>
        <a:blipFill rotWithShape="0">
          <a:blip xmlns:r="http://schemas.openxmlformats.org/officeDocument/2006/relationships" r:embed="rId3"/>
          <a:stretch>
            <a:fillRect/>
          </a:stretch>
        </a:blipFill>
        <a:ln w="28575" cap="flat" cmpd="sng" algn="ctr">
          <a:solidFill>
            <a:srgbClr val="002060"/>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rgbClr val="C00000"/>
              </a:solidFill>
              <a:latin typeface="Times New Roman" panose="02020603050405020304" pitchFamily="18" charset="0"/>
              <a:cs typeface="Times New Roman" panose="02020603050405020304" pitchFamily="18" charset="0"/>
            </a:rPr>
            <a:t>Our family</a:t>
          </a:r>
        </a:p>
      </dsp:txBody>
      <dsp:txXfrm>
        <a:off x="4200370" y="245508"/>
        <a:ext cx="2042919" cy="1185419"/>
      </dsp:txXfrm>
    </dsp:sp>
    <dsp:sp modelId="{F764E61F-0403-4278-9BC8-C65D84C01A3C}">
      <dsp:nvSpPr>
        <dsp:cNvPr id="0" name=""/>
        <dsp:cNvSpPr/>
      </dsp:nvSpPr>
      <dsp:spPr>
        <a:xfrm rot="20376582">
          <a:off x="6096548" y="2223771"/>
          <a:ext cx="670191" cy="629442"/>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6102464" y="2382555"/>
        <a:ext cx="481358" cy="377666"/>
      </dsp:txXfrm>
    </dsp:sp>
    <dsp:sp modelId="{AFFB6AC0-32E2-45E3-9FC8-7CBDF6EE5AA6}">
      <dsp:nvSpPr>
        <dsp:cNvPr id="0" name=""/>
        <dsp:cNvSpPr/>
      </dsp:nvSpPr>
      <dsp:spPr>
        <a:xfrm>
          <a:off x="6887640" y="947365"/>
          <a:ext cx="2650579" cy="1858031"/>
        </a:xfrm>
        <a:prstGeom prst="ellipse">
          <a:avLst/>
        </a:prstGeom>
        <a:blipFill rotWithShape="0">
          <a:blip xmlns:r="http://schemas.openxmlformats.org/officeDocument/2006/relationships" r:embed="rId4"/>
          <a:stretch>
            <a:fillRect/>
          </a:stretch>
        </a:blipFill>
        <a:ln w="28575" cap="flat" cmpd="sng" algn="ctr">
          <a:solidFill>
            <a:srgbClr val="002060"/>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rgbClr val="C00000"/>
              </a:solidFill>
              <a:latin typeface="Times New Roman" panose="02020603050405020304" pitchFamily="18" charset="0"/>
              <a:cs typeface="Times New Roman" panose="02020603050405020304" pitchFamily="18" charset="0"/>
            </a:rPr>
            <a:t>Birth place</a:t>
          </a:r>
        </a:p>
      </dsp:txBody>
      <dsp:txXfrm>
        <a:off x="7275808" y="1219467"/>
        <a:ext cx="1874243" cy="1313827"/>
      </dsp:txXfrm>
    </dsp:sp>
    <dsp:sp modelId="{224FE75E-03F0-4B0D-AF48-FAF6E9D4FE77}">
      <dsp:nvSpPr>
        <dsp:cNvPr id="0" name=""/>
        <dsp:cNvSpPr/>
      </dsp:nvSpPr>
      <dsp:spPr>
        <a:xfrm rot="1029953">
          <a:off x="6088865" y="3418442"/>
          <a:ext cx="509070" cy="629442"/>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6092267" y="3521793"/>
        <a:ext cx="356349" cy="377666"/>
      </dsp:txXfrm>
    </dsp:sp>
    <dsp:sp modelId="{1C6CF6A0-9D35-4063-8DE4-1639952EE3CA}">
      <dsp:nvSpPr>
        <dsp:cNvPr id="0" name=""/>
        <dsp:cNvSpPr/>
      </dsp:nvSpPr>
      <dsp:spPr>
        <a:xfrm>
          <a:off x="6694010" y="3289634"/>
          <a:ext cx="2844655" cy="1982378"/>
        </a:xfrm>
        <a:prstGeom prst="ellipse">
          <a:avLst/>
        </a:prstGeom>
        <a:blipFill rotWithShape="0">
          <a:blip xmlns:r="http://schemas.openxmlformats.org/officeDocument/2006/relationships" r:embed="rId5"/>
          <a:stretch>
            <a:fillRect/>
          </a:stretch>
        </a:blipFill>
        <a:ln w="28575" cap="flat" cmpd="sng" algn="ctr">
          <a:solidFill>
            <a:srgbClr val="002060"/>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rgbClr val="C00000"/>
              </a:solidFill>
              <a:latin typeface="Times New Roman" panose="02020603050405020304" pitchFamily="18" charset="0"/>
              <a:cs typeface="Times New Roman" panose="02020603050405020304" pitchFamily="18" charset="0"/>
            </a:rPr>
            <a:t>Relatives</a:t>
          </a:r>
        </a:p>
      </dsp:txBody>
      <dsp:txXfrm>
        <a:off x="7110600" y="3579947"/>
        <a:ext cx="2011475" cy="1401752"/>
      </dsp:txXfrm>
    </dsp:sp>
    <dsp:sp modelId="{5FDA10D6-255E-46C3-8FB1-13E923A00816}">
      <dsp:nvSpPr>
        <dsp:cNvPr id="0" name=""/>
        <dsp:cNvSpPr/>
      </dsp:nvSpPr>
      <dsp:spPr>
        <a:xfrm rot="4992869">
          <a:off x="4601500" y="4232693"/>
          <a:ext cx="388822" cy="629442"/>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4652932" y="4300666"/>
        <a:ext cx="272175" cy="377666"/>
      </dsp:txXfrm>
    </dsp:sp>
    <dsp:sp modelId="{11C1EAC7-3E5F-4E18-BDFF-E52D2C71E26F}">
      <dsp:nvSpPr>
        <dsp:cNvPr id="0" name=""/>
        <dsp:cNvSpPr/>
      </dsp:nvSpPr>
      <dsp:spPr>
        <a:xfrm>
          <a:off x="3521294" y="4921498"/>
          <a:ext cx="2797869" cy="1341435"/>
        </a:xfrm>
        <a:prstGeom prst="ellipse">
          <a:avLst/>
        </a:prstGeom>
        <a:blipFill rotWithShape="0">
          <a:blip xmlns:r="http://schemas.openxmlformats.org/officeDocument/2006/relationships" r:embed="rId6"/>
          <a:stretch>
            <a:fillRect/>
          </a:stretch>
        </a:blip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rgbClr val="FF0000"/>
              </a:solidFill>
              <a:latin typeface="Times New Roman" panose="02020603050405020304" pitchFamily="18" charset="0"/>
              <a:cs typeface="Times New Roman" panose="02020603050405020304" pitchFamily="18" charset="0"/>
            </a:rPr>
            <a:t>Culture</a:t>
          </a:r>
        </a:p>
      </dsp:txBody>
      <dsp:txXfrm>
        <a:off x="3931032" y="5117947"/>
        <a:ext cx="1978393" cy="948537"/>
      </dsp:txXfrm>
    </dsp:sp>
    <dsp:sp modelId="{96BFF08D-E0FD-4D03-BE90-7ACA3D4B97D0}">
      <dsp:nvSpPr>
        <dsp:cNvPr id="0" name=""/>
        <dsp:cNvSpPr/>
      </dsp:nvSpPr>
      <dsp:spPr>
        <a:xfrm rot="8728536">
          <a:off x="2556654" y="4023954"/>
          <a:ext cx="865677" cy="629442"/>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2728859" y="4096331"/>
        <a:ext cx="676844" cy="377666"/>
      </dsp:txXfrm>
    </dsp:sp>
    <dsp:sp modelId="{12177CFD-2307-4C88-8169-F3E84C4CC845}">
      <dsp:nvSpPr>
        <dsp:cNvPr id="0" name=""/>
        <dsp:cNvSpPr/>
      </dsp:nvSpPr>
      <dsp:spPr>
        <a:xfrm>
          <a:off x="262157" y="4620670"/>
          <a:ext cx="2436426" cy="1512284"/>
        </a:xfrm>
        <a:prstGeom prst="ellipse">
          <a:avLst/>
        </a:prstGeom>
        <a:blipFill rotWithShape="0">
          <a:blip xmlns:r="http://schemas.openxmlformats.org/officeDocument/2006/relationships" r:embed="rId7"/>
          <a:stretch>
            <a:fillRect/>
          </a:stretch>
        </a:blipFill>
        <a:ln w="28575" cap="flat" cmpd="sng" algn="ctr">
          <a:solidFill>
            <a:schemeClr val="tx1"/>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rgbClr val="C00000"/>
              </a:solidFill>
              <a:latin typeface="Times New Roman" panose="02020603050405020304" pitchFamily="18" charset="0"/>
              <a:cs typeface="Times New Roman" panose="02020603050405020304" pitchFamily="18" charset="0"/>
            </a:rPr>
            <a:t>Tradition</a:t>
          </a:r>
        </a:p>
      </dsp:txBody>
      <dsp:txXfrm>
        <a:off x="618963" y="4842139"/>
        <a:ext cx="1722814" cy="1069346"/>
      </dsp:txXfrm>
    </dsp:sp>
    <dsp:sp modelId="{FB2A33F7-FB8F-498D-8658-CA9264CC6F31}">
      <dsp:nvSpPr>
        <dsp:cNvPr id="0" name=""/>
        <dsp:cNvSpPr/>
      </dsp:nvSpPr>
      <dsp:spPr>
        <a:xfrm rot="10697396">
          <a:off x="2940404" y="2938320"/>
          <a:ext cx="229438" cy="629442"/>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3009220" y="3063181"/>
        <a:ext cx="160607" cy="377666"/>
      </dsp:txXfrm>
    </dsp:sp>
    <dsp:sp modelId="{94FF5379-4DA5-4F9C-9920-4FCF7C130841}">
      <dsp:nvSpPr>
        <dsp:cNvPr id="0" name=""/>
        <dsp:cNvSpPr/>
      </dsp:nvSpPr>
      <dsp:spPr>
        <a:xfrm>
          <a:off x="36098" y="2430669"/>
          <a:ext cx="2797786" cy="1741483"/>
        </a:xfrm>
        <a:prstGeom prst="ellipse">
          <a:avLst/>
        </a:prstGeom>
        <a:blipFill rotWithShape="0">
          <a:blip xmlns:r="http://schemas.openxmlformats.org/officeDocument/2006/relationships" r:embed="rId8"/>
          <a:stretch>
            <a:fillRect/>
          </a:stretch>
        </a:blipFill>
        <a:ln w="28575" cap="flat" cmpd="sng" algn="ctr">
          <a:solidFill>
            <a:srgbClr val="002060"/>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solidFill>
                <a:srgbClr val="C00000"/>
              </a:solidFill>
              <a:latin typeface="Times New Roman" panose="02020603050405020304" pitchFamily="18" charset="0"/>
              <a:cs typeface="Times New Roman" panose="02020603050405020304" pitchFamily="18" charset="0"/>
            </a:rPr>
            <a:t>Surroundings</a:t>
          </a:r>
        </a:p>
      </dsp:txBody>
      <dsp:txXfrm>
        <a:off x="445824" y="2685703"/>
        <a:ext cx="1978334" cy="123141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C31059-525A-40DE-85FC-04E920150BFC}" type="datetimeFigureOut">
              <a:rPr lang="en-GB" smtClean="0"/>
              <a:t>01/08/2020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244336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C31059-525A-40DE-85FC-04E920150BFC}" type="datetimeFigureOut">
              <a:rPr lang="en-GB" smtClean="0"/>
              <a:t>01/08/2020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304572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C31059-525A-40DE-85FC-04E920150BFC}" type="datetimeFigureOut">
              <a:rPr lang="en-GB" smtClean="0"/>
              <a:t>01/08/2020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2603034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A84145-55AB-47EA-8688-0607FC82E3D3}"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1851244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A84145-55AB-47EA-8688-0607FC82E3D3}"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1449346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A84145-55AB-47EA-8688-0607FC82E3D3}"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309336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A84145-55AB-47EA-8688-0607FC82E3D3}" type="datetimeFigureOut">
              <a:rPr lang="en-GB" smtClean="0"/>
              <a:t>01/08/2020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1286849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A84145-55AB-47EA-8688-0607FC82E3D3}" type="datetimeFigureOut">
              <a:rPr lang="en-GB" smtClean="0"/>
              <a:t>01/08/2020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263527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A84145-55AB-47EA-8688-0607FC82E3D3}" type="datetimeFigureOut">
              <a:rPr lang="en-GB" smtClean="0"/>
              <a:t>01/08/2020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996859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84145-55AB-47EA-8688-0607FC82E3D3}" type="datetimeFigureOut">
              <a:rPr lang="en-GB" smtClean="0"/>
              <a:t>01/08/2020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3616896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84145-55AB-47EA-8688-0607FC82E3D3}" type="datetimeFigureOut">
              <a:rPr lang="en-GB" smtClean="0"/>
              <a:t>01/08/2020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11825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C31059-525A-40DE-85FC-04E920150BFC}" type="datetimeFigureOut">
              <a:rPr lang="en-GB" smtClean="0"/>
              <a:t>01/08/2020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3565523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84145-55AB-47EA-8688-0607FC82E3D3}" type="datetimeFigureOut">
              <a:rPr lang="en-GB" smtClean="0"/>
              <a:t>01/08/2020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2662650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A84145-55AB-47EA-8688-0607FC82E3D3}"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421212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A84145-55AB-47EA-8688-0607FC82E3D3}"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329046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1EE266-2F08-45F2-BB34-B24707B5987E}"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4174035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1EE266-2F08-45F2-BB34-B24707B5987E}"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2497606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1EE266-2F08-45F2-BB34-B24707B5987E}"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2140210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1EE266-2F08-45F2-BB34-B24707B5987E}" type="datetimeFigureOut">
              <a:rPr lang="en-GB" smtClean="0"/>
              <a:t>01/08/2020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586208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1EE266-2F08-45F2-BB34-B24707B5987E}" type="datetimeFigureOut">
              <a:rPr lang="en-GB" smtClean="0"/>
              <a:t>01/08/2020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2715509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1EE266-2F08-45F2-BB34-B24707B5987E}" type="datetimeFigureOut">
              <a:rPr lang="en-GB" smtClean="0"/>
              <a:t>01/08/2020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344207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EE266-2F08-45F2-BB34-B24707B5987E}" type="datetimeFigureOut">
              <a:rPr lang="en-GB" smtClean="0"/>
              <a:t>01/08/2020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243969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C31059-525A-40DE-85FC-04E920150BFC}" type="datetimeFigureOut">
              <a:rPr lang="en-GB" smtClean="0"/>
              <a:t>01/08/2020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2847667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1EE266-2F08-45F2-BB34-B24707B5987E}" type="datetimeFigureOut">
              <a:rPr lang="en-GB" smtClean="0"/>
              <a:t>01/08/2020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384437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1EE266-2F08-45F2-BB34-B24707B5987E}" type="datetimeFigureOut">
              <a:rPr lang="en-GB" smtClean="0"/>
              <a:t>01/08/2020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3517903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1EE266-2F08-45F2-BB34-B24707B5987E}"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2270897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1EE266-2F08-45F2-BB34-B24707B5987E}"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3499640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6F2A64-2010-445C-A0A0-4AE1B7F37DF1}" type="datetimeFigureOut">
              <a:rPr lang="en-GB" smtClean="0"/>
              <a:t>01/08/2020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3316337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6F2A64-2010-445C-A0A0-4AE1B7F37DF1}" type="datetimeFigureOut">
              <a:rPr lang="en-GB" smtClean="0"/>
              <a:t>01/08/2020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1142776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6F2A64-2010-445C-A0A0-4AE1B7F37DF1}" type="datetimeFigureOut">
              <a:rPr lang="en-GB" smtClean="0"/>
              <a:t>01/08/2020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2372086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6F2A64-2010-445C-A0A0-4AE1B7F37DF1}" type="datetimeFigureOut">
              <a:rPr lang="en-GB" smtClean="0"/>
              <a:t>01/08/2020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1908131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26F2A64-2010-445C-A0A0-4AE1B7F37DF1}" type="datetimeFigureOut">
              <a:rPr lang="en-GB" smtClean="0"/>
              <a:t>01/08/2020</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1900766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26F2A64-2010-445C-A0A0-4AE1B7F37DF1}" type="datetimeFigureOut">
              <a:rPr lang="en-GB" smtClean="0"/>
              <a:t>01/08/2020</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80988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AC31059-525A-40DE-85FC-04E920150BFC}" type="datetimeFigureOut">
              <a:rPr lang="en-GB" smtClean="0"/>
              <a:t>01/08/2020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3189050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26F2A64-2010-445C-A0A0-4AE1B7F37DF1}" type="datetimeFigureOut">
              <a:rPr lang="en-GB" smtClean="0"/>
              <a:t>01/08/2020</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168822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6F2A64-2010-445C-A0A0-4AE1B7F37DF1}" type="datetimeFigureOut">
              <a:rPr lang="en-GB" smtClean="0"/>
              <a:t>01/08/2020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1429533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6F2A64-2010-445C-A0A0-4AE1B7F37DF1}" type="datetimeFigureOut">
              <a:rPr lang="en-GB" smtClean="0"/>
              <a:t>01/08/2020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2301590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6F2A64-2010-445C-A0A0-4AE1B7F37DF1}" type="datetimeFigureOut">
              <a:rPr lang="en-GB" smtClean="0"/>
              <a:t>01/08/2020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1369594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6F2A64-2010-445C-A0A0-4AE1B7F37DF1}" type="datetimeFigureOut">
              <a:rPr lang="en-GB" smtClean="0"/>
              <a:t>01/08/2020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3477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AC31059-525A-40DE-85FC-04E920150BFC}" type="datetimeFigureOut">
              <a:rPr lang="en-GB" smtClean="0"/>
              <a:t>01/08/2020</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161388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AC31059-525A-40DE-85FC-04E920150BFC}" type="datetimeFigureOut">
              <a:rPr lang="en-GB" smtClean="0"/>
              <a:t>01/08/2020</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174410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AC31059-525A-40DE-85FC-04E920150BFC}" type="datetimeFigureOut">
              <a:rPr lang="en-GB" smtClean="0"/>
              <a:t>01/08/2020</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308815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AC31059-525A-40DE-85FC-04E920150BFC}" type="datetimeFigureOut">
              <a:rPr lang="en-GB" smtClean="0"/>
              <a:t>01/08/2020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3555032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AC31059-525A-40DE-85FC-04E920150BFC}" type="datetimeFigureOut">
              <a:rPr lang="en-GB" smtClean="0"/>
              <a:t>01/08/2020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63783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123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689" y="123109"/>
            <a:ext cx="11966621" cy="6611781"/>
          </a:xfrm>
          <a:prstGeom prst="rect">
            <a:avLst/>
          </a:prstGeom>
        </p:spPr>
      </p:pic>
      <p:sp>
        <p:nvSpPr>
          <p:cNvPr id="16" name="TextBox 15"/>
          <p:cNvSpPr txBox="1"/>
          <p:nvPr userDrawn="1"/>
        </p:nvSpPr>
        <p:spPr>
          <a:xfrm>
            <a:off x="385010" y="6363702"/>
            <a:ext cx="995897" cy="461665"/>
          </a:xfrm>
          <a:prstGeom prst="rect">
            <a:avLst/>
          </a:prstGeom>
          <a:noFill/>
        </p:spPr>
        <p:txBody>
          <a:bodyPr wrap="square" rtlCol="0">
            <a:spAutoFit/>
          </a:bodyPr>
          <a:lstStyle/>
          <a:p>
            <a:r>
              <a:rPr lang="en-GB" sz="2400" dirty="0" smtClean="0">
                <a:solidFill>
                  <a:srgbClr val="C00000"/>
                </a:solidFill>
                <a:latin typeface="Times New Roman" panose="02020603050405020304" pitchFamily="18" charset="0"/>
                <a:cs typeface="Times New Roman" panose="02020603050405020304" pitchFamily="18" charset="0"/>
              </a:rPr>
              <a:t>Manik</a:t>
            </a:r>
            <a:endParaRPr lang="en-GB" sz="2400" dirty="0">
              <a:solidFill>
                <a:srgbClr val="C0000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userDrawn="1"/>
        </p:nvPicPr>
        <p:blipFill rotWithShape="1">
          <a:blip r:embed="rId14" cstate="print">
            <a:extLst>
              <a:ext uri="{28A0092B-C50C-407E-A947-70E740481C1C}">
                <a14:useLocalDpi xmlns:a14="http://schemas.microsoft.com/office/drawing/2010/main" val="0"/>
              </a:ext>
            </a:extLst>
          </a:blip>
          <a:srcRect t="1390"/>
          <a:stretch/>
        </p:blipFill>
        <p:spPr>
          <a:xfrm>
            <a:off x="126133" y="6445909"/>
            <a:ext cx="245433" cy="297253"/>
          </a:xfrm>
          <a:prstGeom prst="rect">
            <a:avLst/>
          </a:prstGeom>
        </p:spPr>
      </p:pic>
      <p:sp>
        <p:nvSpPr>
          <p:cNvPr id="18" name="TextBox 17"/>
          <p:cNvSpPr txBox="1"/>
          <p:nvPr userDrawn="1"/>
        </p:nvSpPr>
        <p:spPr>
          <a:xfrm>
            <a:off x="1765917" y="6511827"/>
            <a:ext cx="9783213" cy="338554"/>
          </a:xfrm>
          <a:prstGeom prst="rect">
            <a:avLst/>
          </a:prstGeom>
          <a:noFill/>
        </p:spPr>
        <p:txBody>
          <a:bodyPr wrap="square" rtlCol="0">
            <a:spAutoFit/>
          </a:bodyPr>
          <a:lstStyle/>
          <a:p>
            <a:r>
              <a:rPr lang="en-GB" sz="1600" dirty="0" smtClean="0">
                <a:latin typeface="Times New Roman" panose="02020603050405020304" pitchFamily="18" charset="0"/>
                <a:cs typeface="Times New Roman" panose="02020603050405020304" pitchFamily="18" charset="0"/>
              </a:rPr>
              <a:t>##Manik Chandra Majumder</a:t>
            </a:r>
            <a:r>
              <a:rPr lang="en-GB" sz="1600" baseline="0" dirty="0" smtClean="0">
                <a:latin typeface="Times New Roman" panose="02020603050405020304" pitchFamily="18" charset="0"/>
                <a:cs typeface="Times New Roman" panose="02020603050405020304" pitchFamily="18" charset="0"/>
              </a:rPr>
              <a:t> ## Asst. Teacher ##Gazirhat High School ## Senbag ## Noakhali ## 01717155169 </a:t>
            </a:r>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50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84145-55AB-47EA-8688-0607FC82E3D3}" type="datetimeFigureOut">
              <a:rPr lang="en-GB" smtClean="0"/>
              <a:t>01/08/2020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D5761-64F7-432B-9C38-D269A8289BE4}" type="slidenum">
              <a:rPr lang="en-GB" smtClean="0"/>
              <a:t>‹#›</a:t>
            </a:fld>
            <a:endParaRPr lang="en-GB"/>
          </a:p>
        </p:txBody>
      </p:sp>
    </p:spTree>
    <p:extLst>
      <p:ext uri="{BB962C8B-B14F-4D97-AF65-F5344CB8AC3E}">
        <p14:creationId xmlns:p14="http://schemas.microsoft.com/office/powerpoint/2010/main" val="35536005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EE266-2F08-45F2-BB34-B24707B5987E}" type="datetimeFigureOut">
              <a:rPr lang="en-GB" smtClean="0"/>
              <a:t>01/08/2020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93E2C-C67E-4F25-950A-685856FCD281}" type="slidenum">
              <a:rPr lang="en-GB" smtClean="0"/>
              <a:t>‹#›</a:t>
            </a:fld>
            <a:endParaRPr lang="en-GB"/>
          </a:p>
        </p:txBody>
      </p:sp>
    </p:spTree>
    <p:extLst>
      <p:ext uri="{BB962C8B-B14F-4D97-AF65-F5344CB8AC3E}">
        <p14:creationId xmlns:p14="http://schemas.microsoft.com/office/powerpoint/2010/main" val="2852081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1519" t="2843" r="1243" b="2612"/>
          <a:stretch/>
        </p:blipFill>
        <p:spPr>
          <a:xfrm>
            <a:off x="90153" y="103031"/>
            <a:ext cx="11990230" cy="6439333"/>
          </a:xfrm>
          <a:prstGeom prst="rect">
            <a:avLst/>
          </a:prstGeom>
          <a:ln>
            <a:noFill/>
          </a:ln>
        </p:spPr>
      </p:pic>
      <p:sp>
        <p:nvSpPr>
          <p:cNvPr id="8" name="TextBox 7"/>
          <p:cNvSpPr txBox="1"/>
          <p:nvPr userDrawn="1"/>
        </p:nvSpPr>
        <p:spPr>
          <a:xfrm>
            <a:off x="2671197" y="6542364"/>
            <a:ext cx="7309929"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 Manik Chandra Majumder## Asst.Teacher ## Gazirhat High School ## Senbag ## Noakhali ##  01717155169 </a:t>
            </a:r>
            <a:endParaRPr lang="en-GB" sz="1200" dirty="0">
              <a:latin typeface="Times New Roman" panose="02020603050405020304" pitchFamily="18" charset="0"/>
              <a:cs typeface="Times New Roman" panose="02020603050405020304" pitchFamily="18" charset="0"/>
            </a:endParaRPr>
          </a:p>
        </p:txBody>
      </p:sp>
      <p:sp>
        <p:nvSpPr>
          <p:cNvPr id="9" name="Frame 8"/>
          <p:cNvSpPr/>
          <p:nvPr userDrawn="1"/>
        </p:nvSpPr>
        <p:spPr>
          <a:xfrm>
            <a:off x="0" y="0"/>
            <a:ext cx="12192000" cy="6858000"/>
          </a:xfrm>
          <a:prstGeom prst="frame">
            <a:avLst>
              <a:gd name="adj1" fmla="val 123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p:cNvPicPr>
            <a:picLocks noChangeAspect="1"/>
          </p:cNvPicPr>
          <p:nvPr userDrawn="1"/>
        </p:nvPicPr>
        <p:blipFill rotWithShape="1">
          <a:blip r:embed="rId14" cstate="print">
            <a:extLst>
              <a:ext uri="{28A0092B-C50C-407E-A947-70E740481C1C}">
                <a14:useLocalDpi xmlns:a14="http://schemas.microsoft.com/office/drawing/2010/main" val="0"/>
              </a:ext>
            </a:extLst>
          </a:blip>
          <a:srcRect t="1929" b="1"/>
          <a:stretch/>
        </p:blipFill>
        <p:spPr>
          <a:xfrm>
            <a:off x="90153" y="6257652"/>
            <a:ext cx="592427" cy="492565"/>
          </a:xfrm>
          <a:prstGeom prst="rect">
            <a:avLst/>
          </a:prstGeom>
        </p:spPr>
      </p:pic>
      <p:sp>
        <p:nvSpPr>
          <p:cNvPr id="11" name="Rectangle 10"/>
          <p:cNvSpPr/>
          <p:nvPr userDrawn="1"/>
        </p:nvSpPr>
        <p:spPr>
          <a:xfrm>
            <a:off x="571940" y="6342443"/>
            <a:ext cx="987771" cy="461665"/>
          </a:xfrm>
          <a:prstGeom prst="rect">
            <a:avLst/>
          </a:prstGeom>
        </p:spPr>
        <p:txBody>
          <a:bodyPr wrap="none">
            <a:spAutoFit/>
          </a:bodyPr>
          <a:lstStyle/>
          <a:p>
            <a:r>
              <a:rPr kumimoji="0" lang="en-GB" sz="2400" b="0" i="0" u="none" strike="noStrike" kern="1200" cap="none" spc="0" normalizeH="0" baseline="0" noProof="0" dirty="0" smtClean="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Manik</a:t>
            </a:r>
            <a:endParaRPr lang="en-GB" sz="3600" dirty="0">
              <a:solidFill>
                <a:schemeClr val="accent2">
                  <a:lumMod val="50000"/>
                </a:schemeClr>
              </a:solidFill>
            </a:endParaRPr>
          </a:p>
        </p:txBody>
      </p:sp>
    </p:spTree>
    <p:extLst>
      <p:ext uri="{BB962C8B-B14F-4D97-AF65-F5344CB8AC3E}">
        <p14:creationId xmlns:p14="http://schemas.microsoft.com/office/powerpoint/2010/main" val="1912564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0975" y="446940"/>
            <a:ext cx="7049120" cy="3093154"/>
          </a:xfrm>
          <a:prstGeom prst="rect">
            <a:avLst/>
          </a:prstGeom>
        </p:spPr>
        <p:txBody>
          <a:bodyPr wrap="square">
            <a:spAutoFit/>
          </a:bodyPr>
          <a:lstStyle/>
          <a:p>
            <a:pPr lvl="0"/>
            <a:r>
              <a:rPr lang="en-US" sz="8000" b="1" dirty="0">
                <a:solidFill>
                  <a:srgbClr val="C00000"/>
                </a:solidFill>
                <a:latin typeface="Times New Roman" pitchFamily="18" charset="0"/>
                <a:cs typeface="Times New Roman" pitchFamily="18" charset="0"/>
              </a:rPr>
              <a:t>W</a:t>
            </a:r>
            <a:r>
              <a:rPr lang="en-US" sz="8000" b="1" dirty="0">
                <a:solidFill>
                  <a:srgbClr val="05E0DB">
                    <a:lumMod val="50000"/>
                  </a:srgbClr>
                </a:solidFill>
                <a:latin typeface="Times New Roman" pitchFamily="18" charset="0"/>
                <a:cs typeface="Times New Roman" pitchFamily="18" charset="0"/>
              </a:rPr>
              <a:t>e</a:t>
            </a:r>
            <a:r>
              <a:rPr lang="en-US" sz="8000" b="1" dirty="0">
                <a:solidFill>
                  <a:srgbClr val="00B050"/>
                </a:solidFill>
                <a:latin typeface="Times New Roman" pitchFamily="18" charset="0"/>
                <a:cs typeface="Times New Roman" pitchFamily="18" charset="0"/>
              </a:rPr>
              <a:t>l</a:t>
            </a:r>
            <a:r>
              <a:rPr lang="en-US" sz="8000" b="1" dirty="0">
                <a:solidFill>
                  <a:prstClr val="black"/>
                </a:solidFill>
                <a:latin typeface="Times New Roman" pitchFamily="18" charset="0"/>
                <a:cs typeface="Times New Roman" pitchFamily="18" charset="0"/>
              </a:rPr>
              <a:t>c</a:t>
            </a:r>
            <a:r>
              <a:rPr lang="en-US" sz="8000" b="1" dirty="0">
                <a:solidFill>
                  <a:srgbClr val="FF0000"/>
                </a:solidFill>
                <a:latin typeface="Times New Roman" pitchFamily="18" charset="0"/>
                <a:cs typeface="Times New Roman" pitchFamily="18" charset="0"/>
              </a:rPr>
              <a:t>o</a:t>
            </a:r>
            <a:r>
              <a:rPr lang="en-US" sz="8000" b="1" dirty="0">
                <a:solidFill>
                  <a:srgbClr val="F5C040">
                    <a:lumMod val="50000"/>
                  </a:srgbClr>
                </a:solidFill>
                <a:latin typeface="Times New Roman" pitchFamily="18" charset="0"/>
                <a:cs typeface="Times New Roman" pitchFamily="18" charset="0"/>
              </a:rPr>
              <a:t>m</a:t>
            </a:r>
            <a:r>
              <a:rPr lang="en-US" sz="8000" b="1" dirty="0">
                <a:solidFill>
                  <a:prstClr val="black"/>
                </a:solidFill>
                <a:latin typeface="Times New Roman" pitchFamily="18" charset="0"/>
                <a:cs typeface="Times New Roman" pitchFamily="18" charset="0"/>
              </a:rPr>
              <a:t>e</a:t>
            </a:r>
            <a:r>
              <a:rPr lang="en-US" sz="8000" b="1" dirty="0">
                <a:solidFill>
                  <a:srgbClr val="4584D3"/>
                </a:solidFill>
                <a:latin typeface="Times New Roman" pitchFamily="18" charset="0"/>
                <a:cs typeface="Times New Roman" pitchFamily="18" charset="0"/>
              </a:rPr>
              <a:t> </a:t>
            </a:r>
            <a:r>
              <a:rPr lang="en-US" sz="8000" b="1" dirty="0">
                <a:solidFill>
                  <a:srgbClr val="002060"/>
                </a:solidFill>
                <a:latin typeface="Times New Roman" pitchFamily="18" charset="0"/>
                <a:cs typeface="Times New Roman" pitchFamily="18" charset="0"/>
              </a:rPr>
              <a:t>t</a:t>
            </a:r>
            <a:r>
              <a:rPr lang="en-US" sz="8000" b="1" dirty="0">
                <a:solidFill>
                  <a:srgbClr val="FF0000"/>
                </a:solidFill>
                <a:latin typeface="Times New Roman" pitchFamily="18" charset="0"/>
                <a:cs typeface="Times New Roman" pitchFamily="18" charset="0"/>
              </a:rPr>
              <a:t>o my </a:t>
            </a:r>
            <a:r>
              <a:rPr lang="en-US" sz="8000" b="1" dirty="0">
                <a:solidFill>
                  <a:prstClr val="black"/>
                </a:solidFill>
                <a:latin typeface="Times New Roman" pitchFamily="18" charset="0"/>
                <a:cs typeface="Times New Roman" pitchFamily="18" charset="0"/>
              </a:rPr>
              <a:t>o</a:t>
            </a:r>
            <a:r>
              <a:rPr lang="en-US" sz="8000" b="1" dirty="0">
                <a:solidFill>
                  <a:srgbClr val="70AD47">
                    <a:lumMod val="75000"/>
                  </a:srgbClr>
                </a:solidFill>
                <a:latin typeface="Times New Roman" pitchFamily="18" charset="0"/>
                <a:cs typeface="Times New Roman" pitchFamily="18" charset="0"/>
              </a:rPr>
              <a:t>n</a:t>
            </a:r>
            <a:r>
              <a:rPr lang="en-US" sz="8000" b="1" dirty="0">
                <a:solidFill>
                  <a:srgbClr val="0070C0"/>
                </a:solidFill>
                <a:latin typeface="Times New Roman" pitchFamily="18" charset="0"/>
                <a:cs typeface="Times New Roman" pitchFamily="18" charset="0"/>
              </a:rPr>
              <a:t>l</a:t>
            </a:r>
            <a:r>
              <a:rPr lang="en-US" sz="8000" b="1" dirty="0">
                <a:solidFill>
                  <a:srgbClr val="FF0000"/>
                </a:solidFill>
                <a:latin typeface="Times New Roman" pitchFamily="18" charset="0"/>
                <a:cs typeface="Times New Roman" pitchFamily="18" charset="0"/>
              </a:rPr>
              <a:t>i</a:t>
            </a:r>
            <a:r>
              <a:rPr lang="en-US" sz="8000" b="1" dirty="0">
                <a:solidFill>
                  <a:srgbClr val="002060"/>
                </a:solidFill>
                <a:latin typeface="Times New Roman" pitchFamily="18" charset="0"/>
                <a:cs typeface="Times New Roman" pitchFamily="18" charset="0"/>
              </a:rPr>
              <a:t>n</a:t>
            </a:r>
            <a:r>
              <a:rPr lang="en-US" sz="8000" b="1" dirty="0">
                <a:solidFill>
                  <a:srgbClr val="00B050"/>
                </a:solidFill>
                <a:latin typeface="Times New Roman" pitchFamily="18" charset="0"/>
                <a:cs typeface="Times New Roman" pitchFamily="18" charset="0"/>
              </a:rPr>
              <a:t>e</a:t>
            </a:r>
            <a:r>
              <a:rPr lang="en-US" sz="8000" b="1" dirty="0">
                <a:solidFill>
                  <a:srgbClr val="70AD47">
                    <a:lumMod val="75000"/>
                  </a:srgbClr>
                </a:solidFill>
                <a:latin typeface="Times New Roman" pitchFamily="18" charset="0"/>
                <a:cs typeface="Times New Roman" pitchFamily="18" charset="0"/>
              </a:rPr>
              <a:t> c</a:t>
            </a:r>
            <a:r>
              <a:rPr lang="en-US" sz="8000" b="1" dirty="0">
                <a:solidFill>
                  <a:srgbClr val="FF0066"/>
                </a:solidFill>
                <a:latin typeface="Times New Roman" pitchFamily="18" charset="0"/>
                <a:cs typeface="Times New Roman" pitchFamily="18" charset="0"/>
              </a:rPr>
              <a:t>l</a:t>
            </a:r>
            <a:r>
              <a:rPr lang="en-US" sz="8000" b="1" dirty="0">
                <a:solidFill>
                  <a:srgbClr val="002060"/>
                </a:solidFill>
                <a:latin typeface="Times New Roman" pitchFamily="18" charset="0"/>
                <a:cs typeface="Times New Roman" pitchFamily="18" charset="0"/>
              </a:rPr>
              <a:t>a</a:t>
            </a:r>
            <a:r>
              <a:rPr lang="en-US" sz="8000" b="1" dirty="0">
                <a:solidFill>
                  <a:srgbClr val="70AD47">
                    <a:lumMod val="75000"/>
                  </a:srgbClr>
                </a:solidFill>
                <a:latin typeface="Times New Roman" pitchFamily="18" charset="0"/>
                <a:cs typeface="Times New Roman" pitchFamily="18" charset="0"/>
              </a:rPr>
              <a:t>s</a:t>
            </a:r>
            <a:r>
              <a:rPr lang="en-US" sz="8000" b="1" dirty="0">
                <a:solidFill>
                  <a:srgbClr val="C00000"/>
                </a:solidFill>
                <a:latin typeface="Times New Roman" pitchFamily="18" charset="0"/>
                <a:cs typeface="Times New Roman" pitchFamily="18" charset="0"/>
              </a:rPr>
              <a:t>s</a:t>
            </a:r>
            <a:r>
              <a:rPr lang="en-US" sz="11500" b="1" dirty="0">
                <a:solidFill>
                  <a:srgbClr val="70AD47">
                    <a:lumMod val="75000"/>
                  </a:srgbClr>
                </a:solidFill>
                <a:latin typeface="Times New Roman" pitchFamily="18" charset="0"/>
                <a:cs typeface="Times New Roman" pitchFamily="18" charset="0"/>
              </a:rPr>
              <a:t> </a:t>
            </a:r>
            <a:endParaRPr lang="en-US" sz="1600" dirty="0">
              <a:solidFill>
                <a:prstClr val="black"/>
              </a:solidFill>
            </a:endParaRPr>
          </a:p>
        </p:txBody>
      </p:sp>
      <p:pic>
        <p:nvPicPr>
          <p:cNvPr id="4" name="Picture 3">
            <a:extLst>
              <a:ext uri="{FF2B5EF4-FFF2-40B4-BE49-F238E27FC236}">
                <a16:creationId xmlns:a16="http://schemas.microsoft.com/office/drawing/2014/main" id="{31395161-D34A-4CA0-B658-D9E14D486C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4" t="1359" r="1515" b="1902"/>
          <a:stretch/>
        </p:blipFill>
        <p:spPr>
          <a:xfrm>
            <a:off x="6255489" y="3802966"/>
            <a:ext cx="1371600" cy="1701061"/>
          </a:xfrm>
          <a:prstGeom prst="rect">
            <a:avLst/>
          </a:prstGeom>
          <a:ln>
            <a:solidFill>
              <a:srgbClr val="002060"/>
            </a:solidFill>
          </a:ln>
        </p:spPr>
      </p:pic>
      <p:pic>
        <p:nvPicPr>
          <p:cNvPr id="5" name="Picture 4">
            <a:extLst>
              <a:ext uri="{FF2B5EF4-FFF2-40B4-BE49-F238E27FC236}">
                <a16:creationId xmlns:a16="http://schemas.microsoft.com/office/drawing/2014/main" id="{CC8BF294-00CF-48C3-BFA7-5B2BFA518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790" y="3830624"/>
            <a:ext cx="1502085" cy="167340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0095" y="156410"/>
            <a:ext cx="2852869" cy="6352674"/>
          </a:xfrm>
          <a:prstGeom prst="rect">
            <a:avLst/>
          </a:prstGeom>
        </p:spPr>
      </p:pic>
    </p:spTree>
    <p:extLst>
      <p:ext uri="{BB962C8B-B14F-4D97-AF65-F5344CB8AC3E}">
        <p14:creationId xmlns:p14="http://schemas.microsoft.com/office/powerpoint/2010/main" val="7045599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81379" y="1062628"/>
            <a:ext cx="4048481" cy="707886"/>
          </a:xfrm>
          <a:prstGeom prst="rect">
            <a:avLst/>
          </a:prstGeom>
          <a:noFill/>
          <a:ln>
            <a:solidFill>
              <a:schemeClr val="accent6">
                <a:lumMod val="50000"/>
              </a:schemeClr>
            </a:solidFill>
          </a:ln>
        </p:spPr>
        <p:txBody>
          <a:bodyPr wrap="none" rtlCol="0">
            <a:spAutoFit/>
          </a:bodyPr>
          <a:lstStyle/>
          <a:p>
            <a:r>
              <a:rPr lang="en-US" sz="40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Word : </a:t>
            </a:r>
            <a:r>
              <a:rPr lang="en-US" sz="4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Qualified</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2649532" y="5360328"/>
            <a:ext cx="8660153" cy="1077218"/>
          </a:xfrm>
          <a:prstGeom prst="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Meaning: </a:t>
            </a:r>
            <a:r>
              <a:rPr lang="en-US" sz="3200" dirty="0" smtClean="0">
                <a:solidFill>
                  <a:prstClr val="black"/>
                </a:solidFill>
                <a:latin typeface="Times New Roman" panose="02020603050405020304" pitchFamily="18" charset="0"/>
                <a:cs typeface="Times New Roman" panose="02020603050405020304" pitchFamily="18" charset="0"/>
              </a:rPr>
              <a:t>Having </a:t>
            </a:r>
            <a:r>
              <a:rPr lang="en-US" sz="3200" dirty="0">
                <a:solidFill>
                  <a:prstClr val="black"/>
                </a:solidFill>
                <a:latin typeface="Times New Roman" panose="02020603050405020304" pitchFamily="18" charset="0"/>
                <a:cs typeface="Times New Roman" panose="02020603050405020304" pitchFamily="18" charset="0"/>
              </a:rPr>
              <a:t>the necessary skill, experience or knowledge </a:t>
            </a:r>
            <a:r>
              <a:rPr lang="en-US" sz="3200" dirty="0" smtClean="0">
                <a:solidFill>
                  <a:prstClr val="black"/>
                </a:solidFill>
                <a:latin typeface="Times New Roman" panose="02020603050405020304" pitchFamily="18" charset="0"/>
                <a:cs typeface="Times New Roman" panose="02020603050405020304" pitchFamily="18" charset="0"/>
              </a:rPr>
              <a:t>to </a:t>
            </a:r>
            <a:r>
              <a:rPr lang="en-US" sz="3200" dirty="0">
                <a:solidFill>
                  <a:prstClr val="black"/>
                </a:solidFill>
                <a:latin typeface="Times New Roman" panose="02020603050405020304" pitchFamily="18" charset="0"/>
                <a:cs typeface="Times New Roman" panose="02020603050405020304" pitchFamily="18" charset="0"/>
              </a:rPr>
              <a:t>do a particular job.</a:t>
            </a:r>
          </a:p>
        </p:txBody>
      </p:sp>
      <p:sp>
        <p:nvSpPr>
          <p:cNvPr id="7" name="Rectangle 6"/>
          <p:cNvSpPr/>
          <p:nvPr/>
        </p:nvSpPr>
        <p:spPr>
          <a:xfrm>
            <a:off x="5273602" y="134799"/>
            <a:ext cx="3075729" cy="707886"/>
          </a:xfrm>
          <a:prstGeom prst="rect">
            <a:avLst/>
          </a:prstGeom>
          <a:solidFill>
            <a:schemeClr val="accent4">
              <a:lumMod val="40000"/>
              <a:lumOff val="60000"/>
            </a:schemeClr>
          </a:solidFill>
          <a:ln>
            <a:solidFill>
              <a:srgbClr val="002060"/>
            </a:solidFill>
          </a:ln>
        </p:spPr>
        <p:txBody>
          <a:bodyPr wrap="square">
            <a:spAutoFit/>
          </a:bodyPr>
          <a:lstStyle/>
          <a:p>
            <a:r>
              <a:rPr lang="en-US" sz="4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Vocabulary</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116" y="1928902"/>
            <a:ext cx="5775158" cy="3023543"/>
          </a:xfrm>
          <a:prstGeom prst="rect">
            <a:avLst/>
          </a:prstGeom>
          <a:ln>
            <a:solidFill>
              <a:srgbClr val="002060"/>
            </a:solidFill>
          </a:ln>
        </p:spPr>
      </p:pic>
    </p:spTree>
    <p:extLst>
      <p:ext uri="{BB962C8B-B14F-4D97-AF65-F5344CB8AC3E}">
        <p14:creationId xmlns:p14="http://schemas.microsoft.com/office/powerpoint/2010/main" val="27708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4776475" y="368907"/>
            <a:ext cx="4686091" cy="769441"/>
          </a:xfrm>
          <a:prstGeom prst="rect">
            <a:avLst/>
          </a:prstGeom>
          <a:solidFill>
            <a:schemeClr val="accent4">
              <a:lumMod val="20000"/>
              <a:lumOff val="80000"/>
            </a:schemeClr>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smtClean="0">
                <a:solidFill>
                  <a:srgbClr val="FF0000"/>
                </a:solidFill>
                <a:effectLst>
                  <a:outerShdw blurRad="38100" dist="38100" dir="2700000" algn="tl">
                    <a:srgbClr val="000000">
                      <a:alpha val="43137"/>
                    </a:srgbClr>
                  </a:outerShdw>
                </a:effectLst>
              </a:rPr>
              <a:t> </a:t>
            </a:r>
            <a:r>
              <a:rPr lang="en-US" sz="44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Word : </a:t>
            </a:r>
            <a:r>
              <a:rPr lang="en-US" sz="44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Advanced</a:t>
            </a:r>
            <a:r>
              <a:rPr lang="en-US"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9"/>
          <p:cNvSpPr txBox="1"/>
          <p:nvPr/>
        </p:nvSpPr>
        <p:spPr>
          <a:xfrm>
            <a:off x="2807775" y="5717557"/>
            <a:ext cx="7804547"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3200" dirty="0" smtClean="0">
                <a:solidFill>
                  <a:srgbClr val="C00000"/>
                </a:solidFill>
                <a:latin typeface="Times New Roman" panose="02020603050405020304" pitchFamily="18" charset="0"/>
                <a:cs typeface="Times New Roman" panose="02020603050405020304" pitchFamily="18" charset="0"/>
              </a:rPr>
              <a:t> Meaning </a:t>
            </a:r>
            <a:r>
              <a:rPr lang="en-US" sz="3200" dirty="0" smtClean="0">
                <a:latin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cs typeface="Times New Roman" panose="02020603050405020304" pitchFamily="18" charset="0"/>
              </a:rPr>
              <a:t>Higher, developed or promoted</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7" name="Picture 6" descr="adva.jpg"/>
          <p:cNvPicPr>
            <a:picLocks noChangeAspect="1"/>
          </p:cNvPicPr>
          <p:nvPr/>
        </p:nvPicPr>
        <p:blipFill>
          <a:blip r:embed="rId2"/>
          <a:stretch>
            <a:fillRect/>
          </a:stretch>
        </p:blipFill>
        <p:spPr>
          <a:xfrm>
            <a:off x="3416968" y="1206980"/>
            <a:ext cx="6454780" cy="4318835"/>
          </a:xfrm>
          <a:prstGeom prst="rect">
            <a:avLst/>
          </a:prstGeom>
        </p:spPr>
      </p:pic>
    </p:spTree>
    <p:extLst>
      <p:ext uri="{BB962C8B-B14F-4D97-AF65-F5344CB8AC3E}">
        <p14:creationId xmlns:p14="http://schemas.microsoft.com/office/powerpoint/2010/main" val="74895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out)">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5156506" y="307663"/>
            <a:ext cx="4747390" cy="923330"/>
          </a:xfrm>
          <a:prstGeom prst="rect">
            <a:avLst/>
          </a:prstGeom>
          <a:solidFill>
            <a:schemeClr val="accent4">
              <a:lumMod val="20000"/>
              <a:lumOff val="80000"/>
            </a:schemeClr>
          </a:solidFill>
          <a:ln>
            <a:solidFill>
              <a:srgbClr val="002060"/>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Word</a:t>
            </a:r>
            <a:r>
              <a:rPr kumimoji="0" lang="en-US" sz="5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farming  </a:t>
            </a:r>
            <a:endParaRPr kumimoji="0" lang="en-US" sz="5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3" name="TextBox 9"/>
          <p:cNvSpPr txBox="1"/>
          <p:nvPr/>
        </p:nvSpPr>
        <p:spPr>
          <a:xfrm>
            <a:off x="3601908" y="5547818"/>
            <a:ext cx="7550144" cy="646331"/>
          </a:xfrm>
          <a:prstGeom prst="rect">
            <a:avLst/>
          </a:prstGeom>
          <a:solidFill>
            <a:schemeClr val="accent4">
              <a:lumMod val="60000"/>
              <a:lumOff val="4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Meaning </a:t>
            </a:r>
            <a:r>
              <a:rPr kumimoji="0" lang="en-US" sz="3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The business of cultivating</a:t>
            </a:r>
            <a:endParaRPr kumimoji="0" lang="en-US" sz="36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4" name="Picture 3" descr="index2.jpg"/>
          <p:cNvPicPr>
            <a:picLocks noChangeAspect="1"/>
          </p:cNvPicPr>
          <p:nvPr/>
        </p:nvPicPr>
        <p:blipFill>
          <a:blip r:embed="rId2"/>
          <a:stretch>
            <a:fillRect/>
          </a:stretch>
        </p:blipFill>
        <p:spPr>
          <a:xfrm>
            <a:off x="4079200" y="1600200"/>
            <a:ext cx="6595561" cy="3584484"/>
          </a:xfrm>
          <a:prstGeom prst="rect">
            <a:avLst/>
          </a:prstGeom>
          <a:ln>
            <a:solidFill>
              <a:srgbClr val="002060"/>
            </a:solidFill>
          </a:ln>
        </p:spPr>
      </p:pic>
    </p:spTree>
    <p:extLst>
      <p:ext uri="{BB962C8B-B14F-4D97-AF65-F5344CB8AC3E}">
        <p14:creationId xmlns:p14="http://schemas.microsoft.com/office/powerpoint/2010/main" val="213752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4282452" y="133215"/>
            <a:ext cx="3848105" cy="707886"/>
          </a:xfrm>
          <a:prstGeom prst="rect">
            <a:avLst/>
          </a:prstGeom>
          <a:solidFill>
            <a:schemeClr val="accent4">
              <a:lumMod val="40000"/>
              <a:lumOff val="60000"/>
            </a:schemeClr>
          </a:solidFill>
          <a:ln>
            <a:solidFill>
              <a:srgbClr val="002060"/>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Word: </a:t>
            </a:r>
            <a:r>
              <a:rPr lang="en-US" sz="4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Graduate</a:t>
            </a:r>
            <a:endParaRPr lang="en-US" sz="4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descr="disction.png"/>
          <p:cNvPicPr>
            <a:picLocks noChangeAspect="1"/>
          </p:cNvPicPr>
          <p:nvPr/>
        </p:nvPicPr>
        <p:blipFill>
          <a:blip r:embed="rId2"/>
          <a:stretch>
            <a:fillRect/>
          </a:stretch>
        </p:blipFill>
        <p:spPr>
          <a:xfrm>
            <a:off x="4169944" y="1137318"/>
            <a:ext cx="4671392" cy="3962400"/>
          </a:xfrm>
          <a:prstGeom prst="rect">
            <a:avLst/>
          </a:prstGeom>
          <a:ln w="88900" cap="sq" cmpd="thickThin">
            <a:solidFill>
              <a:srgbClr val="000000"/>
            </a:solidFill>
            <a:prstDash val="solid"/>
            <a:miter lim="800000"/>
          </a:ln>
          <a:effectLst>
            <a:innerShdw blurRad="76200">
              <a:srgbClr val="000000"/>
            </a:innerShdw>
          </a:effectLst>
        </p:spPr>
      </p:pic>
      <p:sp>
        <p:nvSpPr>
          <p:cNvPr id="6" name="TextBox 3"/>
          <p:cNvSpPr txBox="1"/>
          <p:nvPr/>
        </p:nvSpPr>
        <p:spPr>
          <a:xfrm>
            <a:off x="2430378" y="5395935"/>
            <a:ext cx="8410074" cy="1015663"/>
          </a:xfrm>
          <a:prstGeom prst="rect">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r>
              <a:rPr lang="en-US" sz="2800" b="1" dirty="0" smtClean="0">
                <a:solidFill>
                  <a:srgbClr val="002060"/>
                </a:solidFill>
                <a:latin typeface="Times New Roman" pitchFamily="18" charset="0"/>
                <a:cs typeface="Times New Roman" pitchFamily="18" charset="0"/>
              </a:rPr>
              <a:t>Meaning:   </a:t>
            </a:r>
            <a:r>
              <a:rPr lang="en-US" sz="3200" dirty="0">
                <a:solidFill>
                  <a:prstClr val="black"/>
                </a:solidFill>
                <a:latin typeface="Times New Roman" panose="02020603050405020304" pitchFamily="18" charset="0"/>
                <a:cs typeface="Times New Roman" panose="02020603050405020304" pitchFamily="18" charset="0"/>
              </a:rPr>
              <a:t>Successfully complete </a:t>
            </a:r>
            <a:r>
              <a:rPr lang="en-US" sz="3200" dirty="0" smtClean="0">
                <a:solidFill>
                  <a:prstClr val="black"/>
                </a:solidFill>
                <a:latin typeface="Times New Roman" panose="02020603050405020304" pitchFamily="18" charset="0"/>
                <a:cs typeface="Times New Roman" panose="02020603050405020304" pitchFamily="18" charset="0"/>
              </a:rPr>
              <a:t>Bachelor </a:t>
            </a:r>
            <a:r>
              <a:rPr lang="en-US" sz="3200" dirty="0">
                <a:solidFill>
                  <a:prstClr val="black"/>
                </a:solidFill>
                <a:latin typeface="Times New Roman" panose="02020603050405020304" pitchFamily="18" charset="0"/>
                <a:cs typeface="Times New Roman" panose="02020603050405020304" pitchFamily="18" charset="0"/>
              </a:rPr>
              <a:t>degree</a:t>
            </a:r>
          </a:p>
          <a:p>
            <a:pPr algn="ctr"/>
            <a:r>
              <a:rPr lang="en-US" sz="2800" b="1" dirty="0" smtClean="0">
                <a:solidFill>
                  <a:srgbClr val="002060"/>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3883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4578263" y="373360"/>
            <a:ext cx="4462055" cy="707886"/>
          </a:xfrm>
          <a:prstGeom prst="rect">
            <a:avLst/>
          </a:prstGeom>
          <a:solidFill>
            <a:schemeClr val="accent4">
              <a:lumMod val="20000"/>
              <a:lumOff val="80000"/>
            </a:schemeClr>
          </a:solidFill>
          <a:ln>
            <a:solidFill>
              <a:srgbClr val="002060"/>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Word : </a:t>
            </a:r>
            <a:r>
              <a:rPr lang="en-US" sz="4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Obligation</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9"/>
          <p:cNvSpPr txBox="1"/>
          <p:nvPr/>
        </p:nvSpPr>
        <p:spPr>
          <a:xfrm>
            <a:off x="2721390" y="5346413"/>
            <a:ext cx="8369407" cy="584775"/>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non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3200" dirty="0" smtClean="0">
                <a:solidFill>
                  <a:srgbClr val="C00000"/>
                </a:solidFill>
                <a:latin typeface="Times New Roman" panose="02020603050405020304" pitchFamily="18" charset="0"/>
                <a:cs typeface="Times New Roman" panose="02020603050405020304" pitchFamily="18" charset="0"/>
              </a:rPr>
              <a:t>Meaning : </a:t>
            </a:r>
            <a:r>
              <a:rPr lang="en-US" sz="3200" dirty="0" smtClean="0">
                <a:solidFill>
                  <a:srgbClr val="002060"/>
                </a:solidFill>
                <a:latin typeface="Times New Roman" panose="02020603050405020304" pitchFamily="18" charset="0"/>
                <a:cs typeface="Times New Roman" panose="02020603050405020304" pitchFamily="18" charset="0"/>
              </a:rPr>
              <a:t>A duty or commitment or responsibility</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111"/>
          <a:stretch/>
        </p:blipFill>
        <p:spPr>
          <a:xfrm>
            <a:off x="4332790" y="1474965"/>
            <a:ext cx="4953000" cy="3277509"/>
          </a:xfrm>
          <a:prstGeom prst="rect">
            <a:avLst/>
          </a:prstGeom>
          <a:ln w="12700">
            <a:solidFill>
              <a:schemeClr val="tx1"/>
            </a:solidFill>
          </a:ln>
        </p:spPr>
      </p:pic>
    </p:spTree>
    <p:extLst>
      <p:ext uri="{BB962C8B-B14F-4D97-AF65-F5344CB8AC3E}">
        <p14:creationId xmlns:p14="http://schemas.microsoft.com/office/powerpoint/2010/main" val="56390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nvSpPr>
        <p:spPr>
          <a:xfrm>
            <a:off x="3541294" y="84353"/>
            <a:ext cx="2974808" cy="646331"/>
          </a:xfrm>
          <a:prstGeom prst="rect">
            <a:avLst/>
          </a:prstGeom>
          <a:solidFill>
            <a:schemeClr val="accent2">
              <a:lumMod val="40000"/>
              <a:lumOff val="60000"/>
            </a:schemeClr>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Times New Roman" panose="02020603050405020304" pitchFamily="18" charset="0"/>
                <a:cs typeface="Times New Roman" panose="02020603050405020304" pitchFamily="18" charset="0"/>
              </a:rPr>
              <a:t>Read the text. </a:t>
            </a:r>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2867525" y="826937"/>
            <a:ext cx="9115928" cy="5016758"/>
          </a:xfrm>
          <a:prstGeom prst="rect">
            <a:avLst/>
          </a:prstGeom>
          <a:solidFill>
            <a:schemeClr val="accent4">
              <a:lumMod val="40000"/>
              <a:lumOff val="60000"/>
            </a:schemeClr>
          </a:solidFill>
          <a:ln>
            <a:solidFill>
              <a:srgbClr val="002060"/>
            </a:solidFill>
          </a:ln>
        </p:spPr>
        <p:txBody>
          <a:bodyPr wrap="square">
            <a:spAutoFit/>
          </a:bodyPr>
          <a:lstStyle/>
          <a:p>
            <a:pPr lvl="0" algn="just"/>
            <a:r>
              <a:rPr lang="en-US" sz="3200" dirty="0">
                <a:solidFill>
                  <a:prstClr val="black"/>
                </a:solidFill>
                <a:latin typeface="Times New Roman" panose="02020603050405020304" pitchFamily="18" charset="0"/>
                <a:cs typeface="Times New Roman" panose="02020603050405020304" pitchFamily="18" charset="0"/>
              </a:rPr>
              <a:t>Mainul Islam is a qualified farmer in </a:t>
            </a:r>
            <a:r>
              <a:rPr lang="en-US" sz="3200" dirty="0" err="1">
                <a:solidFill>
                  <a:prstClr val="black"/>
                </a:solidFill>
                <a:latin typeface="Times New Roman" panose="02020603050405020304" pitchFamily="18" charset="0"/>
                <a:cs typeface="Times New Roman" panose="02020603050405020304" pitchFamily="18" charset="0"/>
              </a:rPr>
              <a:t>Naogaon</a:t>
            </a:r>
            <a:r>
              <a:rPr lang="en-US" sz="3200" dirty="0">
                <a:solidFill>
                  <a:prstClr val="black"/>
                </a:solidFill>
                <a:latin typeface="Times New Roman" panose="02020603050405020304" pitchFamily="18" charset="0"/>
                <a:cs typeface="Times New Roman" panose="02020603050405020304" pitchFamily="18" charset="0"/>
              </a:rPr>
              <a:t>. Mr. Islam was very brilliant as a student. He took his higher education from Bangladesh Agricultural University in Mymensingh.  He then came back home and started advanced farming. He has two brothers who graduate in different disciplines. The specialty of the Islam family is that they all are living their village and all are renowned in their own fields. Mr. Islam’s younger brother, who is a Rajshahi University graduate, is a science teacher in a local school. </a:t>
            </a:r>
          </a:p>
        </p:txBody>
      </p:sp>
    </p:spTree>
    <p:extLst>
      <p:ext uri="{BB962C8B-B14F-4D97-AF65-F5344CB8AC3E}">
        <p14:creationId xmlns:p14="http://schemas.microsoft.com/office/powerpoint/2010/main" val="381929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7875" y="558822"/>
            <a:ext cx="9709484" cy="5509200"/>
          </a:xfrm>
          <a:prstGeom prst="rect">
            <a:avLst/>
          </a:prstGeom>
          <a:solidFill>
            <a:schemeClr val="accent4">
              <a:lumMod val="20000"/>
              <a:lumOff val="80000"/>
            </a:schemeClr>
          </a:solidFill>
          <a:ln>
            <a:solidFill>
              <a:schemeClr val="tx1"/>
            </a:solidFill>
          </a:ln>
        </p:spPr>
        <p:txBody>
          <a:bodyPr wrap="square">
            <a:spAutoFit/>
          </a:bodyPr>
          <a:lstStyle/>
          <a:p>
            <a:pPr lvl="0" algn="just"/>
            <a:r>
              <a:rPr lang="en-US" sz="3200" dirty="0" smtClean="0">
                <a:solidFill>
                  <a:prstClr val="black"/>
                </a:solidFill>
                <a:latin typeface="Times New Roman" panose="02020603050405020304" pitchFamily="18" charset="0"/>
                <a:cs typeface="Times New Roman" panose="02020603050405020304" pitchFamily="18" charset="0"/>
              </a:rPr>
              <a:t>His </a:t>
            </a:r>
            <a:r>
              <a:rPr lang="en-US" sz="3200" dirty="0">
                <a:solidFill>
                  <a:prstClr val="black"/>
                </a:solidFill>
                <a:latin typeface="Times New Roman" panose="02020603050405020304" pitchFamily="18" charset="0"/>
                <a:cs typeface="Times New Roman" panose="02020603050405020304" pitchFamily="18" charset="0"/>
              </a:rPr>
              <a:t>youngest brother is a social science graduate who takes to start a local NGO to work for this area. When asked, “What makes you decide to stay here this village?” </a:t>
            </a:r>
            <a:r>
              <a:rPr lang="en-GB" sz="3200" dirty="0">
                <a:solidFill>
                  <a:prstClr val="black"/>
                </a:solidFill>
                <a:latin typeface="Times New Roman" panose="02020603050405020304" pitchFamily="18" charset="0"/>
                <a:cs typeface="Times New Roman" panose="02020603050405020304" pitchFamily="18" charset="0"/>
              </a:rPr>
              <a:t>" Mr Islam smiled and said, "Look, its true that we could leave this village for city life. I could be banker or my brothers could be bureaucrats. But it didn't attract us. We are sons of this soil. Yes, we have education but does education prepare a person only to be an officer? Don't we have any obligation to the soil that has made us what we are? " He also added that not every educated individual should be a job seeker. </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83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399" y="366334"/>
            <a:ext cx="9998241" cy="6001643"/>
          </a:xfrm>
          <a:prstGeom prst="rect">
            <a:avLst/>
          </a:prstGeom>
          <a:solidFill>
            <a:schemeClr val="accent4">
              <a:lumMod val="20000"/>
              <a:lumOff val="80000"/>
            </a:schemeClr>
          </a:solidFill>
          <a:ln>
            <a:solidFill>
              <a:srgbClr val="002060"/>
            </a:solidFill>
          </a:ln>
        </p:spPr>
        <p:txBody>
          <a:bodyPr wrap="square">
            <a:spAutoFit/>
          </a:bodyPr>
          <a:lstStyle/>
          <a:p>
            <a:pPr algn="just"/>
            <a:r>
              <a:rPr lang="en-GB" sz="3200" dirty="0" smtClean="0">
                <a:latin typeface="Times New Roman" panose="02020603050405020304" pitchFamily="18" charset="0"/>
                <a:cs typeface="Times New Roman" panose="02020603050405020304" pitchFamily="18" charset="0"/>
              </a:rPr>
              <a:t>He </a:t>
            </a:r>
            <a:r>
              <a:rPr lang="en-GB" sz="3200" dirty="0">
                <a:latin typeface="Times New Roman" panose="02020603050405020304" pitchFamily="18" charset="0"/>
                <a:cs typeface="Times New Roman" panose="02020603050405020304" pitchFamily="18" charset="0"/>
              </a:rPr>
              <a:t>added that since his discipline was agriculture, after his education he took the occupation of a fanner. In response to a question whether they had any frustration living in a village, he confirmed that they were indeed very pleased with their life. He said, "I work in my own farm, stay with my family members, pass time with my old friends, and sleep at my own home. All these count a lot</a:t>
            </a:r>
            <a:r>
              <a:rPr lang="en-GB" sz="3200" dirty="0" smtClean="0">
                <a:latin typeface="Times New Roman" panose="02020603050405020304" pitchFamily="18" charset="0"/>
                <a:cs typeface="Times New Roman" panose="02020603050405020304" pitchFamily="18" charset="0"/>
              </a:rPr>
              <a:t>.“</a:t>
            </a:r>
          </a:p>
          <a:p>
            <a:pPr algn="just"/>
            <a:r>
              <a:rPr lang="en-GB" sz="3200" dirty="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Mr Islam is right. Many people go to cities and forget or loosen their roots knowingly or unknowingly. Mr Islam and his brothers are great—they haven't forgotten their roots. They not only stuck to their own roots, they have been torch bearers for others to be respectful of their roots. </a:t>
            </a:r>
          </a:p>
        </p:txBody>
      </p:sp>
    </p:spTree>
    <p:extLst>
      <p:ext uri="{BB962C8B-B14F-4D97-AF65-F5344CB8AC3E}">
        <p14:creationId xmlns:p14="http://schemas.microsoft.com/office/powerpoint/2010/main" val="128854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3179" y="1913021"/>
            <a:ext cx="9938083" cy="3970318"/>
          </a:xfrm>
          <a:prstGeom prst="rect">
            <a:avLst/>
          </a:prstGeom>
          <a:solidFill>
            <a:schemeClr val="accent4">
              <a:lumMod val="40000"/>
              <a:lumOff val="60000"/>
            </a:schemeClr>
          </a:solidFill>
          <a:ln>
            <a:solidFill>
              <a:srgbClr val="002060"/>
            </a:solidFill>
          </a:ln>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If I’m given a chance to meet Mr. Islam, I would like to ask him---</a:t>
            </a:r>
          </a:p>
          <a:p>
            <a:pPr marL="285750" indent="-28575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 Why have you decided to live in your village instead of trying a</a:t>
            </a:r>
          </a:p>
          <a:p>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     good job ?</a:t>
            </a:r>
          </a:p>
          <a:p>
            <a:pPr marL="285750" indent="-28575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What is your advice to them who leave village for city?</a:t>
            </a:r>
          </a:p>
          <a:p>
            <a:pPr marL="285750" indent="-28575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What is your advice to the unemployed graduates of our country? </a:t>
            </a:r>
          </a:p>
          <a:p>
            <a:pPr marL="285750" indent="-285750">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  How can our agricultural production be increased?</a:t>
            </a:r>
          </a:p>
          <a:p>
            <a:pPr marL="285750" indent="-285750">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  What crops do you grow?</a:t>
            </a:r>
          </a:p>
          <a:p>
            <a:pPr marL="285750" indent="-285750">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  How can the use of chemical fertilizers be re reduced ?</a:t>
            </a:r>
            <a:endParaRPr lang="en-GB"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093495" y="204537"/>
            <a:ext cx="9962146" cy="1569660"/>
          </a:xfrm>
          <a:prstGeom prst="rect">
            <a:avLst/>
          </a:prstGeom>
          <a:solidFill>
            <a:schemeClr val="accent2">
              <a:lumMod val="20000"/>
              <a:lumOff val="80000"/>
            </a:schemeClr>
          </a:solidFill>
          <a:ln>
            <a:solidFill>
              <a:srgbClr val="002060"/>
            </a:solidFill>
          </a:ln>
        </p:spPr>
        <p:txBody>
          <a:bodyPr wrap="square">
            <a:spAutoFit/>
          </a:bodyPr>
          <a:lstStyle/>
          <a:p>
            <a:r>
              <a:rPr lang="en-GB" sz="3200" b="1" dirty="0">
                <a:latin typeface="Times New Roman" panose="02020603050405020304" pitchFamily="18" charset="0"/>
                <a:cs typeface="Times New Roman" panose="02020603050405020304" pitchFamily="18" charset="0"/>
              </a:rPr>
              <a:t>Work in pairs. If you are given a chance to meet Mr Islam, what questions would you ask him? Make both W</a:t>
            </a:r>
            <a:r>
              <a:rPr lang="en-GB" sz="3200" b="1" dirty="0" smtClean="0">
                <a:latin typeface="Times New Roman" panose="02020603050405020304" pitchFamily="18" charset="0"/>
                <a:cs typeface="Times New Roman" panose="02020603050405020304" pitchFamily="18" charset="0"/>
              </a:rPr>
              <a:t>h-questions </a:t>
            </a:r>
            <a:r>
              <a:rPr lang="en-GB" sz="3200" b="1" dirty="0">
                <a:latin typeface="Times New Roman" panose="02020603050405020304" pitchFamily="18" charset="0"/>
                <a:cs typeface="Times New Roman" panose="02020603050405020304" pitchFamily="18" charset="0"/>
              </a:rPr>
              <a:t>and yes/no questions. </a:t>
            </a:r>
            <a:r>
              <a:rPr lang="en-GB" sz="3200" b="1" dirty="0" smtClean="0">
                <a:latin typeface="Times New Roman" panose="02020603050405020304" pitchFamily="18" charset="0"/>
                <a:cs typeface="Times New Roman" panose="02020603050405020304" pitchFamily="18" charset="0"/>
              </a:rPr>
              <a:t> ( Section-E )</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00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5685" y="1852862"/>
            <a:ext cx="9817767" cy="2677656"/>
          </a:xfrm>
          <a:prstGeom prst="rect">
            <a:avLst/>
          </a:prstGeom>
          <a:solidFill>
            <a:schemeClr val="accent4">
              <a:lumMod val="40000"/>
              <a:lumOff val="60000"/>
            </a:schemeClr>
          </a:solidFill>
          <a:ln>
            <a:solidFill>
              <a:srgbClr val="002060"/>
            </a:solidFill>
          </a:ln>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If I’m given a chance to meet Mr. Islam, I would like to ask him---</a:t>
            </a:r>
          </a:p>
          <a:p>
            <a:pPr marL="285750" indent="-28575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 Do you ever think that  you’ve mistaken?</a:t>
            </a:r>
          </a:p>
          <a:p>
            <a:pPr marL="285750" indent="-285750">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  Do you think that your brothers have also done the right thing?</a:t>
            </a:r>
          </a:p>
          <a:p>
            <a:pPr marL="285750" indent="-28575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Do you think join farming more productive?</a:t>
            </a:r>
          </a:p>
          <a:p>
            <a:pPr marL="285750" indent="-28575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 Do you think city life has some facilities which are absent from village life? </a:t>
            </a:r>
          </a:p>
        </p:txBody>
      </p:sp>
    </p:spTree>
    <p:extLst>
      <p:ext uri="{BB962C8B-B14F-4D97-AF65-F5344CB8AC3E}">
        <p14:creationId xmlns:p14="http://schemas.microsoft.com/office/powerpoint/2010/main" val="397882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C8DEB6-A533-44EF-A022-4FA1E2F3AEE0}"/>
              </a:ext>
            </a:extLst>
          </p:cNvPr>
          <p:cNvSpPr/>
          <p:nvPr/>
        </p:nvSpPr>
        <p:spPr>
          <a:xfrm>
            <a:off x="4806573" y="1466605"/>
            <a:ext cx="6619361" cy="2862322"/>
          </a:xfrm>
          <a:prstGeom prst="rect">
            <a:avLst/>
          </a:prstGeom>
          <a:solidFill>
            <a:schemeClr val="accent4">
              <a:lumMod val="20000"/>
              <a:lumOff val="80000"/>
            </a:schemeClr>
          </a:solidFill>
          <a:ln w="38100">
            <a:solidFill>
              <a:srgbClr val="00B0F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andara"/>
              </a:rPr>
              <a:t> </a:t>
            </a:r>
            <a:r>
              <a:rPr kumimoji="0" lang="en-US" sz="36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Manik Chandra Majumder</a:t>
            </a:r>
            <a:endParaRPr kumimoji="0" lang="en-US" sz="3200" b="1" i="0" u="none" strike="noStrike" kern="0" cap="none" spc="0" normalizeH="0" baseline="0" noProof="0" dirty="0">
              <a:ln>
                <a:noFill/>
              </a:ln>
              <a:solidFill>
                <a:srgbClr val="00206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0" cap="none" spc="0" normalizeH="0" baseline="0" noProof="0" dirty="0">
                <a:ln>
                  <a:noFill/>
                </a:ln>
                <a:solidFill>
                  <a:srgbClr val="800000"/>
                </a:solidFill>
                <a:effectLst/>
                <a:uLnTx/>
                <a:uFillTx/>
                <a:latin typeface="Times New Roman" pitchFamily="18" charset="0"/>
                <a:cs typeface="Times New Roman" pitchFamily="18" charset="0"/>
              </a:rPr>
              <a:t>Senior Teacher </a:t>
            </a:r>
            <a:endParaRPr kumimoji="0" lang="en-US" sz="2800" b="0" i="0" u="none" strike="noStrike" kern="0" cap="none" spc="0" normalizeH="0" baseline="0" noProof="0" dirty="0" smtClean="0">
              <a:ln>
                <a:noFill/>
              </a:ln>
              <a:solidFill>
                <a:srgbClr val="80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a:solidFill>
                  <a:srgbClr val="800000"/>
                </a:solidFill>
                <a:latin typeface="Times New Roman" pitchFamily="18" charset="0"/>
                <a:cs typeface="Times New Roman" pitchFamily="18" charset="0"/>
              </a:rPr>
              <a:t> </a:t>
            </a:r>
            <a:r>
              <a:rPr lang="en-US" sz="2800" kern="0" dirty="0" smtClean="0">
                <a:solidFill>
                  <a:srgbClr val="800000"/>
                </a:solidFill>
                <a:latin typeface="Times New Roman" pitchFamily="18" charset="0"/>
                <a:cs typeface="Times New Roman" pitchFamily="18" charset="0"/>
              </a:rPr>
              <a:t>    </a:t>
            </a:r>
            <a:r>
              <a:rPr kumimoji="0" lang="en-US" sz="3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Gazirhat </a:t>
            </a:r>
            <a:r>
              <a:rPr kumimoji="0" lang="en-US" sz="3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High School</a:t>
            </a:r>
            <a:endParaRPr kumimoji="0" lang="en-US" sz="2800" b="1"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0" cap="none" spc="0" normalizeH="0" baseline="0" noProof="0" dirty="0">
                <a:ln>
                  <a:noFill/>
                </a:ln>
                <a:solidFill>
                  <a:srgbClr val="C00000"/>
                </a:solidFill>
                <a:effectLst/>
                <a:uLnTx/>
                <a:uFillTx/>
                <a:latin typeface="Times New Roman" pitchFamily="18" charset="0"/>
                <a:cs typeface="Times New Roman" pitchFamily="18" charset="0"/>
              </a:rPr>
              <a:t>Senbag, Noakhali.</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0" cap="none" spc="0" normalizeH="0" baseline="0" noProof="0" dirty="0">
                <a:ln>
                  <a:noFill/>
                </a:ln>
                <a:solidFill>
                  <a:srgbClr val="00B050"/>
                </a:solidFill>
                <a:effectLst/>
                <a:uLnTx/>
                <a:uFillTx/>
                <a:latin typeface="Times New Roman" pitchFamily="18" charset="0"/>
                <a:cs typeface="Times New Roman" pitchFamily="18" charset="0"/>
              </a:rPr>
              <a:t>Mobile No: 01717155169</a:t>
            </a:r>
          </a:p>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a:solidFill>
                  <a:srgbClr val="00B050"/>
                </a:solidFill>
                <a:latin typeface="Times New Roman" pitchFamily="18" charset="0"/>
                <a:cs typeface="Times New Roman" pitchFamily="18" charset="0"/>
              </a:rPr>
              <a:t> </a:t>
            </a:r>
            <a:r>
              <a:rPr lang="en-US" sz="2800" kern="0" dirty="0">
                <a:solidFill>
                  <a:srgbClr val="002060"/>
                </a:solidFill>
                <a:latin typeface="Times New Roman" pitchFamily="18" charset="0"/>
                <a:cs typeface="Times New Roman" pitchFamily="18" charset="0"/>
              </a:rPr>
              <a:t>Email: </a:t>
            </a:r>
            <a:r>
              <a:rPr lang="en-US" sz="2800" kern="0" dirty="0" smtClean="0">
                <a:solidFill>
                  <a:srgbClr val="002060"/>
                </a:solidFill>
                <a:latin typeface="Times New Roman" pitchFamily="18" charset="0"/>
                <a:cs typeface="Times New Roman" pitchFamily="18" charset="0"/>
              </a:rPr>
              <a:t>manikmajumder01@gmail.com</a:t>
            </a:r>
            <a:endParaRPr kumimoji="0" lang="en-US" sz="2800" b="0" i="0" u="none" strike="noStrike" kern="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3" name="Rectangle: Beveled 6">
            <a:extLst>
              <a:ext uri="{FF2B5EF4-FFF2-40B4-BE49-F238E27FC236}">
                <a16:creationId xmlns:a16="http://schemas.microsoft.com/office/drawing/2014/main" id="{75D38558-3FA5-4C43-B994-F37C949AC434}"/>
              </a:ext>
            </a:extLst>
          </p:cNvPr>
          <p:cNvSpPr/>
          <p:nvPr/>
        </p:nvSpPr>
        <p:spPr>
          <a:xfrm>
            <a:off x="4868960" y="278030"/>
            <a:ext cx="6494585" cy="801858"/>
          </a:xfrm>
          <a:prstGeom prst="bevel">
            <a:avLst/>
          </a:prstGeom>
          <a:solidFill>
            <a:schemeClr val="accent4">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7030A0"/>
                </a:solidFill>
                <a:latin typeface="Times New Roman" panose="02020603050405020304" pitchFamily="18" charset="0"/>
                <a:cs typeface="Times New Roman" panose="02020603050405020304" pitchFamily="18" charset="0"/>
              </a:rPr>
              <a:t>I</a:t>
            </a:r>
            <a:r>
              <a:rPr lang="en-US" sz="4800" b="1" dirty="0">
                <a:solidFill>
                  <a:srgbClr val="FF0000"/>
                </a:solidFill>
                <a:latin typeface="Times New Roman" panose="02020603050405020304" pitchFamily="18" charset="0"/>
                <a:cs typeface="Times New Roman" panose="02020603050405020304" pitchFamily="18" charset="0"/>
              </a:rPr>
              <a:t>d</a:t>
            </a:r>
            <a:r>
              <a:rPr lang="en-US" sz="4800" b="1" dirty="0">
                <a:solidFill>
                  <a:srgbClr val="7030A0"/>
                </a:solidFill>
                <a:latin typeface="Times New Roman" panose="02020603050405020304" pitchFamily="18" charset="0"/>
                <a:cs typeface="Times New Roman" panose="02020603050405020304" pitchFamily="18" charset="0"/>
              </a:rPr>
              <a:t>e</a:t>
            </a:r>
            <a:r>
              <a:rPr lang="en-US" sz="4800" b="1" dirty="0">
                <a:solidFill>
                  <a:srgbClr val="C00000"/>
                </a:solidFill>
                <a:latin typeface="Times New Roman" panose="02020603050405020304" pitchFamily="18" charset="0"/>
                <a:cs typeface="Times New Roman" panose="02020603050405020304" pitchFamily="18" charset="0"/>
              </a:rPr>
              <a:t>n</a:t>
            </a:r>
            <a:r>
              <a:rPr lang="en-US" sz="4800" b="1" dirty="0">
                <a:solidFill>
                  <a:srgbClr val="0070C0"/>
                </a:solidFill>
                <a:latin typeface="Times New Roman" panose="02020603050405020304" pitchFamily="18" charset="0"/>
                <a:cs typeface="Times New Roman" panose="02020603050405020304" pitchFamily="18" charset="0"/>
              </a:rPr>
              <a:t>t</a:t>
            </a:r>
            <a:r>
              <a:rPr lang="en-US" sz="4800" b="1" dirty="0">
                <a:solidFill>
                  <a:srgbClr val="7030A0"/>
                </a:solidFill>
                <a:latin typeface="Times New Roman" panose="02020603050405020304" pitchFamily="18" charset="0"/>
                <a:cs typeface="Times New Roman" panose="02020603050405020304" pitchFamily="18" charset="0"/>
              </a:rPr>
              <a:t>i</a:t>
            </a:r>
            <a:r>
              <a:rPr lang="en-US" sz="4800" b="1" dirty="0">
                <a:solidFill>
                  <a:srgbClr val="C00000"/>
                </a:solidFill>
                <a:latin typeface="Times New Roman" panose="02020603050405020304" pitchFamily="18" charset="0"/>
                <a:cs typeface="Times New Roman" panose="02020603050405020304" pitchFamily="18" charset="0"/>
              </a:rPr>
              <a:t>t</a:t>
            </a:r>
            <a:r>
              <a:rPr lang="en-US" sz="4800" b="1" dirty="0">
                <a:solidFill>
                  <a:srgbClr val="002060"/>
                </a:solidFill>
                <a:latin typeface="Times New Roman" panose="02020603050405020304" pitchFamily="18" charset="0"/>
                <a:cs typeface="Times New Roman" panose="02020603050405020304" pitchFamily="18" charset="0"/>
              </a:rPr>
              <a:t>y</a:t>
            </a:r>
            <a:r>
              <a:rPr lang="en-US" sz="4000" b="1" dirty="0">
                <a:solidFill>
                  <a:srgbClr val="FF0000"/>
                </a:solidFill>
                <a:latin typeface="Times New Roman" panose="02020603050405020304" pitchFamily="18" charset="0"/>
                <a:cs typeface="Times New Roman" panose="02020603050405020304" pitchFamily="18" charset="0"/>
              </a:rPr>
              <a:t> </a:t>
            </a:r>
            <a:endParaRPr lang="en-US" sz="4000" dirty="0"/>
          </a:p>
        </p:txBody>
      </p:sp>
      <p:pic>
        <p:nvPicPr>
          <p:cNvPr id="4" name="Picture 3">
            <a:extLst>
              <a:ext uri="{FF2B5EF4-FFF2-40B4-BE49-F238E27FC236}">
                <a16:creationId xmlns:a16="http://schemas.microsoft.com/office/drawing/2014/main" id="{C19894A9-42FF-4A36-94AC-7580B1795A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333" y="1586463"/>
            <a:ext cx="2285448" cy="2742464"/>
          </a:xfrm>
          <a:prstGeom prst="ellipse">
            <a:avLst/>
          </a:prstGeom>
          <a:ln>
            <a:noFill/>
          </a:ln>
          <a:effectLst>
            <a:softEdge rad="112500"/>
          </a:effectLst>
        </p:spPr>
      </p:pic>
      <p:sp>
        <p:nvSpPr>
          <p:cNvPr id="5" name="Rectangle 4">
            <a:extLst>
              <a:ext uri="{FF2B5EF4-FFF2-40B4-BE49-F238E27FC236}">
                <a16:creationId xmlns:a16="http://schemas.microsoft.com/office/drawing/2014/main" id="{14A018D3-4538-4665-A7A3-85F474EEDE0B}"/>
              </a:ext>
            </a:extLst>
          </p:cNvPr>
          <p:cNvSpPr/>
          <p:nvPr/>
        </p:nvSpPr>
        <p:spPr>
          <a:xfrm>
            <a:off x="4479529" y="4811896"/>
            <a:ext cx="4974752" cy="1138773"/>
          </a:xfrm>
          <a:prstGeom prst="rect">
            <a:avLst/>
          </a:prstGeom>
          <a:solidFill>
            <a:schemeClr val="accent4">
              <a:lumMod val="20000"/>
              <a:lumOff val="80000"/>
            </a:schemeClr>
          </a:solidFill>
          <a:ln w="38100">
            <a:solidFill>
              <a:srgbClr val="7030A0"/>
            </a:solidFill>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en-US" sz="3600" kern="0" dirty="0">
                <a:solidFill>
                  <a:prstClr val="black"/>
                </a:solidFill>
                <a:latin typeface="Times New Roman" pitchFamily="18" charset="0"/>
                <a:cs typeface="Times New Roman" pitchFamily="18" charset="0"/>
              </a:rPr>
              <a:t>   Class : Nine-Ten</a:t>
            </a:r>
          </a:p>
          <a:p>
            <a:pPr>
              <a:defRPr/>
            </a:pPr>
            <a:r>
              <a:rPr lang="en-US" sz="3200" kern="0" dirty="0">
                <a:solidFill>
                  <a:prstClr val="black"/>
                </a:solidFill>
                <a:latin typeface="Times New Roman" pitchFamily="18" charset="0"/>
                <a:cs typeface="Times New Roman" pitchFamily="18" charset="0"/>
              </a:rPr>
              <a:t>  </a:t>
            </a:r>
            <a:r>
              <a:rPr lang="en-US" sz="3200" kern="0" dirty="0">
                <a:solidFill>
                  <a:srgbClr val="C00000"/>
                </a:solidFill>
                <a:latin typeface="Times New Roman" pitchFamily="18" charset="0"/>
                <a:cs typeface="Times New Roman" pitchFamily="18" charset="0"/>
              </a:rPr>
              <a:t>Subject : English 1st </a:t>
            </a:r>
            <a:r>
              <a:rPr lang="en-US" sz="3200" kern="0" dirty="0" smtClean="0">
                <a:solidFill>
                  <a:srgbClr val="C00000"/>
                </a:solidFill>
                <a:latin typeface="Times New Roman" pitchFamily="18" charset="0"/>
                <a:cs typeface="Times New Roman" pitchFamily="18" charset="0"/>
              </a:rPr>
              <a:t>paper</a:t>
            </a:r>
            <a:endParaRPr lang="en-US" sz="3200" kern="0" dirty="0">
              <a:solidFill>
                <a:srgbClr val="C00000"/>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38B3A57A-6D90-4E9E-B5B7-5536C35629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7555" y="4715644"/>
            <a:ext cx="1358379" cy="1755188"/>
          </a:xfrm>
          <a:prstGeom prst="rect">
            <a:avLst/>
          </a:prstGeom>
          <a:ln>
            <a:solidFill>
              <a:srgbClr val="002060"/>
            </a:solidFill>
          </a:ln>
        </p:spPr>
      </p:pic>
    </p:spTree>
    <p:extLst>
      <p:ext uri="{BB962C8B-B14F-4D97-AF65-F5344CB8AC3E}">
        <p14:creationId xmlns:p14="http://schemas.microsoft.com/office/powerpoint/2010/main" val="173419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1589" y="158099"/>
            <a:ext cx="9103894" cy="1077218"/>
          </a:xfrm>
          <a:prstGeom prst="rect">
            <a:avLst/>
          </a:prstGeom>
          <a:solidFill>
            <a:schemeClr val="accent4">
              <a:lumMod val="40000"/>
              <a:lumOff val="60000"/>
            </a:schemeClr>
          </a:solidFill>
          <a:ln>
            <a:solidFill>
              <a:srgbClr val="002060"/>
            </a:solidFill>
          </a:ln>
        </p:spPr>
        <p:txBody>
          <a:bodyPr wrap="square">
            <a:spAutoFit/>
          </a:bodyPr>
          <a:lstStyle/>
          <a:p>
            <a:r>
              <a:rPr lang="en-GB" sz="3200" dirty="0">
                <a:solidFill>
                  <a:prstClr val="black"/>
                </a:solidFill>
                <a:latin typeface="Times New Roman" panose="02020603050405020304" pitchFamily="18" charset="0"/>
                <a:cs typeface="Times New Roman" panose="02020603050405020304" pitchFamily="18" charset="0"/>
              </a:rPr>
              <a:t>Read the statements in columns A and B then match them to make complete sentences. </a:t>
            </a:r>
            <a:endParaRPr lang="en-GB" sz="32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16328528"/>
              </p:ext>
            </p:extLst>
          </p:nvPr>
        </p:nvGraphicFramePr>
        <p:xfrm>
          <a:off x="2285999" y="1427823"/>
          <a:ext cx="9709484" cy="4450080"/>
        </p:xfrm>
        <a:graphic>
          <a:graphicData uri="http://schemas.openxmlformats.org/drawingml/2006/table">
            <a:tbl>
              <a:tblPr firstRow="1" bandRow="1">
                <a:tableStyleId>{93296810-A885-4BE3-A3E7-6D5BEEA58F35}</a:tableStyleId>
              </a:tblPr>
              <a:tblGrid>
                <a:gridCol w="4247148">
                  <a:extLst>
                    <a:ext uri="{9D8B030D-6E8A-4147-A177-3AD203B41FA5}">
                      <a16:colId xmlns:a16="http://schemas.microsoft.com/office/drawing/2014/main" val="3265284368"/>
                    </a:ext>
                  </a:extLst>
                </a:gridCol>
                <a:gridCol w="5462336">
                  <a:extLst>
                    <a:ext uri="{9D8B030D-6E8A-4147-A177-3AD203B41FA5}">
                      <a16:colId xmlns:a16="http://schemas.microsoft.com/office/drawing/2014/main" val="1679247700"/>
                    </a:ext>
                  </a:extLst>
                </a:gridCol>
              </a:tblGrid>
              <a:tr h="0">
                <a:tc>
                  <a:txBody>
                    <a:bodyPr/>
                    <a:lstStyle/>
                    <a:p>
                      <a:r>
                        <a:rPr lang="en-GB" sz="2000" dirty="0" smtClean="0">
                          <a:latin typeface="Times New Roman" panose="02020603050405020304" pitchFamily="18" charset="0"/>
                          <a:cs typeface="Times New Roman" panose="02020603050405020304" pitchFamily="18" charset="0"/>
                        </a:rPr>
                        <a:t>            </a:t>
                      </a:r>
                      <a:r>
                        <a:rPr lang="en-GB" sz="2800" dirty="0" smtClean="0">
                          <a:solidFill>
                            <a:srgbClr val="002060"/>
                          </a:solidFill>
                          <a:latin typeface="Times New Roman" panose="02020603050405020304" pitchFamily="18" charset="0"/>
                          <a:cs typeface="Times New Roman" panose="02020603050405020304" pitchFamily="18" charset="0"/>
                        </a:rPr>
                        <a:t>Column A </a:t>
                      </a:r>
                      <a:endParaRPr lang="en-GB"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Column B </a:t>
                      </a:r>
                      <a:endParaRPr kumimoji="0" lang="en-GB"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42224"/>
                  </a:ext>
                </a:extLst>
              </a:tr>
              <a:tr h="370840">
                <a:tc>
                  <a:txBody>
                    <a:bodyPr/>
                    <a:lstStyle/>
                    <a:p>
                      <a:r>
                        <a:rPr kumimoji="0" lang="en-GB"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Mr. Islam </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latin typeface="Times New Roman" panose="02020603050405020304" pitchFamily="18" charset="0"/>
                          <a:cs typeface="Times New Roman" panose="02020603050405020304" pitchFamily="18" charset="0"/>
                        </a:rPr>
                        <a:t>a. if anyone has education she/he must have job. </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954224"/>
                  </a:ext>
                </a:extLst>
              </a:tr>
              <a:tr h="370840">
                <a:tc>
                  <a:txBody>
                    <a:bodyPr/>
                    <a:lstStyle/>
                    <a:p>
                      <a:r>
                        <a:rPr lang="en-GB" sz="2800" dirty="0" smtClean="0">
                          <a:latin typeface="Times New Roman" panose="02020603050405020304" pitchFamily="18" charset="0"/>
                          <a:cs typeface="Times New Roman" panose="02020603050405020304" pitchFamily="18" charset="0"/>
                        </a:rPr>
                        <a:t>2. The specialty of Islam's brother is </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 has multi- faceted opportunities. </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4757376"/>
                  </a:ext>
                </a:extLst>
              </a:tr>
              <a:tr h="370840">
                <a:tc>
                  <a:txBody>
                    <a:bodyPr/>
                    <a:lstStyle/>
                    <a:p>
                      <a:r>
                        <a:rPr kumimoji="0" lang="en-GB"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3. Mr Islam never believes that </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 graduated from Bangladesh Agricultural University. </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773167"/>
                  </a:ext>
                </a:extLst>
              </a:tr>
              <a:tr h="509962">
                <a:tc>
                  <a:txBody>
                    <a:bodyPr/>
                    <a:lstStyle/>
                    <a:p>
                      <a:r>
                        <a:rPr kumimoji="0" lang="en-GB"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 Mr. Islam also believes </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 in the duty toward roots. </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1123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latin typeface="Times New Roman" panose="02020603050405020304" pitchFamily="18" charset="0"/>
                          <a:cs typeface="Times New Roman" panose="02020603050405020304" pitchFamily="18" charset="0"/>
                        </a:rPr>
                        <a:t>5. Staying with the roots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 that city life couldn't attract them. </a:t>
                      </a:r>
                      <a:endPar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12358"/>
                  </a:ext>
                </a:extLst>
              </a:tr>
            </a:tbl>
          </a:graphicData>
        </a:graphic>
      </p:graphicFrame>
    </p:spTree>
    <p:extLst>
      <p:ext uri="{BB962C8B-B14F-4D97-AF65-F5344CB8AC3E}">
        <p14:creationId xmlns:p14="http://schemas.microsoft.com/office/powerpoint/2010/main" val="992637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5578" y="134870"/>
            <a:ext cx="4057906" cy="646331"/>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none">
            <a:spAutoFit/>
          </a:bodyPr>
          <a:lstStyle/>
          <a:p>
            <a:r>
              <a:rPr lang="en-GB"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Match your Answer. </a:t>
            </a:r>
            <a:endParaRPr lang="en-GB" sz="3600" dirty="0">
              <a:ln w="0"/>
              <a:effectLst>
                <a:outerShdw blurRad="38100" dist="19050" dir="2700000" algn="tl" rotWithShape="0">
                  <a:schemeClr val="dk1">
                    <a:alpha val="40000"/>
                  </a:schemeClr>
                </a:outerShdw>
              </a:effectLst>
            </a:endParaRPr>
          </a:p>
        </p:txBody>
      </p:sp>
      <p:sp>
        <p:nvSpPr>
          <p:cNvPr id="4" name="TextBox 3"/>
          <p:cNvSpPr txBox="1"/>
          <p:nvPr/>
        </p:nvSpPr>
        <p:spPr>
          <a:xfrm>
            <a:off x="3326731" y="5242173"/>
            <a:ext cx="8644689" cy="1077218"/>
          </a:xfrm>
          <a:prstGeom prst="rect">
            <a:avLst/>
          </a:prstGeom>
          <a:solidFill>
            <a:schemeClr val="accent4">
              <a:lumMod val="60000"/>
              <a:lumOff val="40000"/>
            </a:schemeClr>
          </a:solidFill>
          <a:ln>
            <a:solidFill>
              <a:srgbClr val="002060"/>
            </a:solidFill>
          </a:ln>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(1+c) Mr. Islam graduated from Bangladesh</a:t>
            </a:r>
          </a:p>
          <a:p>
            <a:r>
              <a:rPr lang="en-GB" sz="3200" dirty="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        Agricultural University.</a:t>
            </a:r>
            <a:r>
              <a:rPr lang="en-GB" dirty="0" smtClean="0"/>
              <a:t>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172513385"/>
              </p:ext>
            </p:extLst>
          </p:nvPr>
        </p:nvGraphicFramePr>
        <p:xfrm>
          <a:off x="2117557" y="974558"/>
          <a:ext cx="9709484" cy="3900535"/>
        </p:xfrm>
        <a:graphic>
          <a:graphicData uri="http://schemas.openxmlformats.org/drawingml/2006/table">
            <a:tbl>
              <a:tblPr firstRow="1" bandRow="1">
                <a:tableStyleId>{93296810-A885-4BE3-A3E7-6D5BEEA58F35}</a:tableStyleId>
              </a:tblPr>
              <a:tblGrid>
                <a:gridCol w="4247148">
                  <a:extLst>
                    <a:ext uri="{9D8B030D-6E8A-4147-A177-3AD203B41FA5}">
                      <a16:colId xmlns:a16="http://schemas.microsoft.com/office/drawing/2014/main" val="3265284368"/>
                    </a:ext>
                  </a:extLst>
                </a:gridCol>
                <a:gridCol w="5462336">
                  <a:extLst>
                    <a:ext uri="{9D8B030D-6E8A-4147-A177-3AD203B41FA5}">
                      <a16:colId xmlns:a16="http://schemas.microsoft.com/office/drawing/2014/main" val="1679247700"/>
                    </a:ext>
                  </a:extLst>
                </a:gridCol>
              </a:tblGrid>
              <a:tr h="464493">
                <a:tc>
                  <a:txBody>
                    <a:bodyPr/>
                    <a:lstStyle/>
                    <a:p>
                      <a:r>
                        <a:rPr lang="en-GB" sz="1800" dirty="0" smtClean="0">
                          <a:latin typeface="Times New Roman" panose="02020603050405020304" pitchFamily="18" charset="0"/>
                          <a:cs typeface="Times New Roman" panose="02020603050405020304" pitchFamily="18" charset="0"/>
                        </a:rPr>
                        <a:t>            </a:t>
                      </a:r>
                      <a:r>
                        <a:rPr lang="en-GB" sz="2400" dirty="0" smtClean="0">
                          <a:solidFill>
                            <a:srgbClr val="002060"/>
                          </a:solidFill>
                          <a:latin typeface="Times New Roman" panose="02020603050405020304" pitchFamily="18" charset="0"/>
                          <a:cs typeface="Times New Roman" panose="02020603050405020304" pitchFamily="18" charset="0"/>
                        </a:rPr>
                        <a:t>Column A </a:t>
                      </a:r>
                      <a:endParaRPr lang="en-GB"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Column B </a:t>
                      </a:r>
                      <a:endPar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42224"/>
                  </a:ext>
                </a:extLst>
              </a:tr>
              <a:tr h="370840">
                <a:tc>
                  <a:txBody>
                    <a:bodyPr/>
                    <a:lstStyle/>
                    <a:p>
                      <a:r>
                        <a:rPr kumimoji="0" lang="en-GB"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Mr. Islam </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Times New Roman" panose="02020603050405020304" pitchFamily="18" charset="0"/>
                          <a:cs typeface="Times New Roman" panose="02020603050405020304" pitchFamily="18" charset="0"/>
                        </a:rPr>
                        <a:t>if anyone has education she/he must have job. </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954224"/>
                  </a:ext>
                </a:extLst>
              </a:tr>
              <a:tr h="370840">
                <a:tc>
                  <a:txBody>
                    <a:bodyPr/>
                    <a:lstStyle/>
                    <a:p>
                      <a:r>
                        <a:rPr lang="en-GB" sz="2400" dirty="0" smtClean="0">
                          <a:latin typeface="Times New Roman" panose="02020603050405020304" pitchFamily="18" charset="0"/>
                          <a:cs typeface="Times New Roman" panose="02020603050405020304" pitchFamily="18" charset="0"/>
                        </a:rPr>
                        <a:t>2. The specialty of Islam's brother is </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has multi- faceted opportunities. </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4757376"/>
                  </a:ext>
                </a:extLst>
              </a:tr>
              <a:tr h="370840">
                <a:tc>
                  <a:txBody>
                    <a:bodyPr/>
                    <a:lstStyle/>
                    <a:p>
                      <a:r>
                        <a:rPr kumimoji="0" lang="en-GB"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3. Mr Islam never believes that </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graduated from Bangladesh Agricultural University. </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773167"/>
                  </a:ext>
                </a:extLst>
              </a:tr>
              <a:tr h="509962">
                <a:tc>
                  <a:txBody>
                    <a:bodyPr/>
                    <a:lstStyle/>
                    <a:p>
                      <a:r>
                        <a:rPr kumimoji="0" lang="en-GB"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 Mr Islam also believes </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 the duty toward roots. </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1123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Times New Roman" panose="02020603050405020304" pitchFamily="18" charset="0"/>
                          <a:cs typeface="Times New Roman" panose="02020603050405020304" pitchFamily="18" charset="0"/>
                        </a:rPr>
                        <a:t>5. Staying with the roots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that city life couldn't attract them.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12358"/>
                  </a:ext>
                </a:extLst>
              </a:tr>
            </a:tbl>
          </a:graphicData>
        </a:graphic>
      </p:graphicFrame>
      <p:sp>
        <p:nvSpPr>
          <p:cNvPr id="7" name="TextBox 6"/>
          <p:cNvSpPr txBox="1"/>
          <p:nvPr/>
        </p:nvSpPr>
        <p:spPr>
          <a:xfrm>
            <a:off x="2833436" y="5242173"/>
            <a:ext cx="9137984" cy="1077218"/>
          </a:xfrm>
          <a:prstGeom prst="rect">
            <a:avLst/>
          </a:prstGeom>
          <a:solidFill>
            <a:schemeClr val="accent4">
              <a:lumMod val="60000"/>
              <a:lumOff val="40000"/>
            </a:schemeClr>
          </a:solidFill>
          <a:ln>
            <a:solidFill>
              <a:srgbClr val="002060"/>
            </a:solidFill>
          </a:ln>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(2+e) The speciality of Islam’s brother is that city life couldn’t attract them.</a:t>
            </a:r>
            <a:r>
              <a:rPr lang="en-GB" dirty="0" smtClean="0"/>
              <a:t> </a:t>
            </a:r>
            <a:endParaRPr lang="en-GB" dirty="0"/>
          </a:p>
        </p:txBody>
      </p:sp>
      <p:sp>
        <p:nvSpPr>
          <p:cNvPr id="8" name="TextBox 7"/>
          <p:cNvSpPr txBox="1"/>
          <p:nvPr/>
        </p:nvSpPr>
        <p:spPr>
          <a:xfrm>
            <a:off x="2833436" y="5242173"/>
            <a:ext cx="9137984" cy="1077218"/>
          </a:xfrm>
          <a:prstGeom prst="rect">
            <a:avLst/>
          </a:prstGeom>
          <a:solidFill>
            <a:schemeClr val="accent4">
              <a:lumMod val="60000"/>
              <a:lumOff val="40000"/>
            </a:schemeClr>
          </a:solidFill>
          <a:ln>
            <a:solidFill>
              <a:srgbClr val="002060"/>
            </a:solidFill>
          </a:ln>
        </p:spPr>
        <p:txBody>
          <a:bodyPr wrap="square" rtlCol="0">
            <a:spAutoFit/>
          </a:bodyPr>
          <a:lstStyle/>
          <a:p>
            <a:pPr lvl="0"/>
            <a:r>
              <a:rPr lang="en-GB" sz="3200" dirty="0" smtClean="0">
                <a:latin typeface="Times New Roman" panose="02020603050405020304" pitchFamily="18" charset="0"/>
                <a:cs typeface="Times New Roman" panose="02020603050405020304" pitchFamily="18" charset="0"/>
              </a:rPr>
              <a:t>(3+a)  Mr. </a:t>
            </a:r>
            <a:r>
              <a:rPr lang="en-GB" sz="3200" dirty="0">
                <a:latin typeface="Times New Roman" panose="02020603050405020304" pitchFamily="18" charset="0"/>
                <a:cs typeface="Times New Roman" panose="02020603050405020304" pitchFamily="18" charset="0"/>
              </a:rPr>
              <a:t>I</a:t>
            </a:r>
            <a:r>
              <a:rPr lang="en-GB" sz="3200" dirty="0" smtClean="0">
                <a:latin typeface="Times New Roman" panose="02020603050405020304" pitchFamily="18" charset="0"/>
                <a:cs typeface="Times New Roman" panose="02020603050405020304" pitchFamily="18" charset="0"/>
              </a:rPr>
              <a:t>slam never believes that </a:t>
            </a:r>
            <a:r>
              <a:rPr lang="en-GB" sz="3200" dirty="0">
                <a:solidFill>
                  <a:prstClr val="black"/>
                </a:solidFill>
                <a:latin typeface="Times New Roman" panose="02020603050405020304" pitchFamily="18" charset="0"/>
                <a:cs typeface="Times New Roman" panose="02020603050405020304" pitchFamily="18" charset="0"/>
              </a:rPr>
              <a:t>if anyone has education she/he must have job. </a:t>
            </a:r>
          </a:p>
        </p:txBody>
      </p:sp>
      <p:sp>
        <p:nvSpPr>
          <p:cNvPr id="9" name="TextBox 8"/>
          <p:cNvSpPr txBox="1"/>
          <p:nvPr/>
        </p:nvSpPr>
        <p:spPr>
          <a:xfrm>
            <a:off x="2638925" y="5272950"/>
            <a:ext cx="9332495" cy="1200329"/>
          </a:xfrm>
          <a:prstGeom prst="rect">
            <a:avLst/>
          </a:prstGeom>
          <a:solidFill>
            <a:schemeClr val="accent4">
              <a:lumMod val="60000"/>
              <a:lumOff val="40000"/>
            </a:schemeClr>
          </a:solidFill>
          <a:ln>
            <a:solidFill>
              <a:srgbClr val="002060"/>
            </a:solidFill>
          </a:ln>
        </p:spPr>
        <p:txBody>
          <a:bodyPr wrap="square" rtlCol="0">
            <a:spAutoFit/>
          </a:bodyPr>
          <a:lstStyle/>
          <a:p>
            <a:pPr lvl="0"/>
            <a:r>
              <a:rPr lang="en-GB" sz="3600" dirty="0" smtClean="0">
                <a:latin typeface="Times New Roman" panose="02020603050405020304" pitchFamily="18" charset="0"/>
                <a:cs typeface="Times New Roman" panose="02020603050405020304" pitchFamily="18" charset="0"/>
              </a:rPr>
              <a:t>(4+d)  Mr. </a:t>
            </a:r>
            <a:r>
              <a:rPr lang="en-GB" sz="3600" dirty="0">
                <a:latin typeface="Times New Roman" panose="02020603050405020304" pitchFamily="18" charset="0"/>
                <a:cs typeface="Times New Roman" panose="02020603050405020304" pitchFamily="18" charset="0"/>
              </a:rPr>
              <a:t>I</a:t>
            </a:r>
            <a:r>
              <a:rPr lang="en-GB" sz="3600" dirty="0" smtClean="0">
                <a:latin typeface="Times New Roman" panose="02020603050405020304" pitchFamily="18" charset="0"/>
                <a:cs typeface="Times New Roman" panose="02020603050405020304" pitchFamily="18" charset="0"/>
              </a:rPr>
              <a:t>slam also believes </a:t>
            </a:r>
            <a:r>
              <a:rPr lang="en-GB" sz="3600" dirty="0" smtClean="0">
                <a:solidFill>
                  <a:prstClr val="black"/>
                </a:solidFill>
                <a:latin typeface="Times New Roman" panose="02020603050405020304" pitchFamily="18" charset="0"/>
                <a:cs typeface="Times New Roman" panose="02020603050405020304" pitchFamily="18" charset="0"/>
              </a:rPr>
              <a:t>in </a:t>
            </a:r>
            <a:r>
              <a:rPr lang="en-GB" sz="3600" dirty="0">
                <a:solidFill>
                  <a:prstClr val="black"/>
                </a:solidFill>
                <a:latin typeface="Times New Roman" panose="02020603050405020304" pitchFamily="18" charset="0"/>
                <a:cs typeface="Times New Roman" panose="02020603050405020304" pitchFamily="18" charset="0"/>
              </a:rPr>
              <a:t>the duty toward </a:t>
            </a:r>
            <a:r>
              <a:rPr lang="en-GB" sz="3600" dirty="0" smtClean="0">
                <a:solidFill>
                  <a:prstClr val="black"/>
                </a:solidFill>
                <a:latin typeface="Times New Roman" panose="02020603050405020304" pitchFamily="18" charset="0"/>
                <a:cs typeface="Times New Roman" panose="02020603050405020304" pitchFamily="18" charset="0"/>
              </a:rPr>
              <a:t>roots. </a:t>
            </a:r>
            <a:endParaRPr lang="en-GB" sz="36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591799" y="5272950"/>
            <a:ext cx="9235241" cy="1138773"/>
          </a:xfrm>
          <a:prstGeom prst="rect">
            <a:avLst/>
          </a:prstGeom>
          <a:solidFill>
            <a:schemeClr val="accent4">
              <a:lumMod val="60000"/>
              <a:lumOff val="40000"/>
            </a:schemeClr>
          </a:solidFill>
          <a:ln>
            <a:solidFill>
              <a:srgbClr val="002060"/>
            </a:solidFill>
          </a:ln>
        </p:spPr>
        <p:txBody>
          <a:bodyPr wrap="square" rtlCol="0">
            <a:spAutoFit/>
          </a:bodyPr>
          <a:lstStyle/>
          <a:p>
            <a:pPr lvl="0"/>
            <a:r>
              <a:rPr lang="en-GB" sz="3600" dirty="0" smtClean="0">
                <a:latin typeface="Times New Roman" panose="02020603050405020304" pitchFamily="18" charset="0"/>
                <a:cs typeface="Times New Roman" panose="02020603050405020304" pitchFamily="18" charset="0"/>
              </a:rPr>
              <a:t>(</a:t>
            </a:r>
            <a:r>
              <a:rPr lang="en-GB" sz="3200" dirty="0" smtClean="0">
                <a:latin typeface="Times New Roman" panose="02020603050405020304" pitchFamily="18" charset="0"/>
                <a:cs typeface="Times New Roman" panose="02020603050405020304" pitchFamily="18" charset="0"/>
              </a:rPr>
              <a:t>5+b) </a:t>
            </a:r>
            <a:r>
              <a:rPr lang="en-GB" sz="3200" dirty="0">
                <a:solidFill>
                  <a:prstClr val="black"/>
                </a:solidFill>
                <a:latin typeface="Times New Roman" panose="02020603050405020304" pitchFamily="18" charset="0"/>
                <a:cs typeface="Times New Roman" panose="02020603050405020304" pitchFamily="18" charset="0"/>
              </a:rPr>
              <a:t>Staying with the </a:t>
            </a:r>
            <a:r>
              <a:rPr lang="en-GB" sz="3200" dirty="0" smtClean="0">
                <a:solidFill>
                  <a:prstClr val="black"/>
                </a:solidFill>
                <a:latin typeface="Times New Roman" panose="02020603050405020304" pitchFamily="18" charset="0"/>
                <a:cs typeface="Times New Roman" panose="02020603050405020304" pitchFamily="18" charset="0"/>
              </a:rPr>
              <a:t>roots</a:t>
            </a:r>
            <a:r>
              <a:rPr lang="en-GB" sz="3200" dirty="0" smtClean="0">
                <a:latin typeface="Times New Roman" panose="02020603050405020304" pitchFamily="18" charset="0"/>
                <a:cs typeface="Times New Roman" panose="02020603050405020304" pitchFamily="18" charset="0"/>
              </a:rPr>
              <a:t> </a:t>
            </a:r>
            <a:r>
              <a:rPr lang="en-GB" sz="3200" dirty="0">
                <a:solidFill>
                  <a:prstClr val="black"/>
                </a:solidFill>
                <a:latin typeface="Times New Roman" panose="02020603050405020304" pitchFamily="18" charset="0"/>
                <a:cs typeface="Times New Roman" panose="02020603050405020304" pitchFamily="18" charset="0"/>
              </a:rPr>
              <a:t>has multi- faceted </a:t>
            </a:r>
            <a:r>
              <a:rPr lang="en-GB" sz="3200" dirty="0" smtClean="0">
                <a:solidFill>
                  <a:prstClr val="black"/>
                </a:solidFill>
                <a:latin typeface="Times New Roman" panose="02020603050405020304" pitchFamily="18" charset="0"/>
                <a:cs typeface="Times New Roman" panose="02020603050405020304" pitchFamily="18" charset="0"/>
              </a:rPr>
              <a:t>opportunities. </a:t>
            </a:r>
            <a:endParaRPr lang="en-GB"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502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7342" y="113288"/>
            <a:ext cx="3235473" cy="646331"/>
          </a:xfrm>
          <a:prstGeom prst="rect">
            <a:avLst/>
          </a:prstGeom>
          <a:solidFill>
            <a:schemeClr val="bg1"/>
          </a:solidFill>
          <a:ln>
            <a:solidFill>
              <a:schemeClr val="tx1"/>
            </a:solidFill>
          </a:ln>
        </p:spPr>
        <p:txBody>
          <a:bodyPr wrap="square" rtlCol="0">
            <a:spAutoFit/>
          </a:bodyPr>
          <a:lstStyle/>
          <a:p>
            <a:r>
              <a:rPr lang="en-US" b="1" dirty="0">
                <a:latin typeface="Times New Roman" pitchFamily="18" charset="0"/>
                <a:cs typeface="Times New Roman" pitchFamily="18" charset="0"/>
              </a:rPr>
              <a:t>       </a:t>
            </a:r>
            <a:r>
              <a:rPr lang="en-US" sz="3600" b="1" dirty="0">
                <a:latin typeface="Times New Roman" pitchFamily="18" charset="0"/>
                <a:cs typeface="Times New Roman" pitchFamily="18" charset="0"/>
              </a:rPr>
              <a:t>Evaluation</a:t>
            </a:r>
          </a:p>
        </p:txBody>
      </p:sp>
      <p:sp>
        <p:nvSpPr>
          <p:cNvPr id="3" name="TextBox 2"/>
          <p:cNvSpPr txBox="1"/>
          <p:nvPr/>
        </p:nvSpPr>
        <p:spPr>
          <a:xfrm>
            <a:off x="3129855" y="783778"/>
            <a:ext cx="8675629" cy="584775"/>
          </a:xfrm>
          <a:prstGeom prst="rect">
            <a:avLst/>
          </a:prstGeom>
          <a:solidFill>
            <a:schemeClr val="bg1"/>
          </a:solidFill>
          <a:ln>
            <a:solidFill>
              <a:schemeClr val="tx1"/>
            </a:solidFill>
          </a:ln>
        </p:spPr>
        <p:txBody>
          <a:bodyPr wrap="square" rtlCol="0">
            <a:spAutoFit/>
          </a:bodyPr>
          <a:lstStyle/>
          <a:p>
            <a:r>
              <a:rPr lang="en-US" sz="2000" dirty="0">
                <a:latin typeface="Times New Roman" pitchFamily="18" charset="0"/>
                <a:cs typeface="Times New Roman" pitchFamily="18" charset="0"/>
              </a:rPr>
              <a:t>   </a:t>
            </a:r>
            <a:r>
              <a:rPr lang="en-US" sz="3200" dirty="0">
                <a:latin typeface="Times New Roman" pitchFamily="18" charset="0"/>
                <a:cs typeface="Times New Roman" pitchFamily="18" charset="0"/>
              </a:rPr>
              <a:t>Choose the correct answer from  the alternatives.</a:t>
            </a:r>
          </a:p>
        </p:txBody>
      </p:sp>
      <p:sp>
        <p:nvSpPr>
          <p:cNvPr id="4" name="TextBox 3"/>
          <p:cNvSpPr txBox="1"/>
          <p:nvPr/>
        </p:nvSpPr>
        <p:spPr>
          <a:xfrm>
            <a:off x="3322552" y="1420271"/>
            <a:ext cx="8602579" cy="1077218"/>
          </a:xfrm>
          <a:prstGeom prst="rect">
            <a:avLst/>
          </a:prstGeom>
          <a:solidFill>
            <a:schemeClr val="bg1"/>
          </a:solidFill>
          <a:ln>
            <a:solidFill>
              <a:schemeClr val="tx1"/>
            </a:solidFill>
          </a:ln>
        </p:spPr>
        <p:txBody>
          <a:bodyPr wrap="square" rtlCol="0">
            <a:spAutoFit/>
          </a:bodyPr>
          <a:lstStyle/>
          <a:p>
            <a:r>
              <a:rPr lang="en-US" sz="2400" dirty="0">
                <a:latin typeface="Times New Roman" pitchFamily="18" charset="0"/>
                <a:cs typeface="Times New Roman" pitchFamily="18" charset="0"/>
              </a:rPr>
              <a:t>   </a:t>
            </a:r>
            <a:r>
              <a:rPr lang="en-US" sz="3200" dirty="0">
                <a:latin typeface="Times New Roman" pitchFamily="18" charset="0"/>
                <a:cs typeface="Times New Roman" pitchFamily="18" charset="0"/>
              </a:rPr>
              <a:t>Q: a)  </a:t>
            </a:r>
            <a:r>
              <a:rPr lang="en-US" sz="3200" dirty="0" smtClean="0">
                <a:latin typeface="Times New Roman" pitchFamily="18" charset="0"/>
                <a:cs typeface="Times New Roman" pitchFamily="18" charset="0"/>
              </a:rPr>
              <a:t>According to Mr. Islam,----------should not be the only motto of education </a:t>
            </a:r>
            <a:endParaRPr lang="en-US" sz="3200" dirty="0">
              <a:latin typeface="Times New Roman" pitchFamily="18" charset="0"/>
              <a:cs typeface="Times New Roman" pitchFamily="18" charset="0"/>
            </a:endParaRPr>
          </a:p>
        </p:txBody>
      </p:sp>
      <p:sp>
        <p:nvSpPr>
          <p:cNvPr id="5" name="TextBox 4"/>
          <p:cNvSpPr txBox="1"/>
          <p:nvPr/>
        </p:nvSpPr>
        <p:spPr>
          <a:xfrm>
            <a:off x="2406346" y="2631424"/>
            <a:ext cx="1981763" cy="584775"/>
          </a:xfrm>
          <a:prstGeom prst="rect">
            <a:avLst/>
          </a:prstGeom>
          <a:solidFill>
            <a:schemeClr val="bg1"/>
          </a:solidFill>
          <a:ln>
            <a:solidFill>
              <a:schemeClr val="tx1"/>
            </a:solidFill>
          </a:ln>
        </p:spPr>
        <p:txBody>
          <a:bodyPr wrap="square" rtlCol="0">
            <a:spAutoFit/>
          </a:bodyPr>
          <a:lstStyle/>
          <a:p>
            <a:r>
              <a:rPr lang="en-US" sz="3200" dirty="0">
                <a:latin typeface="Times New Roman" pitchFamily="18" charset="0"/>
                <a:cs typeface="Times New Roman" pitchFamily="18" charset="0"/>
              </a:rPr>
              <a:t>Cor. Ans:</a:t>
            </a:r>
          </a:p>
        </p:txBody>
      </p:sp>
      <p:sp>
        <p:nvSpPr>
          <p:cNvPr id="6" name="TextBox 5"/>
          <p:cNvSpPr txBox="1"/>
          <p:nvPr/>
        </p:nvSpPr>
        <p:spPr>
          <a:xfrm>
            <a:off x="4425321" y="2642052"/>
            <a:ext cx="4630549" cy="584775"/>
          </a:xfrm>
          <a:prstGeom prst="rect">
            <a:avLst/>
          </a:prstGeom>
          <a:solidFill>
            <a:schemeClr val="bg1"/>
          </a:solidFill>
          <a:ln>
            <a:solidFill>
              <a:schemeClr val="tx1"/>
            </a:solidFill>
          </a:ln>
        </p:spPr>
        <p:txBody>
          <a:bodyPr wrap="square" rtlCol="0">
            <a:spAutoFit/>
          </a:bodyPr>
          <a:lstStyle/>
          <a:p>
            <a:r>
              <a:rPr lang="en-US" sz="3200" dirty="0" err="1" smtClean="0">
                <a:latin typeface="Times New Roman" pitchFamily="18" charset="0"/>
                <a:cs typeface="Times New Roman" pitchFamily="18" charset="0"/>
              </a:rPr>
              <a:t>i</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acquisition of knowledge</a:t>
            </a:r>
            <a:endParaRPr lang="en-US" sz="3200" dirty="0">
              <a:latin typeface="Times New Roman" pitchFamily="18" charset="0"/>
              <a:cs typeface="Times New Roman" pitchFamily="18" charset="0"/>
            </a:endParaRPr>
          </a:p>
        </p:txBody>
      </p:sp>
      <p:sp>
        <p:nvSpPr>
          <p:cNvPr id="7" name="TextBox 6"/>
          <p:cNvSpPr txBox="1"/>
          <p:nvPr/>
        </p:nvSpPr>
        <p:spPr>
          <a:xfrm>
            <a:off x="9104504" y="2643409"/>
            <a:ext cx="2977037" cy="584775"/>
          </a:xfrm>
          <a:prstGeom prst="rect">
            <a:avLst/>
          </a:prstGeom>
          <a:solidFill>
            <a:schemeClr val="bg1"/>
          </a:solidFill>
          <a:ln>
            <a:solidFill>
              <a:schemeClr val="tx1"/>
            </a:solidFill>
          </a:ln>
        </p:spPr>
        <p:txBody>
          <a:bodyPr wrap="square" rtlCol="0">
            <a:spAutoFit/>
          </a:bodyPr>
          <a:lstStyle/>
          <a:p>
            <a:r>
              <a:rPr lang="en-US" sz="3200" dirty="0" smtClean="0">
                <a:latin typeface="Times New Roman" pitchFamily="18" charset="0"/>
                <a:cs typeface="Times New Roman" pitchFamily="18" charset="0"/>
              </a:rPr>
              <a:t>ii</a:t>
            </a:r>
            <a:r>
              <a:rPr lang="en-US" sz="3200" dirty="0">
                <a:latin typeface="Times New Roman" pitchFamily="18" charset="0"/>
                <a:cs typeface="Times New Roman" pitchFamily="18" charset="0"/>
              </a:rPr>
              <a:t>. f</a:t>
            </a:r>
            <a:r>
              <a:rPr lang="en-US" sz="3200" dirty="0" smtClean="0">
                <a:latin typeface="Times New Roman" pitchFamily="18" charset="0"/>
                <a:cs typeface="Times New Roman" pitchFamily="18" charset="0"/>
              </a:rPr>
              <a:t>ellow feeling </a:t>
            </a:r>
            <a:endParaRPr lang="en-US" sz="3200" dirty="0">
              <a:latin typeface="Times New Roman" pitchFamily="18" charset="0"/>
              <a:cs typeface="Times New Roman" pitchFamily="18" charset="0"/>
            </a:endParaRPr>
          </a:p>
        </p:txBody>
      </p:sp>
      <p:sp>
        <p:nvSpPr>
          <p:cNvPr id="8" name="TextBox 7"/>
          <p:cNvSpPr txBox="1"/>
          <p:nvPr/>
        </p:nvSpPr>
        <p:spPr>
          <a:xfrm>
            <a:off x="2611210" y="3350135"/>
            <a:ext cx="5708805" cy="584775"/>
          </a:xfrm>
          <a:prstGeom prst="rect">
            <a:avLst/>
          </a:prstGeom>
          <a:solidFill>
            <a:schemeClr val="bg1"/>
          </a:solidFill>
          <a:ln>
            <a:solidFill>
              <a:schemeClr val="tx1"/>
            </a:solidFill>
          </a:ln>
        </p:spPr>
        <p:txBody>
          <a:bodyPr wrap="square" rtlCol="0">
            <a:spAutoFit/>
          </a:bodyPr>
          <a:lstStyle/>
          <a:p>
            <a:r>
              <a:rPr lang="en-US" sz="2000" b="1" dirty="0">
                <a:latin typeface="Times New Roman" pitchFamily="18" charset="0"/>
                <a:cs typeface="Times New Roman" pitchFamily="18" charset="0"/>
              </a:rPr>
              <a:t>  </a:t>
            </a:r>
            <a:r>
              <a:rPr lang="en-US" sz="3200" dirty="0">
                <a:latin typeface="Times New Roman" pitchFamily="18" charset="0"/>
                <a:cs typeface="Times New Roman" pitchFamily="18" charset="0"/>
              </a:rPr>
              <a:t>iii. </a:t>
            </a:r>
            <a:r>
              <a:rPr lang="en-US" sz="3200" dirty="0" smtClean="0">
                <a:latin typeface="Times New Roman" pitchFamily="18" charset="0"/>
                <a:cs typeface="Times New Roman" pitchFamily="18" charset="0"/>
              </a:rPr>
              <a:t>To be aware of responsibility</a:t>
            </a:r>
            <a:endParaRPr lang="en-US" sz="3200" dirty="0">
              <a:latin typeface="Times New Roman" pitchFamily="18" charset="0"/>
              <a:cs typeface="Times New Roman" pitchFamily="18" charset="0"/>
            </a:endParaRPr>
          </a:p>
        </p:txBody>
      </p:sp>
      <p:sp>
        <p:nvSpPr>
          <p:cNvPr id="9" name="TextBox 8"/>
          <p:cNvSpPr txBox="1"/>
          <p:nvPr/>
        </p:nvSpPr>
        <p:spPr>
          <a:xfrm>
            <a:off x="8435291" y="3347548"/>
            <a:ext cx="3005798" cy="584775"/>
          </a:xfrm>
          <a:prstGeom prst="rect">
            <a:avLst/>
          </a:prstGeom>
          <a:solidFill>
            <a:schemeClr val="bg1"/>
          </a:solidFill>
          <a:ln>
            <a:solidFill>
              <a:schemeClr val="tx1"/>
            </a:solidFill>
          </a:ln>
        </p:spPr>
        <p:txBody>
          <a:bodyPr wrap="square" rtlCol="0">
            <a:spAutoFit/>
          </a:bodyPr>
          <a:lstStyle/>
          <a:p>
            <a:r>
              <a:rPr lang="en-US" sz="3200" dirty="0">
                <a:latin typeface="Times New Roman" pitchFamily="18" charset="0"/>
                <a:cs typeface="Times New Roman" pitchFamily="18" charset="0"/>
              </a:rPr>
              <a:t>  iv. </a:t>
            </a:r>
            <a:r>
              <a:rPr lang="en-US" sz="3200" dirty="0" smtClean="0">
                <a:latin typeface="Times New Roman" pitchFamily="18" charset="0"/>
                <a:cs typeface="Times New Roman" pitchFamily="18" charset="0"/>
              </a:rPr>
              <a:t>Job seeking</a:t>
            </a:r>
            <a:endParaRPr lang="en-US" sz="3200" dirty="0">
              <a:latin typeface="Times New Roman" pitchFamily="18" charset="0"/>
              <a:cs typeface="Times New Roman" pitchFamily="18" charset="0"/>
            </a:endParaRPr>
          </a:p>
        </p:txBody>
      </p:sp>
      <p:sp>
        <p:nvSpPr>
          <p:cNvPr id="10" name="TextBox 9"/>
          <p:cNvSpPr txBox="1"/>
          <p:nvPr/>
        </p:nvSpPr>
        <p:spPr>
          <a:xfrm>
            <a:off x="8435291" y="3323389"/>
            <a:ext cx="3005798" cy="584775"/>
          </a:xfrm>
          <a:prstGeom prst="rect">
            <a:avLst/>
          </a:prstGeom>
          <a:solidFill>
            <a:schemeClr val="bg1"/>
          </a:solidFill>
          <a:ln>
            <a:solidFill>
              <a:schemeClr val="tx1"/>
            </a:solidFill>
          </a:ln>
        </p:spPr>
        <p:txBody>
          <a:bodyPr wrap="square" rtlCol="0">
            <a:spAutoFit/>
          </a:bodyPr>
          <a:lstStyle/>
          <a:p>
            <a:r>
              <a:rPr lang="en-US" sz="3200" dirty="0">
                <a:latin typeface="Times New Roman" pitchFamily="18" charset="0"/>
                <a:cs typeface="Times New Roman" pitchFamily="18" charset="0"/>
              </a:rPr>
              <a:t>  iv. </a:t>
            </a:r>
            <a:r>
              <a:rPr lang="en-US" sz="3200" dirty="0" smtClean="0">
                <a:latin typeface="Times New Roman" pitchFamily="18" charset="0"/>
                <a:cs typeface="Times New Roman" pitchFamily="18" charset="0"/>
              </a:rPr>
              <a:t>Job seeking</a:t>
            </a:r>
            <a:endParaRPr lang="en-US" sz="3200" dirty="0">
              <a:latin typeface="Times New Roman" pitchFamily="18" charset="0"/>
              <a:cs typeface="Times New Roman" pitchFamily="18" charset="0"/>
            </a:endParaRPr>
          </a:p>
        </p:txBody>
      </p:sp>
      <p:sp>
        <p:nvSpPr>
          <p:cNvPr id="11" name="TextBox 10"/>
          <p:cNvSpPr txBox="1"/>
          <p:nvPr/>
        </p:nvSpPr>
        <p:spPr>
          <a:xfrm>
            <a:off x="2406346" y="2619927"/>
            <a:ext cx="1994658" cy="584775"/>
          </a:xfrm>
          <a:prstGeom prst="rect">
            <a:avLst/>
          </a:prstGeom>
          <a:solidFill>
            <a:schemeClr val="bg1"/>
          </a:solidFill>
          <a:ln>
            <a:solidFill>
              <a:schemeClr val="tx1"/>
            </a:solidFill>
          </a:ln>
        </p:spPr>
        <p:txBody>
          <a:bodyPr wrap="square" rtlCol="0">
            <a:spAutoFit/>
          </a:bodyPr>
          <a:lstStyle/>
          <a:p>
            <a:r>
              <a:rPr lang="en-US" sz="3200" dirty="0">
                <a:latin typeface="Times New Roman" pitchFamily="18" charset="0"/>
                <a:cs typeface="Times New Roman" pitchFamily="18" charset="0"/>
              </a:rPr>
              <a:t>Cor. Ans:</a:t>
            </a:r>
          </a:p>
        </p:txBody>
      </p:sp>
      <p:sp>
        <p:nvSpPr>
          <p:cNvPr id="12" name="TextBox 11"/>
          <p:cNvSpPr txBox="1"/>
          <p:nvPr/>
        </p:nvSpPr>
        <p:spPr>
          <a:xfrm>
            <a:off x="2127415" y="4163688"/>
            <a:ext cx="9471027" cy="584775"/>
          </a:xfrm>
          <a:prstGeom prst="rect">
            <a:avLst/>
          </a:prstGeom>
          <a:solidFill>
            <a:schemeClr val="bg1"/>
          </a:solidFill>
          <a:ln>
            <a:solidFill>
              <a:schemeClr val="tx1"/>
            </a:solidFill>
          </a:ln>
        </p:spPr>
        <p:txBody>
          <a:bodyPr wrap="square" rtlCol="0">
            <a:spAutoFit/>
          </a:bodyPr>
          <a:lstStyle/>
          <a:p>
            <a:r>
              <a:rPr lang="en-US" sz="2000" dirty="0">
                <a:latin typeface="Times New Roman" pitchFamily="18" charset="0"/>
                <a:cs typeface="Times New Roman" pitchFamily="18" charset="0"/>
              </a:rPr>
              <a:t> </a:t>
            </a:r>
            <a:r>
              <a:rPr lang="en-US" sz="3200" dirty="0">
                <a:latin typeface="Times New Roman" pitchFamily="18" charset="0"/>
                <a:cs typeface="Times New Roman" pitchFamily="18" charset="0"/>
              </a:rPr>
              <a:t>Q: b) </a:t>
            </a:r>
            <a:r>
              <a:rPr lang="en-US" sz="3200" dirty="0" smtClean="0">
                <a:latin typeface="Times New Roman" pitchFamily="18" charset="0"/>
                <a:cs typeface="Times New Roman" pitchFamily="18" charset="0"/>
              </a:rPr>
              <a:t>Mainul along with his brother--------- in a village.</a:t>
            </a:r>
            <a:endParaRPr lang="en-US" sz="3200" dirty="0">
              <a:latin typeface="Times New Roman" pitchFamily="18" charset="0"/>
              <a:cs typeface="Times New Roman" pitchFamily="18" charset="0"/>
            </a:endParaRPr>
          </a:p>
        </p:txBody>
      </p:sp>
      <p:sp>
        <p:nvSpPr>
          <p:cNvPr id="13" name="TextBox 12"/>
          <p:cNvSpPr txBox="1"/>
          <p:nvPr/>
        </p:nvSpPr>
        <p:spPr>
          <a:xfrm>
            <a:off x="2545721" y="5154076"/>
            <a:ext cx="1879600" cy="584775"/>
          </a:xfrm>
          <a:prstGeom prst="rect">
            <a:avLst/>
          </a:prstGeom>
          <a:solidFill>
            <a:schemeClr val="bg1"/>
          </a:solidFill>
          <a:ln>
            <a:solidFill>
              <a:schemeClr val="tx1"/>
            </a:solidFill>
          </a:ln>
        </p:spPr>
        <p:txBody>
          <a:bodyPr wrap="square" rtlCol="0">
            <a:spAutoFit/>
          </a:bodyPr>
          <a:lstStyle/>
          <a:p>
            <a:r>
              <a:rPr lang="en-US" dirty="0">
                <a:latin typeface="Times New Roman" pitchFamily="18" charset="0"/>
                <a:cs typeface="Times New Roman" pitchFamily="18" charset="0"/>
              </a:rPr>
              <a:t> </a:t>
            </a:r>
            <a:r>
              <a:rPr lang="en-US" sz="3200" dirty="0">
                <a:latin typeface="Times New Roman" pitchFamily="18" charset="0"/>
                <a:cs typeface="Times New Roman" pitchFamily="18" charset="0"/>
              </a:rPr>
              <a:t>Cor. Ans: </a:t>
            </a:r>
          </a:p>
        </p:txBody>
      </p:sp>
      <p:sp>
        <p:nvSpPr>
          <p:cNvPr id="14" name="TextBox 13"/>
          <p:cNvSpPr txBox="1"/>
          <p:nvPr/>
        </p:nvSpPr>
        <p:spPr>
          <a:xfrm>
            <a:off x="4774793" y="4933423"/>
            <a:ext cx="1381637" cy="584775"/>
          </a:xfrm>
          <a:prstGeom prst="rect">
            <a:avLst/>
          </a:prstGeom>
          <a:solidFill>
            <a:schemeClr val="bg1"/>
          </a:solidFill>
          <a:ln>
            <a:solidFill>
              <a:schemeClr val="tx1"/>
            </a:solidFill>
          </a:ln>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i</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live</a:t>
            </a:r>
            <a:endParaRPr lang="en-US" sz="3200" dirty="0">
              <a:latin typeface="Times New Roman" pitchFamily="18" charset="0"/>
              <a:cs typeface="Times New Roman" pitchFamily="18" charset="0"/>
            </a:endParaRPr>
          </a:p>
        </p:txBody>
      </p:sp>
      <p:sp>
        <p:nvSpPr>
          <p:cNvPr id="15" name="TextBox 14"/>
          <p:cNvSpPr txBox="1"/>
          <p:nvPr/>
        </p:nvSpPr>
        <p:spPr>
          <a:xfrm>
            <a:off x="9055870" y="5577425"/>
            <a:ext cx="1798543" cy="584775"/>
          </a:xfrm>
          <a:prstGeom prst="rect">
            <a:avLst/>
          </a:prstGeom>
          <a:solidFill>
            <a:schemeClr val="bg1"/>
          </a:solidFill>
          <a:ln>
            <a:solidFill>
              <a:schemeClr val="tx1"/>
            </a:solidFill>
          </a:ln>
        </p:spPr>
        <p:txBody>
          <a:bodyPr wrap="square" rtlCol="0">
            <a:spAutoFit/>
          </a:bodyPr>
          <a:lstStyle/>
          <a:p>
            <a:r>
              <a:rPr lang="en-US" sz="2000" b="1" dirty="0"/>
              <a:t> </a:t>
            </a:r>
            <a:r>
              <a:rPr lang="en-US" sz="3200" dirty="0" smtClean="0">
                <a:latin typeface="Times New Roman" pitchFamily="18" charset="0"/>
                <a:cs typeface="Times New Roman" pitchFamily="18" charset="0"/>
              </a:rPr>
              <a:t>iv. work</a:t>
            </a:r>
            <a:endParaRPr lang="en-US" sz="3200" dirty="0">
              <a:latin typeface="Times New Roman" pitchFamily="18" charset="0"/>
              <a:cs typeface="Times New Roman" pitchFamily="18" charset="0"/>
            </a:endParaRPr>
          </a:p>
        </p:txBody>
      </p:sp>
      <p:sp>
        <p:nvSpPr>
          <p:cNvPr id="16" name="TextBox 15"/>
          <p:cNvSpPr txBox="1"/>
          <p:nvPr/>
        </p:nvSpPr>
        <p:spPr>
          <a:xfrm>
            <a:off x="2545721" y="5177472"/>
            <a:ext cx="1879600" cy="584775"/>
          </a:xfrm>
          <a:prstGeom prst="rect">
            <a:avLst/>
          </a:prstGeom>
          <a:solidFill>
            <a:schemeClr val="bg1"/>
          </a:solidFill>
          <a:ln>
            <a:solidFill>
              <a:schemeClr val="tx1"/>
            </a:solidFill>
          </a:ln>
        </p:spPr>
        <p:txBody>
          <a:bodyPr wrap="square" rtlCol="0">
            <a:spAutoFit/>
          </a:bodyPr>
          <a:lstStyle/>
          <a:p>
            <a:r>
              <a:rPr lang="en-US" dirty="0">
                <a:latin typeface="Times New Roman" pitchFamily="18" charset="0"/>
                <a:cs typeface="Times New Roman" pitchFamily="18" charset="0"/>
              </a:rPr>
              <a:t> </a:t>
            </a:r>
            <a:r>
              <a:rPr lang="en-US" sz="3200" dirty="0">
                <a:latin typeface="Times New Roman" pitchFamily="18" charset="0"/>
                <a:cs typeface="Times New Roman" pitchFamily="18" charset="0"/>
              </a:rPr>
              <a:t>Cor. Ans</a:t>
            </a:r>
            <a:r>
              <a:rPr lang="en-US" sz="2000" b="1" dirty="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17" name="TextBox 16"/>
          <p:cNvSpPr txBox="1"/>
          <p:nvPr/>
        </p:nvSpPr>
        <p:spPr>
          <a:xfrm>
            <a:off x="4670881" y="5577425"/>
            <a:ext cx="2192047" cy="584775"/>
          </a:xfrm>
          <a:prstGeom prst="rect">
            <a:avLst/>
          </a:prstGeom>
          <a:solidFill>
            <a:schemeClr val="bg1"/>
          </a:solidFill>
          <a:ln>
            <a:solidFill>
              <a:schemeClr val="tx1"/>
            </a:solidFill>
          </a:ln>
        </p:spPr>
        <p:txBody>
          <a:bodyPr wrap="square" rtlCol="0">
            <a:spAutoFit/>
          </a:bodyPr>
          <a:lstStyle/>
          <a:p>
            <a:r>
              <a:rPr lang="en-US" b="1" dirty="0"/>
              <a:t> </a:t>
            </a:r>
            <a:r>
              <a:rPr lang="en-US" sz="3200" dirty="0">
                <a:latin typeface="Times New Roman" panose="02020603050405020304" pitchFamily="18" charset="0"/>
                <a:cs typeface="Times New Roman" panose="02020603050405020304" pitchFamily="18" charset="0"/>
              </a:rPr>
              <a:t>iii. </a:t>
            </a:r>
            <a:r>
              <a:rPr lang="en-US" sz="3200" dirty="0" smtClean="0">
                <a:latin typeface="Times New Roman" panose="02020603050405020304" pitchFamily="18" charset="0"/>
                <a:cs typeface="Times New Roman" panose="02020603050405020304" pitchFamily="18" charset="0"/>
              </a:rPr>
              <a:t>studies </a:t>
            </a:r>
            <a:endParaRPr lang="en-US" sz="3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9035605" y="4861689"/>
            <a:ext cx="1805170" cy="584775"/>
          </a:xfrm>
          <a:prstGeom prst="rect">
            <a:avLst/>
          </a:prstGeom>
          <a:solidFill>
            <a:schemeClr val="bg1"/>
          </a:solidFill>
          <a:ln>
            <a:solidFill>
              <a:schemeClr val="tx1"/>
            </a:solidFill>
          </a:ln>
        </p:spPr>
        <p:txBody>
          <a:bodyPr wrap="square" rtlCol="0">
            <a:spAutoFit/>
          </a:bodyPr>
          <a:lstStyle/>
          <a:p>
            <a:r>
              <a:rPr lang="en-US" sz="20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ii. lives</a:t>
            </a:r>
            <a:endParaRPr lang="en-US" sz="3200" dirty="0">
              <a:latin typeface="Times New Roman" pitchFamily="18" charset="0"/>
              <a:cs typeface="Times New Roman" pitchFamily="18" charset="0"/>
            </a:endParaRPr>
          </a:p>
        </p:txBody>
      </p:sp>
      <p:sp>
        <p:nvSpPr>
          <p:cNvPr id="19" name="TextBox 18"/>
          <p:cNvSpPr txBox="1"/>
          <p:nvPr/>
        </p:nvSpPr>
        <p:spPr>
          <a:xfrm>
            <a:off x="9040330" y="4861689"/>
            <a:ext cx="1800445" cy="584775"/>
          </a:xfrm>
          <a:prstGeom prst="rect">
            <a:avLst/>
          </a:prstGeom>
          <a:solidFill>
            <a:schemeClr val="bg1"/>
          </a:solidFill>
          <a:ln>
            <a:solidFill>
              <a:schemeClr val="tx1"/>
            </a:solidFill>
          </a:ln>
        </p:spPr>
        <p:txBody>
          <a:bodyPr wrap="square" rtlCol="0">
            <a:spAutoFit/>
          </a:bodyPr>
          <a:lstStyle/>
          <a:p>
            <a:r>
              <a:rPr lang="en-US" sz="3200" b="1"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ii. lives</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1499855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29" presetID="6"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32" presetID="6"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35" presetID="6"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2000"/>
                                        <p:tgtEl>
                                          <p:spTgt spid="11"/>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circle(in)">
                                      <p:cBhvr>
                                        <p:cTn id="60"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61" presetID="6" presetClass="entr" presetSubtype="16"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circle(in)">
                                      <p:cBhvr>
                                        <p:cTn id="63"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64" presetID="6"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circle(in)">
                                      <p:cBhvr>
                                        <p:cTn id="66"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67" presetID="6" presetClass="entr" presetSubtype="16"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circle(in)">
                                      <p:cBhvr>
                                        <p:cTn id="69"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70" presetID="6"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circle(in)">
                                      <p:cBhvr>
                                        <p:cTn id="72"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circle(in)">
                                      <p:cBhvr>
                                        <p:cTn id="77" dur="2000"/>
                                        <p:tgtEl>
                                          <p:spTgt spid="16"/>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circle(in)">
                                      <p:cBhvr>
                                        <p:cTn id="8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2428" y="148958"/>
            <a:ext cx="9540574" cy="523220"/>
          </a:xfrm>
          <a:prstGeom prst="rect">
            <a:avLst/>
          </a:prstGeom>
          <a:solidFill>
            <a:schemeClr val="bg1"/>
          </a:solidFill>
          <a:ln>
            <a:solidFill>
              <a:schemeClr val="tx1"/>
            </a:solidFill>
          </a:ln>
        </p:spPr>
        <p:txBody>
          <a:bodyPr wrap="square" rtlCol="0">
            <a:spAutoFit/>
          </a:bodyPr>
          <a:lstStyle/>
          <a:p>
            <a:r>
              <a:rPr lang="en-US" sz="2800" dirty="0">
                <a:latin typeface="Times New Roman" pitchFamily="18" charset="0"/>
                <a:cs typeface="Times New Roman" pitchFamily="18" charset="0"/>
              </a:rPr>
              <a:t>Q:  c) </a:t>
            </a:r>
            <a:r>
              <a:rPr lang="en-US" sz="2800" dirty="0" smtClean="0">
                <a:latin typeface="Times New Roman" pitchFamily="18" charset="0"/>
                <a:cs typeface="Times New Roman" pitchFamily="18" charset="0"/>
              </a:rPr>
              <a:t>Mainul and his brothers are ----------with their present life.</a:t>
            </a:r>
            <a:endParaRPr lang="en-US" sz="2800" dirty="0">
              <a:latin typeface="Times New Roman" pitchFamily="18" charset="0"/>
              <a:cs typeface="Times New Roman" pitchFamily="18" charset="0"/>
            </a:endParaRPr>
          </a:p>
        </p:txBody>
      </p:sp>
      <p:sp>
        <p:nvSpPr>
          <p:cNvPr id="3" name="TextBox 2"/>
          <p:cNvSpPr txBox="1"/>
          <p:nvPr/>
        </p:nvSpPr>
        <p:spPr>
          <a:xfrm>
            <a:off x="2701635" y="748028"/>
            <a:ext cx="1844641" cy="523220"/>
          </a:xfrm>
          <a:prstGeom prst="rect">
            <a:avLst/>
          </a:prstGeom>
          <a:solidFill>
            <a:schemeClr val="bg1"/>
          </a:solidFill>
          <a:ln>
            <a:solidFill>
              <a:schemeClr val="tx1"/>
            </a:solidFill>
          </a:ln>
        </p:spPr>
        <p:txBody>
          <a:bodyPr wrap="square" rtlCol="0">
            <a:spAutoFit/>
          </a:bodyPr>
          <a:lstStyle/>
          <a:p>
            <a:r>
              <a:rPr lang="en-US" sz="2800" dirty="0">
                <a:latin typeface="Times New Roman" pitchFamily="18" charset="0"/>
                <a:cs typeface="Times New Roman" pitchFamily="18" charset="0"/>
              </a:rPr>
              <a:t>Cor. </a:t>
            </a:r>
            <a:r>
              <a:rPr lang="en-US" sz="2800" dirty="0" err="1">
                <a:latin typeface="Times New Roman" pitchFamily="18" charset="0"/>
                <a:cs typeface="Times New Roman" pitchFamily="18" charset="0"/>
              </a:rPr>
              <a:t>Ans</a:t>
            </a:r>
            <a:r>
              <a:rPr lang="en-US" sz="2800" dirty="0">
                <a:latin typeface="Times New Roman" pitchFamily="18" charset="0"/>
                <a:cs typeface="Times New Roman" pitchFamily="18" charset="0"/>
              </a:rPr>
              <a:t>:</a:t>
            </a:r>
          </a:p>
        </p:txBody>
      </p:sp>
      <p:sp>
        <p:nvSpPr>
          <p:cNvPr id="4" name="TextBox 3"/>
          <p:cNvSpPr txBox="1"/>
          <p:nvPr/>
        </p:nvSpPr>
        <p:spPr>
          <a:xfrm>
            <a:off x="5237720" y="738121"/>
            <a:ext cx="2193192" cy="523220"/>
          </a:xfrm>
          <a:prstGeom prst="rect">
            <a:avLst/>
          </a:prstGeom>
          <a:solidFill>
            <a:schemeClr val="bg1"/>
          </a:solidFill>
          <a:ln>
            <a:solidFill>
              <a:schemeClr val="tx1"/>
            </a:solidFill>
          </a:ln>
        </p:spPr>
        <p:txBody>
          <a:bodyPr wrap="square" rtlCol="0">
            <a:spAutoFit/>
          </a:bodyPr>
          <a:lstStyle/>
          <a:p>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i</a:t>
            </a:r>
            <a:r>
              <a:rPr lang="en-US" sz="2800" dirty="0" smtClean="0">
                <a:latin typeface="Times New Roman" pitchFamily="18" charset="0"/>
                <a:cs typeface="Times New Roman" pitchFamily="18" charset="0"/>
              </a:rPr>
              <a:t>. frustrated</a:t>
            </a:r>
            <a:endParaRPr lang="en-US" sz="2800" dirty="0">
              <a:latin typeface="Times New Roman" pitchFamily="18" charset="0"/>
              <a:cs typeface="Times New Roman" pitchFamily="18" charset="0"/>
            </a:endParaRPr>
          </a:p>
        </p:txBody>
      </p:sp>
      <p:sp>
        <p:nvSpPr>
          <p:cNvPr id="5" name="TextBox 4"/>
          <p:cNvSpPr txBox="1"/>
          <p:nvPr/>
        </p:nvSpPr>
        <p:spPr>
          <a:xfrm>
            <a:off x="8558714" y="738121"/>
            <a:ext cx="2430601" cy="523220"/>
          </a:xfrm>
          <a:prstGeom prst="rect">
            <a:avLst/>
          </a:prstGeom>
          <a:solidFill>
            <a:schemeClr val="bg1"/>
          </a:solidFill>
          <a:ln>
            <a:solidFill>
              <a:schemeClr val="tx1"/>
            </a:solidFill>
          </a:ln>
        </p:spPr>
        <p:txBody>
          <a:bodyPr wrap="square" rtlCol="0">
            <a:spAutoFit/>
          </a:bodyPr>
          <a:lstStyle/>
          <a:p>
            <a:r>
              <a:rPr lang="en-US" sz="2800" dirty="0">
                <a:latin typeface="Times New Roman" pitchFamily="18" charset="0"/>
                <a:cs typeface="Times New Roman" pitchFamily="18" charset="0"/>
              </a:rPr>
              <a:t> ii. </a:t>
            </a:r>
            <a:r>
              <a:rPr lang="en-US" sz="2800" dirty="0" smtClean="0">
                <a:latin typeface="Times New Roman" pitchFamily="18" charset="0"/>
                <a:cs typeface="Times New Roman" pitchFamily="18" charset="0"/>
              </a:rPr>
              <a:t>dissatisfied</a:t>
            </a:r>
            <a:endParaRPr lang="en-US" sz="2800" dirty="0">
              <a:latin typeface="Times New Roman" pitchFamily="18" charset="0"/>
              <a:cs typeface="Times New Roman" pitchFamily="18" charset="0"/>
            </a:endParaRPr>
          </a:p>
        </p:txBody>
      </p:sp>
      <p:sp>
        <p:nvSpPr>
          <p:cNvPr id="6" name="TextBox 5"/>
          <p:cNvSpPr txBox="1"/>
          <p:nvPr/>
        </p:nvSpPr>
        <p:spPr>
          <a:xfrm>
            <a:off x="8558714" y="1326213"/>
            <a:ext cx="2274472" cy="523220"/>
          </a:xfrm>
          <a:prstGeom prst="rect">
            <a:avLst/>
          </a:prstGeom>
          <a:solidFill>
            <a:schemeClr val="bg1"/>
          </a:solidFill>
          <a:ln>
            <a:solidFill>
              <a:schemeClr val="tx1"/>
            </a:solidFill>
          </a:ln>
        </p:spPr>
        <p:txBody>
          <a:bodyPr wrap="square" rtlCol="0">
            <a:spAutoFit/>
          </a:bodyPr>
          <a:lstStyle/>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iv. annoyed</a:t>
            </a:r>
            <a:endParaRPr lang="en-US" sz="2800" dirty="0">
              <a:latin typeface="Times New Roman" pitchFamily="18" charset="0"/>
              <a:cs typeface="Times New Roman" pitchFamily="18" charset="0"/>
            </a:endParaRPr>
          </a:p>
        </p:txBody>
      </p:sp>
      <p:sp>
        <p:nvSpPr>
          <p:cNvPr id="7" name="TextBox 6"/>
          <p:cNvSpPr txBox="1"/>
          <p:nvPr/>
        </p:nvSpPr>
        <p:spPr>
          <a:xfrm>
            <a:off x="5182621" y="1295190"/>
            <a:ext cx="2184583" cy="523220"/>
          </a:xfrm>
          <a:prstGeom prst="rect">
            <a:avLst/>
          </a:prstGeom>
          <a:solidFill>
            <a:schemeClr val="bg1"/>
          </a:solidFill>
          <a:ln>
            <a:solidFill>
              <a:schemeClr val="tx1"/>
            </a:solidFill>
          </a:ln>
        </p:spPr>
        <p:txBody>
          <a:bodyPr wrap="square" rtlCol="0">
            <a:spAutoFit/>
          </a:bodyPr>
          <a:lstStyle/>
          <a:p>
            <a:r>
              <a:rPr lang="en-US" sz="2800" dirty="0" smtClean="0">
                <a:latin typeface="Times New Roman" pitchFamily="18" charset="0"/>
                <a:cs typeface="Times New Roman" pitchFamily="18" charset="0"/>
              </a:rPr>
              <a:t>iii. satisfied</a:t>
            </a:r>
            <a:endParaRPr lang="en-US" sz="2800" dirty="0">
              <a:latin typeface="Times New Roman" pitchFamily="18" charset="0"/>
              <a:cs typeface="Times New Roman" pitchFamily="18" charset="0"/>
            </a:endParaRPr>
          </a:p>
        </p:txBody>
      </p:sp>
      <p:sp>
        <p:nvSpPr>
          <p:cNvPr id="8" name="TextBox 7"/>
          <p:cNvSpPr txBox="1"/>
          <p:nvPr/>
        </p:nvSpPr>
        <p:spPr>
          <a:xfrm>
            <a:off x="5184264" y="1303823"/>
            <a:ext cx="2184583" cy="523220"/>
          </a:xfrm>
          <a:prstGeom prst="rect">
            <a:avLst/>
          </a:prstGeom>
          <a:solidFill>
            <a:schemeClr val="bg1"/>
          </a:solidFill>
          <a:ln>
            <a:solidFill>
              <a:schemeClr val="tx1"/>
            </a:solidFill>
          </a:ln>
        </p:spPr>
        <p:txBody>
          <a:bodyPr wrap="square" rtlCol="0">
            <a:spAutoFit/>
          </a:bodyPr>
          <a:lstStyle/>
          <a:p>
            <a:r>
              <a:rPr lang="en-US" sz="2800" dirty="0" smtClean="0">
                <a:latin typeface="Times New Roman" pitchFamily="18" charset="0"/>
                <a:cs typeface="Times New Roman" pitchFamily="18" charset="0"/>
              </a:rPr>
              <a:t>iii. satisfied</a:t>
            </a:r>
            <a:endParaRPr lang="en-US" sz="2800" dirty="0">
              <a:latin typeface="Times New Roman" pitchFamily="18" charset="0"/>
              <a:cs typeface="Times New Roman" pitchFamily="18" charset="0"/>
            </a:endParaRPr>
          </a:p>
        </p:txBody>
      </p:sp>
      <p:sp>
        <p:nvSpPr>
          <p:cNvPr id="9" name="TextBox 8"/>
          <p:cNvSpPr txBox="1"/>
          <p:nvPr/>
        </p:nvSpPr>
        <p:spPr>
          <a:xfrm>
            <a:off x="2701636" y="738121"/>
            <a:ext cx="1844640" cy="523220"/>
          </a:xfrm>
          <a:prstGeom prst="rect">
            <a:avLst/>
          </a:prstGeom>
          <a:solidFill>
            <a:schemeClr val="bg1"/>
          </a:solidFill>
          <a:ln>
            <a:solidFill>
              <a:schemeClr val="tx1"/>
            </a:solidFill>
          </a:ln>
        </p:spPr>
        <p:txBody>
          <a:bodyPr wrap="square" rtlCol="0">
            <a:spAutoFit/>
          </a:bodyPr>
          <a:lstStyle/>
          <a:p>
            <a:r>
              <a:rPr lang="en-US" sz="2800" dirty="0">
                <a:latin typeface="Times New Roman" pitchFamily="18" charset="0"/>
                <a:cs typeface="Times New Roman" pitchFamily="18" charset="0"/>
              </a:rPr>
              <a:t>Cor. </a:t>
            </a:r>
            <a:r>
              <a:rPr lang="en-US" sz="2800" dirty="0" err="1">
                <a:latin typeface="Times New Roman" pitchFamily="18" charset="0"/>
                <a:cs typeface="Times New Roman" pitchFamily="18" charset="0"/>
              </a:rPr>
              <a:t>Ans</a:t>
            </a:r>
            <a:r>
              <a:rPr lang="en-US" sz="2800" dirty="0">
                <a:latin typeface="Times New Roman" pitchFamily="18" charset="0"/>
                <a:cs typeface="Times New Roman" pitchFamily="18" charset="0"/>
              </a:rPr>
              <a:t>:</a:t>
            </a:r>
          </a:p>
        </p:txBody>
      </p:sp>
      <p:sp>
        <p:nvSpPr>
          <p:cNvPr id="10" name="TextBox 9"/>
          <p:cNvSpPr txBox="1"/>
          <p:nvPr/>
        </p:nvSpPr>
        <p:spPr>
          <a:xfrm>
            <a:off x="2608756" y="1910566"/>
            <a:ext cx="7593888" cy="523220"/>
          </a:xfrm>
          <a:prstGeom prst="rect">
            <a:avLst/>
          </a:prstGeom>
          <a:solidFill>
            <a:schemeClr val="bg1"/>
          </a:solidFill>
          <a:ln>
            <a:solidFill>
              <a:schemeClr val="tx1"/>
            </a:solidFill>
          </a:ln>
        </p:spPr>
        <p:txBody>
          <a:bodyPr wrap="square" rtlCol="0">
            <a:spAutoFit/>
          </a:bodyPr>
          <a:lstStyle/>
          <a:p>
            <a:r>
              <a:rPr lang="en-US" sz="2800" dirty="0">
                <a:latin typeface="Times New Roman" pitchFamily="18" charset="0"/>
                <a:cs typeface="Times New Roman" pitchFamily="18" charset="0"/>
              </a:rPr>
              <a:t>Q: d)  </a:t>
            </a:r>
            <a:r>
              <a:rPr lang="en-US" sz="2800" dirty="0" smtClean="0">
                <a:latin typeface="Times New Roman" pitchFamily="18" charset="0"/>
                <a:cs typeface="Times New Roman" pitchFamily="18" charset="0"/>
              </a:rPr>
              <a:t>Mainul started ---------farming in his village.</a:t>
            </a:r>
            <a:endParaRPr lang="en-US" sz="2800" dirty="0">
              <a:latin typeface="Times New Roman" pitchFamily="18" charset="0"/>
              <a:cs typeface="Times New Roman" pitchFamily="18" charset="0"/>
            </a:endParaRPr>
          </a:p>
        </p:txBody>
      </p:sp>
      <p:sp>
        <p:nvSpPr>
          <p:cNvPr id="11" name="TextBox 10"/>
          <p:cNvSpPr txBox="1"/>
          <p:nvPr/>
        </p:nvSpPr>
        <p:spPr>
          <a:xfrm>
            <a:off x="2647371" y="2545854"/>
            <a:ext cx="1846561" cy="523220"/>
          </a:xfrm>
          <a:prstGeom prst="rect">
            <a:avLst/>
          </a:prstGeom>
          <a:solidFill>
            <a:schemeClr val="bg1"/>
          </a:solidFill>
          <a:ln>
            <a:solidFill>
              <a:schemeClr val="tx1"/>
            </a:solidFill>
          </a:ln>
        </p:spPr>
        <p:txBody>
          <a:bodyPr wrap="square" rtlCol="0">
            <a:spAutoFit/>
          </a:bodyPr>
          <a:lstStyle/>
          <a:p>
            <a:r>
              <a:rPr lang="en-US" sz="2800" dirty="0">
                <a:latin typeface="Times New Roman" pitchFamily="18" charset="0"/>
                <a:cs typeface="Times New Roman" pitchFamily="18" charset="0"/>
              </a:rPr>
              <a:t> Cor. </a:t>
            </a:r>
            <a:r>
              <a:rPr lang="en-US" sz="2800" dirty="0" err="1">
                <a:latin typeface="Times New Roman" pitchFamily="18" charset="0"/>
                <a:cs typeface="Times New Roman" pitchFamily="18" charset="0"/>
              </a:rPr>
              <a:t>Ans</a:t>
            </a:r>
            <a:r>
              <a:rPr lang="en-US" sz="2800" dirty="0">
                <a:latin typeface="Times New Roman" pitchFamily="18" charset="0"/>
                <a:cs typeface="Times New Roman" pitchFamily="18" charset="0"/>
              </a:rPr>
              <a:t>: </a:t>
            </a:r>
          </a:p>
        </p:txBody>
      </p:sp>
      <p:sp>
        <p:nvSpPr>
          <p:cNvPr id="12" name="TextBox 11"/>
          <p:cNvSpPr txBox="1"/>
          <p:nvPr/>
        </p:nvSpPr>
        <p:spPr>
          <a:xfrm>
            <a:off x="4626420" y="2554698"/>
            <a:ext cx="1648492" cy="523220"/>
          </a:xfrm>
          <a:prstGeom prst="rect">
            <a:avLst/>
          </a:prstGeom>
          <a:solidFill>
            <a:schemeClr val="bg1"/>
          </a:solidFill>
          <a:ln>
            <a:solidFill>
              <a:schemeClr val="tx1"/>
            </a:solidFill>
          </a:ln>
        </p:spPr>
        <p:txBody>
          <a:bodyPr wrap="square" rtlCol="0">
            <a:spAutoFit/>
          </a:bodyPr>
          <a:lstStyle/>
          <a:p>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modern </a:t>
            </a:r>
            <a:endParaRPr lang="en-US" sz="2800" dirty="0">
              <a:latin typeface="Times New Roman" pitchFamily="18" charset="0"/>
              <a:cs typeface="Times New Roman" pitchFamily="18" charset="0"/>
            </a:endParaRPr>
          </a:p>
        </p:txBody>
      </p:sp>
      <p:sp>
        <p:nvSpPr>
          <p:cNvPr id="13" name="TextBox 12"/>
          <p:cNvSpPr txBox="1"/>
          <p:nvPr/>
        </p:nvSpPr>
        <p:spPr>
          <a:xfrm>
            <a:off x="7254394" y="2515225"/>
            <a:ext cx="2290780" cy="523220"/>
          </a:xfrm>
          <a:prstGeom prst="rect">
            <a:avLst/>
          </a:prstGeom>
          <a:solidFill>
            <a:schemeClr val="bg1"/>
          </a:solidFill>
          <a:ln>
            <a:solidFill>
              <a:schemeClr val="tx1"/>
            </a:solidFill>
          </a:ln>
        </p:spPr>
        <p:txBody>
          <a:bodyPr wrap="square" rtlCol="0">
            <a:spAutoFit/>
          </a:bodyPr>
          <a:lstStyle/>
          <a:p>
            <a:r>
              <a:rPr lang="en-US" sz="2800" dirty="0">
                <a:latin typeface="Times New Roman" pitchFamily="18" charset="0"/>
                <a:cs typeface="Times New Roman" pitchFamily="18" charset="0"/>
              </a:rPr>
              <a:t> ii. </a:t>
            </a:r>
            <a:r>
              <a:rPr lang="en-US" sz="2800" dirty="0" smtClean="0">
                <a:latin typeface="Times New Roman" pitchFamily="18" charset="0"/>
                <a:cs typeface="Times New Roman" pitchFamily="18" charset="0"/>
              </a:rPr>
              <a:t>traditional</a:t>
            </a:r>
            <a:endParaRPr lang="en-US" sz="2800" dirty="0">
              <a:latin typeface="Times New Roman" pitchFamily="18" charset="0"/>
              <a:cs typeface="Times New Roman" pitchFamily="18" charset="0"/>
            </a:endParaRPr>
          </a:p>
        </p:txBody>
      </p:sp>
      <p:sp>
        <p:nvSpPr>
          <p:cNvPr id="14" name="TextBox 13"/>
          <p:cNvSpPr txBox="1"/>
          <p:nvPr/>
        </p:nvSpPr>
        <p:spPr>
          <a:xfrm>
            <a:off x="4626420" y="3183768"/>
            <a:ext cx="2320884" cy="523220"/>
          </a:xfrm>
          <a:prstGeom prst="rect">
            <a:avLst/>
          </a:prstGeom>
          <a:solidFill>
            <a:schemeClr val="bg1"/>
          </a:solidFill>
          <a:ln>
            <a:solidFill>
              <a:schemeClr val="tx1"/>
            </a:solidFill>
          </a:ln>
        </p:spPr>
        <p:txBody>
          <a:bodyPr wrap="square" rtlCol="0">
            <a:spAutoFit/>
          </a:bodyPr>
          <a:lstStyle/>
          <a:p>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iii. </a:t>
            </a:r>
            <a:r>
              <a:rPr lang="en-US" sz="2800" dirty="0" smtClean="0">
                <a:latin typeface="Times New Roman" pitchFamily="18" charset="0"/>
                <a:cs typeface="Times New Roman" pitchFamily="18" charset="0"/>
              </a:rPr>
              <a:t>Out dated</a:t>
            </a:r>
            <a:endParaRPr lang="en-US" sz="2800" dirty="0">
              <a:latin typeface="Times New Roman" pitchFamily="18" charset="0"/>
              <a:cs typeface="Times New Roman" pitchFamily="18" charset="0"/>
            </a:endParaRPr>
          </a:p>
        </p:txBody>
      </p:sp>
      <p:sp>
        <p:nvSpPr>
          <p:cNvPr id="15" name="TextBox 14"/>
          <p:cNvSpPr txBox="1"/>
          <p:nvPr/>
        </p:nvSpPr>
        <p:spPr>
          <a:xfrm>
            <a:off x="7254394" y="3115414"/>
            <a:ext cx="2738231" cy="523220"/>
          </a:xfrm>
          <a:prstGeom prst="rect">
            <a:avLst/>
          </a:prstGeom>
          <a:solidFill>
            <a:schemeClr val="bg1"/>
          </a:solidFill>
          <a:ln>
            <a:solidFill>
              <a:schemeClr val="tx1"/>
            </a:solidFill>
          </a:ln>
        </p:spPr>
        <p:txBody>
          <a:bodyPr wrap="square" rtlCol="0">
            <a:spAutoFit/>
          </a:bodyPr>
          <a:lstStyle/>
          <a:p>
            <a:r>
              <a:rPr lang="en-US" sz="2800" dirty="0"/>
              <a:t> </a:t>
            </a:r>
            <a:r>
              <a:rPr lang="en-US" sz="2800" dirty="0">
                <a:latin typeface="Times New Roman" pitchFamily="18" charset="0"/>
                <a:cs typeface="Times New Roman" pitchFamily="18" charset="0"/>
              </a:rPr>
              <a:t>iv. </a:t>
            </a:r>
            <a:r>
              <a:rPr lang="en-US" sz="2800" dirty="0" smtClean="0">
                <a:latin typeface="Times New Roman" pitchFamily="18" charset="0"/>
                <a:cs typeface="Times New Roman" pitchFamily="18" charset="0"/>
              </a:rPr>
              <a:t>conventional</a:t>
            </a:r>
            <a:endParaRPr lang="en-US" sz="2800" dirty="0">
              <a:latin typeface="Times New Roman" pitchFamily="18" charset="0"/>
              <a:cs typeface="Times New Roman" pitchFamily="18" charset="0"/>
            </a:endParaRPr>
          </a:p>
        </p:txBody>
      </p:sp>
      <p:sp>
        <p:nvSpPr>
          <p:cNvPr id="17" name="TextBox 16"/>
          <p:cNvSpPr txBox="1"/>
          <p:nvPr/>
        </p:nvSpPr>
        <p:spPr>
          <a:xfrm>
            <a:off x="2647371" y="2527463"/>
            <a:ext cx="1852804" cy="523220"/>
          </a:xfrm>
          <a:prstGeom prst="rect">
            <a:avLst/>
          </a:prstGeom>
          <a:solidFill>
            <a:schemeClr val="bg1"/>
          </a:solidFill>
          <a:ln>
            <a:solidFill>
              <a:schemeClr val="tx1"/>
            </a:solidFill>
          </a:ln>
        </p:spPr>
        <p:txBody>
          <a:bodyPr wrap="square" rtlCol="0">
            <a:spAutoFit/>
          </a:bodyPr>
          <a:lstStyle/>
          <a:p>
            <a:r>
              <a:rPr lang="en-US" sz="2800" dirty="0">
                <a:latin typeface="Times New Roman" pitchFamily="18" charset="0"/>
                <a:cs typeface="Times New Roman" pitchFamily="18" charset="0"/>
              </a:rPr>
              <a:t> Cor. </a:t>
            </a:r>
            <a:r>
              <a:rPr lang="en-US" sz="2800" dirty="0" err="1">
                <a:latin typeface="Times New Roman" pitchFamily="18" charset="0"/>
                <a:cs typeface="Times New Roman" pitchFamily="18" charset="0"/>
              </a:rPr>
              <a:t>Ans</a:t>
            </a:r>
            <a:r>
              <a:rPr lang="en-US" sz="2800" dirty="0">
                <a:latin typeface="Times New Roman" pitchFamily="18" charset="0"/>
                <a:cs typeface="Times New Roman" pitchFamily="18" charset="0"/>
              </a:rPr>
              <a:t>: </a:t>
            </a:r>
          </a:p>
        </p:txBody>
      </p:sp>
      <p:sp>
        <p:nvSpPr>
          <p:cNvPr id="18" name="TextBox 17"/>
          <p:cNvSpPr txBox="1"/>
          <p:nvPr/>
        </p:nvSpPr>
        <p:spPr>
          <a:xfrm>
            <a:off x="2608756" y="3736379"/>
            <a:ext cx="9404246" cy="954107"/>
          </a:xfrm>
          <a:prstGeom prst="rect">
            <a:avLst/>
          </a:prstGeom>
          <a:solidFill>
            <a:schemeClr val="bg1"/>
          </a:solidFill>
          <a:ln>
            <a:solidFill>
              <a:schemeClr val="tx1"/>
            </a:solidFill>
          </a:ln>
        </p:spPr>
        <p:txBody>
          <a:bodyPr wrap="square" rtlCol="0">
            <a:spAutoFit/>
          </a:bodyPr>
          <a:lstStyle/>
          <a:p>
            <a:r>
              <a:rPr lang="en-US" sz="2800" dirty="0">
                <a:latin typeface="Times New Roman" pitchFamily="18" charset="0"/>
                <a:cs typeface="Times New Roman" pitchFamily="18" charset="0"/>
              </a:rPr>
              <a:t>Q: e)  </a:t>
            </a:r>
            <a:r>
              <a:rPr lang="en-US" sz="2800" dirty="0" smtClean="0">
                <a:latin typeface="Times New Roman" pitchFamily="18" charset="0"/>
                <a:cs typeface="Times New Roman" pitchFamily="18" charset="0"/>
              </a:rPr>
              <a:t>Which quality of Mainul describes him best in the passage?</a:t>
            </a:r>
            <a:endParaRPr lang="en-US" sz="2800" dirty="0">
              <a:latin typeface="Times New Roman" pitchFamily="18" charset="0"/>
              <a:cs typeface="Times New Roman" pitchFamily="18" charset="0"/>
            </a:endParaRPr>
          </a:p>
        </p:txBody>
      </p:sp>
      <p:sp>
        <p:nvSpPr>
          <p:cNvPr id="19" name="TextBox 18"/>
          <p:cNvSpPr txBox="1"/>
          <p:nvPr/>
        </p:nvSpPr>
        <p:spPr>
          <a:xfrm>
            <a:off x="2672004" y="4761832"/>
            <a:ext cx="1727200" cy="523220"/>
          </a:xfrm>
          <a:prstGeom prst="rect">
            <a:avLst/>
          </a:prstGeom>
          <a:solidFill>
            <a:schemeClr val="bg1"/>
          </a:solidFill>
          <a:ln>
            <a:solidFill>
              <a:schemeClr val="tx1"/>
            </a:solidFill>
          </a:ln>
        </p:spPr>
        <p:txBody>
          <a:bodyPr wrap="square" rtlCol="0">
            <a:spAutoFit/>
          </a:bodyPr>
          <a:lstStyle/>
          <a:p>
            <a:r>
              <a:rPr lang="en-US" sz="2800" dirty="0">
                <a:latin typeface="Times New Roman" pitchFamily="18" charset="0"/>
                <a:cs typeface="Times New Roman" pitchFamily="18" charset="0"/>
              </a:rPr>
              <a:t>Cor. </a:t>
            </a:r>
            <a:r>
              <a:rPr lang="en-US" sz="2800" dirty="0" err="1">
                <a:latin typeface="Times New Roman" pitchFamily="18" charset="0"/>
                <a:cs typeface="Times New Roman" pitchFamily="18" charset="0"/>
              </a:rPr>
              <a:t>Ans</a:t>
            </a:r>
            <a:r>
              <a:rPr lang="en-US" sz="2800" b="1" dirty="0">
                <a:latin typeface="Times New Roman" pitchFamily="18" charset="0"/>
                <a:cs typeface="Times New Roman" pitchFamily="18" charset="0"/>
              </a:rPr>
              <a:t>:</a:t>
            </a:r>
          </a:p>
        </p:txBody>
      </p:sp>
      <p:sp>
        <p:nvSpPr>
          <p:cNvPr id="21" name="TextBox 20"/>
          <p:cNvSpPr txBox="1"/>
          <p:nvPr/>
        </p:nvSpPr>
        <p:spPr>
          <a:xfrm>
            <a:off x="7507706" y="4795159"/>
            <a:ext cx="4376488" cy="523220"/>
          </a:xfrm>
          <a:prstGeom prst="rect">
            <a:avLst/>
          </a:prstGeom>
          <a:solidFill>
            <a:schemeClr val="bg1"/>
          </a:solidFill>
          <a:ln>
            <a:solidFill>
              <a:schemeClr val="tx1"/>
            </a:solidFill>
          </a:ln>
        </p:spPr>
        <p:txBody>
          <a:bodyPr wrap="square" rtlCol="0">
            <a:spAutoFit/>
          </a:bodyPr>
          <a:lstStyle/>
          <a:p>
            <a:r>
              <a:rPr lang="en-US" sz="2800" b="1" dirty="0"/>
              <a:t> </a:t>
            </a:r>
            <a:r>
              <a:rPr lang="en-US" sz="2800" dirty="0">
                <a:latin typeface="Times New Roman" pitchFamily="18" charset="0"/>
                <a:cs typeface="Times New Roman" pitchFamily="18" charset="0"/>
              </a:rPr>
              <a:t>ii. </a:t>
            </a:r>
            <a:r>
              <a:rPr lang="en-US" sz="2800" dirty="0" smtClean="0">
                <a:latin typeface="Times New Roman" pitchFamily="18" charset="0"/>
                <a:cs typeface="Times New Roman" pitchFamily="18" charset="0"/>
              </a:rPr>
              <a:t>He is an educated farmer</a:t>
            </a:r>
            <a:endParaRPr lang="en-US" sz="2800" dirty="0">
              <a:latin typeface="Times New Roman" pitchFamily="18" charset="0"/>
              <a:cs typeface="Times New Roman" pitchFamily="18" charset="0"/>
            </a:endParaRPr>
          </a:p>
        </p:txBody>
      </p:sp>
      <p:sp>
        <p:nvSpPr>
          <p:cNvPr id="22" name="TextBox 21"/>
          <p:cNvSpPr txBox="1"/>
          <p:nvPr/>
        </p:nvSpPr>
        <p:spPr>
          <a:xfrm>
            <a:off x="4511547" y="4761832"/>
            <a:ext cx="2854139" cy="523220"/>
          </a:xfrm>
          <a:prstGeom prst="rect">
            <a:avLst/>
          </a:prstGeom>
          <a:solidFill>
            <a:schemeClr val="bg1"/>
          </a:solidFill>
          <a:ln>
            <a:solidFill>
              <a:schemeClr val="tx1"/>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He is a graduate</a:t>
            </a:r>
            <a:endParaRPr lang="en-US" sz="28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2717205" y="6004359"/>
            <a:ext cx="6634870" cy="523220"/>
          </a:xfrm>
          <a:prstGeom prst="rect">
            <a:avLst/>
          </a:prstGeom>
          <a:solidFill>
            <a:schemeClr val="bg1"/>
          </a:solidFill>
          <a:ln>
            <a:solidFill>
              <a:schemeClr val="tx1"/>
            </a:solidFill>
          </a:ln>
        </p:spPr>
        <p:txBody>
          <a:bodyPr wrap="square" rtlCol="0">
            <a:spAutoFit/>
          </a:bodyPr>
          <a:lstStyle/>
          <a:p>
            <a:r>
              <a:rPr lang="en-US" sz="2800" dirty="0">
                <a:latin typeface="Times New Roman" pitchFamily="18" charset="0"/>
                <a:cs typeface="Times New Roman" pitchFamily="18" charset="0"/>
              </a:rPr>
              <a:t> iv.  </a:t>
            </a:r>
            <a:r>
              <a:rPr lang="en-US" sz="2800" dirty="0" smtClean="0">
                <a:latin typeface="Times New Roman" pitchFamily="18" charset="0"/>
                <a:cs typeface="Times New Roman" pitchFamily="18" charset="0"/>
              </a:rPr>
              <a:t>He does not like conventional job</a:t>
            </a:r>
            <a:endParaRPr lang="en-US" sz="2800" dirty="0">
              <a:latin typeface="Times New Roman" pitchFamily="18" charset="0"/>
              <a:cs typeface="Times New Roman" pitchFamily="18" charset="0"/>
            </a:endParaRPr>
          </a:p>
        </p:txBody>
      </p:sp>
      <p:sp>
        <p:nvSpPr>
          <p:cNvPr id="24" name="TextBox 23"/>
          <p:cNvSpPr txBox="1"/>
          <p:nvPr/>
        </p:nvSpPr>
        <p:spPr>
          <a:xfrm>
            <a:off x="2633844" y="5444325"/>
            <a:ext cx="6911330" cy="523220"/>
          </a:xfrm>
          <a:prstGeom prst="rect">
            <a:avLst/>
          </a:prstGeom>
          <a:solidFill>
            <a:schemeClr val="bg1"/>
          </a:solidFill>
          <a:ln>
            <a:solidFill>
              <a:schemeClr val="tx1"/>
            </a:solidFill>
          </a:ln>
        </p:spPr>
        <p:txBody>
          <a:bodyPr wrap="square" rtlCol="0">
            <a:spAutoFit/>
          </a:bodyPr>
          <a:lstStyle/>
          <a:p>
            <a:r>
              <a:rPr lang="en-US" sz="2800" dirty="0" smtClean="0">
                <a:latin typeface="Times New Roman" pitchFamily="18" charset="0"/>
                <a:cs typeface="Times New Roman" pitchFamily="18" charset="0"/>
              </a:rPr>
              <a:t>iii. He showed his responsibilities to his root</a:t>
            </a:r>
            <a:endParaRPr lang="en-US" sz="2800" dirty="0">
              <a:latin typeface="Times New Roman" pitchFamily="18" charset="0"/>
              <a:cs typeface="Times New Roman" pitchFamily="18" charset="0"/>
            </a:endParaRPr>
          </a:p>
        </p:txBody>
      </p:sp>
      <p:sp>
        <p:nvSpPr>
          <p:cNvPr id="25" name="TextBox 24"/>
          <p:cNvSpPr txBox="1"/>
          <p:nvPr/>
        </p:nvSpPr>
        <p:spPr>
          <a:xfrm>
            <a:off x="2693789" y="4781002"/>
            <a:ext cx="1753723" cy="523220"/>
          </a:xfrm>
          <a:prstGeom prst="rect">
            <a:avLst/>
          </a:prstGeom>
          <a:solidFill>
            <a:schemeClr val="bg1"/>
          </a:solidFill>
          <a:ln>
            <a:solidFill>
              <a:schemeClr val="tx1"/>
            </a:solidFill>
          </a:ln>
        </p:spPr>
        <p:txBody>
          <a:bodyPr wrap="square" rtlCol="0">
            <a:spAutoFit/>
          </a:bodyPr>
          <a:lstStyle/>
          <a:p>
            <a:r>
              <a:rPr lang="en-US" sz="2800" dirty="0">
                <a:latin typeface="Times New Roman" pitchFamily="18" charset="0"/>
                <a:cs typeface="Times New Roman" pitchFamily="18" charset="0"/>
              </a:rPr>
              <a:t>Cor. </a:t>
            </a:r>
            <a:r>
              <a:rPr lang="en-US" sz="2800" dirty="0" err="1">
                <a:latin typeface="Times New Roman" pitchFamily="18" charset="0"/>
                <a:cs typeface="Times New Roman" pitchFamily="18" charset="0"/>
              </a:rPr>
              <a:t>Ans</a:t>
            </a:r>
            <a:r>
              <a:rPr lang="en-US" sz="2800" dirty="0">
                <a:latin typeface="Times New Roman" pitchFamily="18" charset="0"/>
                <a:cs typeface="Times New Roman" pitchFamily="18" charset="0"/>
              </a:rPr>
              <a:t>:</a:t>
            </a:r>
          </a:p>
        </p:txBody>
      </p:sp>
      <p:sp>
        <p:nvSpPr>
          <p:cNvPr id="26" name="TextBox 25"/>
          <p:cNvSpPr txBox="1"/>
          <p:nvPr/>
        </p:nvSpPr>
        <p:spPr>
          <a:xfrm>
            <a:off x="4598309" y="2542928"/>
            <a:ext cx="1648492" cy="523220"/>
          </a:xfrm>
          <a:prstGeom prst="rect">
            <a:avLst/>
          </a:prstGeom>
          <a:solidFill>
            <a:schemeClr val="bg1"/>
          </a:solidFill>
          <a:ln>
            <a:solidFill>
              <a:schemeClr val="tx1"/>
            </a:solidFill>
          </a:ln>
        </p:spPr>
        <p:txBody>
          <a:bodyPr wrap="square" rtlCol="0">
            <a:spAutoFit/>
          </a:bodyPr>
          <a:lstStyle/>
          <a:p>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modern </a:t>
            </a:r>
            <a:endParaRPr lang="en-US" sz="2800" dirty="0">
              <a:latin typeface="Times New Roman" pitchFamily="18" charset="0"/>
              <a:cs typeface="Times New Roman" pitchFamily="18" charset="0"/>
            </a:endParaRPr>
          </a:p>
        </p:txBody>
      </p:sp>
      <p:sp>
        <p:nvSpPr>
          <p:cNvPr id="27" name="TextBox 26"/>
          <p:cNvSpPr txBox="1"/>
          <p:nvPr/>
        </p:nvSpPr>
        <p:spPr>
          <a:xfrm>
            <a:off x="2647371" y="5444325"/>
            <a:ext cx="6871050" cy="523220"/>
          </a:xfrm>
          <a:prstGeom prst="rect">
            <a:avLst/>
          </a:prstGeom>
          <a:solidFill>
            <a:schemeClr val="bg1"/>
          </a:solidFill>
          <a:ln>
            <a:solidFill>
              <a:schemeClr val="tx1"/>
            </a:solidFill>
          </a:ln>
        </p:spPr>
        <p:txBody>
          <a:bodyPr wrap="square" rtlCol="0">
            <a:spAutoFit/>
          </a:bodyPr>
          <a:lstStyle/>
          <a:p>
            <a:r>
              <a:rPr lang="en-US" sz="2800" dirty="0" smtClean="0">
                <a:latin typeface="Times New Roman" pitchFamily="18" charset="0"/>
                <a:cs typeface="Times New Roman" pitchFamily="18" charset="0"/>
              </a:rPr>
              <a:t>iii. He showed his responsibilities to his root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26815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15" presetID="6"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18" presetID="6"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21" presetID="6"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24" presetID="6"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47" presetID="6"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50" presetID="6"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53" presetID="6"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56" presetID="6"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ircle(in)">
                                      <p:cBhvr>
                                        <p:cTn id="58"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ircle(in)">
                                      <p:cBhvr>
                                        <p:cTn id="63" dur="2000"/>
                                        <p:tgtEl>
                                          <p:spTgt spid="17"/>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circle(in)">
                                      <p:cBhvr>
                                        <p:cTn id="66" dur="20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circle(in)">
                                      <p:cBhvr>
                                        <p:cTn id="76"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77" presetID="6" presetClass="entr" presetSubtype="16"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circle(in)">
                                      <p:cBhvr>
                                        <p:cTn id="79"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80" presetID="6" presetClass="entr" presetSubtype="16"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circle(in)">
                                      <p:cBhvr>
                                        <p:cTn id="82"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83" presetID="6" presetClass="entr" presetSubtype="16"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circle(in)">
                                      <p:cBhvr>
                                        <p:cTn id="85" dur="2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par>
                                <p:cTn id="86" presetID="6" presetClass="entr" presetSubtype="16"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circle(in)">
                                      <p:cBhvr>
                                        <p:cTn id="88"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circle(in)">
                                      <p:cBhvr>
                                        <p:cTn id="93" dur="2000"/>
                                        <p:tgtEl>
                                          <p:spTgt spid="27"/>
                                        </p:tgtEl>
                                      </p:cBhvr>
                                    </p:animEffect>
                                  </p:childTnLst>
                                </p:cTn>
                              </p:par>
                              <p:par>
                                <p:cTn id="94" presetID="6" presetClass="entr" presetSubtype="16"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circle(in)">
                                      <p:cBhvr>
                                        <p:cTn id="9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21354" y="235227"/>
            <a:ext cx="4130267" cy="646331"/>
          </a:xfrm>
          <a:prstGeom prst="rect">
            <a:avLst/>
          </a:prstGeom>
          <a:solidFill>
            <a:schemeClr val="accent4">
              <a:lumMod val="40000"/>
              <a:lumOff val="60000"/>
            </a:schemeClr>
          </a:solidFill>
          <a:ln w="57150">
            <a:solidFill>
              <a:srgbClr val="00206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600" dirty="0" smtClean="0">
                <a:solidFill>
                  <a:srgbClr val="00B050"/>
                </a:solidFill>
                <a:latin typeface="Algerian" panose="04020705040A02060702" pitchFamily="82" charset="0"/>
              </a:rPr>
              <a:t>       Home work</a:t>
            </a:r>
            <a:endParaRPr lang="en-US" sz="3600" dirty="0">
              <a:solidFill>
                <a:srgbClr val="00B050"/>
              </a:solidFill>
              <a:latin typeface="Algerian" panose="04020705040A02060702" pitchFamily="82" charset="0"/>
            </a:endParaRPr>
          </a:p>
        </p:txBody>
      </p:sp>
      <p:sp>
        <p:nvSpPr>
          <p:cNvPr id="6" name="TextBox 5"/>
          <p:cNvSpPr txBox="1"/>
          <p:nvPr/>
        </p:nvSpPr>
        <p:spPr>
          <a:xfrm>
            <a:off x="2514601" y="1896189"/>
            <a:ext cx="9117495" cy="3416320"/>
          </a:xfrm>
          <a:prstGeom prst="rect">
            <a:avLst/>
          </a:prstGeom>
          <a:solidFill>
            <a:schemeClr val="accent4">
              <a:lumMod val="20000"/>
              <a:lumOff val="80000"/>
            </a:schemeClr>
          </a:solidFill>
          <a:ln>
            <a:solidFill>
              <a:srgbClr val="002060"/>
            </a:solidFill>
          </a:ln>
        </p:spPr>
        <p:txBody>
          <a:bodyPr wrap="square" rtlCol="0" anchor="ctr">
            <a:spAutoFit/>
          </a:bodyPr>
          <a:lstStyle/>
          <a:p>
            <a:pPr marL="742950" indent="-742950">
              <a:buAutoNum type="arabicPeriod"/>
            </a:pPr>
            <a:r>
              <a:rPr lang="en-US" sz="3600" dirty="0" smtClean="0">
                <a:latin typeface="Times New Roman" panose="02020603050405020304" pitchFamily="18" charset="0"/>
                <a:cs typeface="Times New Roman" panose="02020603050405020304" pitchFamily="18" charset="0"/>
              </a:rPr>
              <a:t>Who </a:t>
            </a:r>
            <a:r>
              <a:rPr lang="en-US" sz="3600" dirty="0">
                <a:latin typeface="Times New Roman" panose="02020603050405020304" pitchFamily="18" charset="0"/>
                <a:cs typeface="Times New Roman" panose="02020603050405020304" pitchFamily="18" charset="0"/>
              </a:rPr>
              <a:t>is Mr. </a:t>
            </a:r>
            <a:r>
              <a:rPr lang="en-US" sz="3600" dirty="0" smtClean="0">
                <a:latin typeface="Times New Roman" panose="02020603050405020304" pitchFamily="18" charset="0"/>
                <a:cs typeface="Times New Roman" panose="02020603050405020304" pitchFamily="18" charset="0"/>
              </a:rPr>
              <a:t>Islam ?</a:t>
            </a:r>
          </a:p>
          <a:p>
            <a:pPr marL="742950" indent="-742950">
              <a:buAutoNum type="arabicPeriod"/>
            </a:pPr>
            <a:r>
              <a:rPr lang="en-US" sz="3600" dirty="0" smtClean="0">
                <a:latin typeface="Times New Roman" panose="02020603050405020304" pitchFamily="18" charset="0"/>
                <a:cs typeface="Times New Roman" panose="02020603050405020304" pitchFamily="18" charset="0"/>
              </a:rPr>
              <a:t>What made Mainul Islam to come back to his village ? </a:t>
            </a:r>
          </a:p>
          <a:p>
            <a:pPr marL="742950" indent="-742950">
              <a:buAutoNum type="arabicPeriod"/>
            </a:pPr>
            <a:r>
              <a:rPr lang="en-US" sz="3600" dirty="0" smtClean="0">
                <a:latin typeface="Times New Roman" panose="02020603050405020304" pitchFamily="18" charset="0"/>
                <a:cs typeface="Times New Roman" panose="02020603050405020304" pitchFamily="18" charset="0"/>
              </a:rPr>
              <a:t>What is the specialty of Islam family ?</a:t>
            </a:r>
          </a:p>
          <a:p>
            <a:pPr marL="742950" indent="-742950">
              <a:buAutoNum type="arabicPeriod"/>
            </a:pPr>
            <a:r>
              <a:rPr lang="en-US" sz="3600" dirty="0" smtClean="0">
                <a:latin typeface="Times New Roman" panose="02020603050405020304" pitchFamily="18" charset="0"/>
                <a:cs typeface="Times New Roman" panose="02020603050405020304" pitchFamily="18" charset="0"/>
              </a:rPr>
              <a:t>Why couldn’t city life attract them ?</a:t>
            </a:r>
          </a:p>
          <a:p>
            <a:pPr marL="742950" indent="-742950">
              <a:buAutoNum type="arabicPeriod"/>
            </a:pPr>
            <a:r>
              <a:rPr lang="en-US" sz="3600" dirty="0" smtClean="0">
                <a:latin typeface="Times New Roman" panose="02020603050405020304" pitchFamily="18" charset="0"/>
                <a:cs typeface="Times New Roman" panose="02020603050405020304" pitchFamily="18" charset="0"/>
              </a:rPr>
              <a:t>What did he say with determination ?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391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095" y="678152"/>
            <a:ext cx="9675026" cy="5105400"/>
          </a:xfrm>
          <a:prstGeom prst="rect">
            <a:avLst/>
          </a:prstGeom>
          <a:ln w="3810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2398" t="6289" r="2503" b="894"/>
          <a:stretch>
            <a:fillRect/>
          </a:stretch>
        </p:blipFill>
        <p:spPr>
          <a:xfrm>
            <a:off x="2960514" y="1173452"/>
            <a:ext cx="6021586" cy="4114800"/>
          </a:xfrm>
          <a:custGeom>
            <a:avLst/>
            <a:gdLst>
              <a:gd name="connsiteX0" fmla="*/ 3571280 w 5640586"/>
              <a:gd name="connsiteY0" fmla="*/ 1971079 h 2546151"/>
              <a:gd name="connsiteX1" fmla="*/ 3464124 w 5640586"/>
              <a:gd name="connsiteY1" fmla="*/ 2061567 h 2546151"/>
              <a:gd name="connsiteX2" fmla="*/ 3440907 w 5640586"/>
              <a:gd name="connsiteY2" fmla="*/ 2126456 h 2546151"/>
              <a:gd name="connsiteX3" fmla="*/ 3460552 w 5640586"/>
              <a:gd name="connsiteY3" fmla="*/ 2174676 h 2546151"/>
              <a:gd name="connsiteX4" fmla="*/ 3502224 w 5640586"/>
              <a:gd name="connsiteY4" fmla="*/ 2190750 h 2546151"/>
              <a:gd name="connsiteX5" fmla="*/ 3571280 w 5640586"/>
              <a:gd name="connsiteY5" fmla="*/ 2157412 h 2546151"/>
              <a:gd name="connsiteX6" fmla="*/ 1371005 w 5640586"/>
              <a:gd name="connsiteY6" fmla="*/ 1971079 h 2546151"/>
              <a:gd name="connsiteX7" fmla="*/ 1263849 w 5640586"/>
              <a:gd name="connsiteY7" fmla="*/ 2061567 h 2546151"/>
              <a:gd name="connsiteX8" fmla="*/ 1240632 w 5640586"/>
              <a:gd name="connsiteY8" fmla="*/ 2126456 h 2546151"/>
              <a:gd name="connsiteX9" fmla="*/ 1260277 w 5640586"/>
              <a:gd name="connsiteY9" fmla="*/ 2174676 h 2546151"/>
              <a:gd name="connsiteX10" fmla="*/ 1301949 w 5640586"/>
              <a:gd name="connsiteY10" fmla="*/ 2190750 h 2546151"/>
              <a:gd name="connsiteX11" fmla="*/ 1371005 w 5640586"/>
              <a:gd name="connsiteY11" fmla="*/ 2157412 h 2546151"/>
              <a:gd name="connsiteX12" fmla="*/ 4541639 w 5640586"/>
              <a:gd name="connsiteY12" fmla="*/ 1748433 h 2546151"/>
              <a:gd name="connsiteX13" fmla="*/ 4491038 w 5640586"/>
              <a:gd name="connsiteY13" fmla="*/ 1778793 h 2546151"/>
              <a:gd name="connsiteX14" fmla="*/ 4455914 w 5640586"/>
              <a:gd name="connsiteY14" fmla="*/ 1924050 h 2546151"/>
              <a:gd name="connsiteX15" fmla="*/ 4455914 w 5640586"/>
              <a:gd name="connsiteY15" fmla="*/ 1944886 h 2546151"/>
              <a:gd name="connsiteX16" fmla="*/ 4617839 w 5640586"/>
              <a:gd name="connsiteY16" fmla="*/ 1944886 h 2546151"/>
              <a:gd name="connsiteX17" fmla="*/ 4607422 w 5640586"/>
              <a:gd name="connsiteY17" fmla="*/ 1813322 h 2546151"/>
              <a:gd name="connsiteX18" fmla="*/ 4574977 w 5640586"/>
              <a:gd name="connsiteY18" fmla="*/ 1759148 h 2546151"/>
              <a:gd name="connsiteX19" fmla="*/ 4541639 w 5640586"/>
              <a:gd name="connsiteY19" fmla="*/ 1748433 h 2546151"/>
              <a:gd name="connsiteX20" fmla="*/ 1642468 w 5640586"/>
              <a:gd name="connsiteY20" fmla="*/ 1726406 h 2546151"/>
              <a:gd name="connsiteX21" fmla="*/ 1938338 w 5640586"/>
              <a:gd name="connsiteY21" fmla="*/ 1726406 h 2546151"/>
              <a:gd name="connsiteX22" fmla="*/ 1938338 w 5640586"/>
              <a:gd name="connsiteY22" fmla="*/ 1748433 h 2546151"/>
              <a:gd name="connsiteX23" fmla="*/ 1897261 w 5640586"/>
              <a:gd name="connsiteY23" fmla="*/ 1759743 h 2546151"/>
              <a:gd name="connsiteX24" fmla="*/ 1885355 w 5640586"/>
              <a:gd name="connsiteY24" fmla="*/ 1784151 h 2546151"/>
              <a:gd name="connsiteX25" fmla="*/ 1915121 w 5640586"/>
              <a:gd name="connsiteY25" fmla="*/ 1873448 h 2546151"/>
              <a:gd name="connsiteX26" fmla="*/ 2010371 w 5640586"/>
              <a:gd name="connsiteY26" fmla="*/ 2091332 h 2546151"/>
              <a:gd name="connsiteX27" fmla="*/ 2075260 w 5640586"/>
              <a:gd name="connsiteY27" fmla="*/ 1922859 h 2546151"/>
              <a:gd name="connsiteX28" fmla="*/ 2110383 w 5640586"/>
              <a:gd name="connsiteY28" fmla="*/ 1797843 h 2546151"/>
              <a:gd name="connsiteX29" fmla="*/ 2095798 w 5640586"/>
              <a:gd name="connsiteY29" fmla="*/ 1762720 h 2546151"/>
              <a:gd name="connsiteX30" fmla="*/ 2044304 w 5640586"/>
              <a:gd name="connsiteY30" fmla="*/ 1748433 h 2546151"/>
              <a:gd name="connsiteX31" fmla="*/ 2044304 w 5640586"/>
              <a:gd name="connsiteY31" fmla="*/ 1726406 h 2546151"/>
              <a:gd name="connsiteX32" fmla="*/ 2230636 w 5640586"/>
              <a:gd name="connsiteY32" fmla="*/ 1726406 h 2546151"/>
              <a:gd name="connsiteX33" fmla="*/ 2230636 w 5640586"/>
              <a:gd name="connsiteY33" fmla="*/ 1748433 h 2546151"/>
              <a:gd name="connsiteX34" fmla="*/ 2185988 w 5640586"/>
              <a:gd name="connsiteY34" fmla="*/ 1769566 h 2546151"/>
              <a:gd name="connsiteX35" fmla="*/ 2128243 w 5640586"/>
              <a:gd name="connsiteY35" fmla="*/ 1893093 h 2546151"/>
              <a:gd name="connsiteX36" fmla="*/ 1969294 w 5640586"/>
              <a:gd name="connsiteY36" fmla="*/ 2305645 h 2546151"/>
              <a:gd name="connsiteX37" fmla="*/ 1879997 w 5640586"/>
              <a:gd name="connsiteY37" fmla="*/ 2496145 h 2546151"/>
              <a:gd name="connsiteX38" fmla="*/ 1777008 w 5640586"/>
              <a:gd name="connsiteY38" fmla="*/ 2546151 h 2546151"/>
              <a:gd name="connsiteX39" fmla="*/ 1696939 w 5640586"/>
              <a:gd name="connsiteY39" fmla="*/ 2517874 h 2546151"/>
              <a:gd name="connsiteX40" fmla="*/ 1666280 w 5640586"/>
              <a:gd name="connsiteY40" fmla="*/ 2449711 h 2546151"/>
              <a:gd name="connsiteX41" fmla="*/ 1687414 w 5640586"/>
              <a:gd name="connsiteY41" fmla="*/ 2392561 h 2546151"/>
              <a:gd name="connsiteX42" fmla="*/ 1739503 w 5640586"/>
              <a:gd name="connsiteY42" fmla="*/ 2369939 h 2546151"/>
              <a:gd name="connsiteX43" fmla="*/ 1787426 w 5640586"/>
              <a:gd name="connsiteY43" fmla="*/ 2388989 h 2546151"/>
              <a:gd name="connsiteX44" fmla="*/ 1806178 w 5640586"/>
              <a:gd name="connsiteY44" fmla="*/ 2447925 h 2546151"/>
              <a:gd name="connsiteX45" fmla="*/ 1811536 w 5640586"/>
              <a:gd name="connsiteY45" fmla="*/ 2477095 h 2546151"/>
              <a:gd name="connsiteX46" fmla="*/ 1825228 w 5640586"/>
              <a:gd name="connsiteY46" fmla="*/ 2483643 h 2546151"/>
              <a:gd name="connsiteX47" fmla="*/ 1855590 w 5640586"/>
              <a:gd name="connsiteY47" fmla="*/ 2466379 h 2546151"/>
              <a:gd name="connsiteX48" fmla="*/ 1911549 w 5640586"/>
              <a:gd name="connsiteY48" fmla="*/ 2352079 h 2546151"/>
              <a:gd name="connsiteX49" fmla="*/ 1928813 w 5640586"/>
              <a:gd name="connsiteY49" fmla="*/ 2305645 h 2546151"/>
              <a:gd name="connsiteX50" fmla="*/ 1749029 w 5640586"/>
              <a:gd name="connsiteY50" fmla="*/ 1893093 h 2546151"/>
              <a:gd name="connsiteX51" fmla="*/ 1689200 w 5640586"/>
              <a:gd name="connsiteY51" fmla="*/ 1778198 h 2546151"/>
              <a:gd name="connsiteX52" fmla="*/ 1642468 w 5640586"/>
              <a:gd name="connsiteY52" fmla="*/ 1748433 h 2546151"/>
              <a:gd name="connsiteX53" fmla="*/ 4550569 w 5640586"/>
              <a:gd name="connsiteY53" fmla="*/ 1709737 h 2546151"/>
              <a:gd name="connsiteX54" fmla="*/ 4697314 w 5640586"/>
              <a:gd name="connsiteY54" fmla="*/ 1779091 h 2546151"/>
              <a:gd name="connsiteX55" fmla="*/ 4764286 w 5640586"/>
              <a:gd name="connsiteY55" fmla="*/ 1984772 h 2546151"/>
              <a:gd name="connsiteX56" fmla="*/ 4458891 w 5640586"/>
              <a:gd name="connsiteY56" fmla="*/ 1984772 h 2546151"/>
              <a:gd name="connsiteX57" fmla="*/ 4517827 w 5640586"/>
              <a:gd name="connsiteY57" fmla="*/ 2159793 h 2546151"/>
              <a:gd name="connsiteX58" fmla="*/ 4616649 w 5640586"/>
              <a:gd name="connsiteY58" fmla="*/ 2209204 h 2546151"/>
              <a:gd name="connsiteX59" fmla="*/ 4681538 w 5640586"/>
              <a:gd name="connsiteY59" fmla="*/ 2189261 h 2546151"/>
              <a:gd name="connsiteX60" fmla="*/ 4744045 w 5640586"/>
              <a:gd name="connsiteY60" fmla="*/ 2117526 h 2546151"/>
              <a:gd name="connsiteX61" fmla="*/ 4764286 w 5640586"/>
              <a:gd name="connsiteY61" fmla="*/ 2130623 h 2546151"/>
              <a:gd name="connsiteX62" fmla="*/ 4664274 w 5640586"/>
              <a:gd name="connsiteY62" fmla="*/ 2261294 h 2546151"/>
              <a:gd name="connsiteX63" fmla="*/ 4537472 w 5640586"/>
              <a:gd name="connsiteY63" fmla="*/ 2299692 h 2546151"/>
              <a:gd name="connsiteX64" fmla="*/ 4349949 w 5640586"/>
              <a:gd name="connsiteY64" fmla="*/ 2204442 h 2546151"/>
              <a:gd name="connsiteX65" fmla="*/ 4298752 w 5640586"/>
              <a:gd name="connsiteY65" fmla="*/ 2013942 h 2546151"/>
              <a:gd name="connsiteX66" fmla="*/ 4374059 w 5640586"/>
              <a:gd name="connsiteY66" fmla="*/ 1792188 h 2546151"/>
              <a:gd name="connsiteX67" fmla="*/ 4550569 w 5640586"/>
              <a:gd name="connsiteY67" fmla="*/ 1709737 h 2546151"/>
              <a:gd name="connsiteX68" fmla="*/ 3543896 w 5640586"/>
              <a:gd name="connsiteY68" fmla="*/ 1709737 h 2546151"/>
              <a:gd name="connsiteX69" fmla="*/ 3669209 w 5640586"/>
              <a:gd name="connsiteY69" fmla="*/ 1743372 h 2546151"/>
              <a:gd name="connsiteX70" fmla="*/ 3729038 w 5640586"/>
              <a:gd name="connsiteY70" fmla="*/ 1816298 h 2546151"/>
              <a:gd name="connsiteX71" fmla="*/ 3737372 w 5640586"/>
              <a:gd name="connsiteY71" fmla="*/ 1931193 h 2546151"/>
              <a:gd name="connsiteX72" fmla="*/ 3737372 w 5640586"/>
              <a:gd name="connsiteY72" fmla="*/ 2147292 h 2546151"/>
              <a:gd name="connsiteX73" fmla="*/ 3740349 w 5640586"/>
              <a:gd name="connsiteY73" fmla="*/ 2195214 h 2546151"/>
              <a:gd name="connsiteX74" fmla="*/ 3749278 w 5640586"/>
              <a:gd name="connsiteY74" fmla="*/ 2209800 h 2546151"/>
              <a:gd name="connsiteX75" fmla="*/ 3762971 w 5640586"/>
              <a:gd name="connsiteY75" fmla="*/ 2214562 h 2546151"/>
              <a:gd name="connsiteX76" fmla="*/ 3794522 w 5640586"/>
              <a:gd name="connsiteY76" fmla="*/ 2192536 h 2546151"/>
              <a:gd name="connsiteX77" fmla="*/ 3812382 w 5640586"/>
              <a:gd name="connsiteY77" fmla="*/ 2206823 h 2546151"/>
              <a:gd name="connsiteX78" fmla="*/ 3750767 w 5640586"/>
              <a:gd name="connsiteY78" fmla="*/ 2270819 h 2546151"/>
              <a:gd name="connsiteX79" fmla="*/ 3678436 w 5640586"/>
              <a:gd name="connsiteY79" fmla="*/ 2290762 h 2546151"/>
              <a:gd name="connsiteX80" fmla="*/ 3604022 w 5640586"/>
              <a:gd name="connsiteY80" fmla="*/ 2268438 h 2546151"/>
              <a:gd name="connsiteX81" fmla="*/ 3571280 w 5640586"/>
              <a:gd name="connsiteY81" fmla="*/ 2200870 h 2546151"/>
              <a:gd name="connsiteX82" fmla="*/ 3388519 w 5640586"/>
              <a:gd name="connsiteY82" fmla="*/ 2290762 h 2546151"/>
              <a:gd name="connsiteX83" fmla="*/ 3309342 w 5640586"/>
              <a:gd name="connsiteY83" fmla="*/ 2259508 h 2546151"/>
              <a:gd name="connsiteX84" fmla="*/ 3277791 w 5640586"/>
              <a:gd name="connsiteY84" fmla="*/ 2181225 h 2546151"/>
              <a:gd name="connsiteX85" fmla="*/ 3332560 w 5640586"/>
              <a:gd name="connsiteY85" fmla="*/ 2066627 h 2546151"/>
              <a:gd name="connsiteX86" fmla="*/ 3571280 w 5640586"/>
              <a:gd name="connsiteY86" fmla="*/ 1931193 h 2546151"/>
              <a:gd name="connsiteX87" fmla="*/ 3571280 w 5640586"/>
              <a:gd name="connsiteY87" fmla="*/ 1875234 h 2546151"/>
              <a:gd name="connsiteX88" fmla="*/ 3564434 w 5640586"/>
              <a:gd name="connsiteY88" fmla="*/ 1795760 h 2546151"/>
              <a:gd name="connsiteX89" fmla="*/ 3538538 w 5640586"/>
              <a:gd name="connsiteY89" fmla="*/ 1767185 h 2546151"/>
              <a:gd name="connsiteX90" fmla="*/ 3495675 w 5640586"/>
              <a:gd name="connsiteY90" fmla="*/ 1754981 h 2546151"/>
              <a:gd name="connsiteX91" fmla="*/ 3431977 w 5640586"/>
              <a:gd name="connsiteY91" fmla="*/ 1772245 h 2546151"/>
              <a:gd name="connsiteX92" fmla="*/ 3416499 w 5640586"/>
              <a:gd name="connsiteY92" fmla="*/ 1797248 h 2546151"/>
              <a:gd name="connsiteX93" fmla="*/ 3433167 w 5640586"/>
              <a:gd name="connsiteY93" fmla="*/ 1828204 h 2546151"/>
              <a:gd name="connsiteX94" fmla="*/ 3455789 w 5640586"/>
              <a:gd name="connsiteY94" fmla="*/ 1877615 h 2546151"/>
              <a:gd name="connsiteX95" fmla="*/ 3434060 w 5640586"/>
              <a:gd name="connsiteY95" fmla="*/ 1927324 h 2546151"/>
              <a:gd name="connsiteX96" fmla="*/ 3377208 w 5640586"/>
              <a:gd name="connsiteY96" fmla="*/ 1947862 h 2546151"/>
              <a:gd name="connsiteX97" fmla="*/ 3314403 w 5640586"/>
              <a:gd name="connsiteY97" fmla="*/ 1925240 h 2546151"/>
              <a:gd name="connsiteX98" fmla="*/ 3289102 w 5640586"/>
              <a:gd name="connsiteY98" fmla="*/ 1872258 h 2546151"/>
              <a:gd name="connsiteX99" fmla="*/ 3323035 w 5640586"/>
              <a:gd name="connsiteY99" fmla="*/ 1790402 h 2546151"/>
              <a:gd name="connsiteX100" fmla="*/ 3417689 w 5640586"/>
              <a:gd name="connsiteY100" fmla="*/ 1730573 h 2546151"/>
              <a:gd name="connsiteX101" fmla="*/ 3543896 w 5640586"/>
              <a:gd name="connsiteY101" fmla="*/ 1709737 h 2546151"/>
              <a:gd name="connsiteX102" fmla="*/ 1343621 w 5640586"/>
              <a:gd name="connsiteY102" fmla="*/ 1709737 h 2546151"/>
              <a:gd name="connsiteX103" fmla="*/ 1468934 w 5640586"/>
              <a:gd name="connsiteY103" fmla="*/ 1743372 h 2546151"/>
              <a:gd name="connsiteX104" fmla="*/ 1528763 w 5640586"/>
              <a:gd name="connsiteY104" fmla="*/ 1816298 h 2546151"/>
              <a:gd name="connsiteX105" fmla="*/ 1537097 w 5640586"/>
              <a:gd name="connsiteY105" fmla="*/ 1931193 h 2546151"/>
              <a:gd name="connsiteX106" fmla="*/ 1537097 w 5640586"/>
              <a:gd name="connsiteY106" fmla="*/ 2147292 h 2546151"/>
              <a:gd name="connsiteX107" fmla="*/ 1540074 w 5640586"/>
              <a:gd name="connsiteY107" fmla="*/ 2195214 h 2546151"/>
              <a:gd name="connsiteX108" fmla="*/ 1549003 w 5640586"/>
              <a:gd name="connsiteY108" fmla="*/ 2209800 h 2546151"/>
              <a:gd name="connsiteX109" fmla="*/ 1562696 w 5640586"/>
              <a:gd name="connsiteY109" fmla="*/ 2214562 h 2546151"/>
              <a:gd name="connsiteX110" fmla="*/ 1594247 w 5640586"/>
              <a:gd name="connsiteY110" fmla="*/ 2192536 h 2546151"/>
              <a:gd name="connsiteX111" fmla="*/ 1612107 w 5640586"/>
              <a:gd name="connsiteY111" fmla="*/ 2206823 h 2546151"/>
              <a:gd name="connsiteX112" fmla="*/ 1550492 w 5640586"/>
              <a:gd name="connsiteY112" fmla="*/ 2270819 h 2546151"/>
              <a:gd name="connsiteX113" fmla="*/ 1478161 w 5640586"/>
              <a:gd name="connsiteY113" fmla="*/ 2290762 h 2546151"/>
              <a:gd name="connsiteX114" fmla="*/ 1403747 w 5640586"/>
              <a:gd name="connsiteY114" fmla="*/ 2268438 h 2546151"/>
              <a:gd name="connsiteX115" fmla="*/ 1371005 w 5640586"/>
              <a:gd name="connsiteY115" fmla="*/ 2200870 h 2546151"/>
              <a:gd name="connsiteX116" fmla="*/ 1188244 w 5640586"/>
              <a:gd name="connsiteY116" fmla="*/ 2290762 h 2546151"/>
              <a:gd name="connsiteX117" fmla="*/ 1109068 w 5640586"/>
              <a:gd name="connsiteY117" fmla="*/ 2259508 h 2546151"/>
              <a:gd name="connsiteX118" fmla="*/ 1077516 w 5640586"/>
              <a:gd name="connsiteY118" fmla="*/ 2181225 h 2546151"/>
              <a:gd name="connsiteX119" fmla="*/ 1132285 w 5640586"/>
              <a:gd name="connsiteY119" fmla="*/ 2066627 h 2546151"/>
              <a:gd name="connsiteX120" fmla="*/ 1371005 w 5640586"/>
              <a:gd name="connsiteY120" fmla="*/ 1931193 h 2546151"/>
              <a:gd name="connsiteX121" fmla="*/ 1371005 w 5640586"/>
              <a:gd name="connsiteY121" fmla="*/ 1875234 h 2546151"/>
              <a:gd name="connsiteX122" fmla="*/ 1364159 w 5640586"/>
              <a:gd name="connsiteY122" fmla="*/ 1795760 h 2546151"/>
              <a:gd name="connsiteX123" fmla="*/ 1338263 w 5640586"/>
              <a:gd name="connsiteY123" fmla="*/ 1767185 h 2546151"/>
              <a:gd name="connsiteX124" fmla="*/ 1295401 w 5640586"/>
              <a:gd name="connsiteY124" fmla="*/ 1754981 h 2546151"/>
              <a:gd name="connsiteX125" fmla="*/ 1231702 w 5640586"/>
              <a:gd name="connsiteY125" fmla="*/ 1772245 h 2546151"/>
              <a:gd name="connsiteX126" fmla="*/ 1216224 w 5640586"/>
              <a:gd name="connsiteY126" fmla="*/ 1797248 h 2546151"/>
              <a:gd name="connsiteX127" fmla="*/ 1232893 w 5640586"/>
              <a:gd name="connsiteY127" fmla="*/ 1828204 h 2546151"/>
              <a:gd name="connsiteX128" fmla="*/ 1255515 w 5640586"/>
              <a:gd name="connsiteY128" fmla="*/ 1877615 h 2546151"/>
              <a:gd name="connsiteX129" fmla="*/ 1233786 w 5640586"/>
              <a:gd name="connsiteY129" fmla="*/ 1927324 h 2546151"/>
              <a:gd name="connsiteX130" fmla="*/ 1176933 w 5640586"/>
              <a:gd name="connsiteY130" fmla="*/ 1947862 h 2546151"/>
              <a:gd name="connsiteX131" fmla="*/ 1114128 w 5640586"/>
              <a:gd name="connsiteY131" fmla="*/ 1925240 h 2546151"/>
              <a:gd name="connsiteX132" fmla="*/ 1088827 w 5640586"/>
              <a:gd name="connsiteY132" fmla="*/ 1872258 h 2546151"/>
              <a:gd name="connsiteX133" fmla="*/ 1122760 w 5640586"/>
              <a:gd name="connsiteY133" fmla="*/ 1790402 h 2546151"/>
              <a:gd name="connsiteX134" fmla="*/ 1217415 w 5640586"/>
              <a:gd name="connsiteY134" fmla="*/ 1730573 h 2546151"/>
              <a:gd name="connsiteX135" fmla="*/ 1343621 w 5640586"/>
              <a:gd name="connsiteY135" fmla="*/ 1709737 h 2546151"/>
              <a:gd name="connsiteX136" fmla="*/ 855464 w 5640586"/>
              <a:gd name="connsiteY136" fmla="*/ 1522809 h 2546151"/>
              <a:gd name="connsiteX137" fmla="*/ 875110 w 5640586"/>
              <a:gd name="connsiteY137" fmla="*/ 1522809 h 2546151"/>
              <a:gd name="connsiteX138" fmla="*/ 875110 w 5640586"/>
              <a:gd name="connsiteY138" fmla="*/ 1726406 h 2546151"/>
              <a:gd name="connsiteX139" fmla="*/ 1007269 w 5640586"/>
              <a:gd name="connsiteY139" fmla="*/ 1726406 h 2546151"/>
              <a:gd name="connsiteX140" fmla="*/ 1007269 w 5640586"/>
              <a:gd name="connsiteY140" fmla="*/ 1785342 h 2546151"/>
              <a:gd name="connsiteX141" fmla="*/ 875110 w 5640586"/>
              <a:gd name="connsiteY141" fmla="*/ 1785342 h 2546151"/>
              <a:gd name="connsiteX142" fmla="*/ 875110 w 5640586"/>
              <a:gd name="connsiteY142" fmla="*/ 2128837 h 2546151"/>
              <a:gd name="connsiteX143" fmla="*/ 879575 w 5640586"/>
              <a:gd name="connsiteY143" fmla="*/ 2191047 h 2546151"/>
              <a:gd name="connsiteX144" fmla="*/ 895350 w 5640586"/>
              <a:gd name="connsiteY144" fmla="*/ 2213669 h 2546151"/>
              <a:gd name="connsiteX145" fmla="*/ 916186 w 5640586"/>
              <a:gd name="connsiteY145" fmla="*/ 2222301 h 2546151"/>
              <a:gd name="connsiteX146" fmla="*/ 989410 w 5640586"/>
              <a:gd name="connsiteY146" fmla="*/ 2163365 h 2546151"/>
              <a:gd name="connsiteX147" fmla="*/ 1007269 w 5640586"/>
              <a:gd name="connsiteY147" fmla="*/ 2176462 h 2546151"/>
              <a:gd name="connsiteX148" fmla="*/ 850702 w 5640586"/>
              <a:gd name="connsiteY148" fmla="*/ 2290762 h 2546151"/>
              <a:gd name="connsiteX149" fmla="*/ 761107 w 5640586"/>
              <a:gd name="connsiteY149" fmla="*/ 2261294 h 2546151"/>
              <a:gd name="connsiteX150" fmla="*/ 714375 w 5640586"/>
              <a:gd name="connsiteY150" fmla="*/ 2195512 h 2546151"/>
              <a:gd name="connsiteX151" fmla="*/ 708422 w 5640586"/>
              <a:gd name="connsiteY151" fmla="*/ 2085975 h 2546151"/>
              <a:gd name="connsiteX152" fmla="*/ 708422 w 5640586"/>
              <a:gd name="connsiteY152" fmla="*/ 1785342 h 2546151"/>
              <a:gd name="connsiteX153" fmla="*/ 635794 w 5640586"/>
              <a:gd name="connsiteY153" fmla="*/ 1785342 h 2546151"/>
              <a:gd name="connsiteX154" fmla="*/ 635794 w 5640586"/>
              <a:gd name="connsiteY154" fmla="*/ 1764506 h 2546151"/>
              <a:gd name="connsiteX155" fmla="*/ 763489 w 5640586"/>
              <a:gd name="connsiteY155" fmla="*/ 1653183 h 2546151"/>
              <a:gd name="connsiteX156" fmla="*/ 855464 w 5640586"/>
              <a:gd name="connsiteY156" fmla="*/ 1522809 h 2546151"/>
              <a:gd name="connsiteX157" fmla="*/ 4185047 w 5640586"/>
              <a:gd name="connsiteY157" fmla="*/ 1457325 h 2546151"/>
              <a:gd name="connsiteX158" fmla="*/ 4293692 w 5640586"/>
              <a:gd name="connsiteY158" fmla="*/ 1484709 h 2546151"/>
              <a:gd name="connsiteX159" fmla="*/ 4329113 w 5640586"/>
              <a:gd name="connsiteY159" fmla="*/ 1545431 h 2546151"/>
              <a:gd name="connsiteX160" fmla="*/ 4307086 w 5640586"/>
              <a:gd name="connsiteY160" fmla="*/ 1591865 h 2546151"/>
              <a:gd name="connsiteX161" fmla="*/ 4248746 w 5640586"/>
              <a:gd name="connsiteY161" fmla="*/ 1611511 h 2546151"/>
              <a:gd name="connsiteX162" fmla="*/ 4199632 w 5640586"/>
              <a:gd name="connsiteY162" fmla="*/ 1595437 h 2546151"/>
              <a:gd name="connsiteX163" fmla="*/ 4181475 w 5640586"/>
              <a:gd name="connsiteY163" fmla="*/ 1559719 h 2546151"/>
              <a:gd name="connsiteX164" fmla="*/ 4185047 w 5640586"/>
              <a:gd name="connsiteY164" fmla="*/ 1537692 h 2546151"/>
              <a:gd name="connsiteX165" fmla="*/ 4187429 w 5640586"/>
              <a:gd name="connsiteY165" fmla="*/ 1518642 h 2546151"/>
              <a:gd name="connsiteX166" fmla="*/ 4180285 w 5640586"/>
              <a:gd name="connsiteY166" fmla="*/ 1500187 h 2546151"/>
              <a:gd name="connsiteX167" fmla="*/ 4157068 w 5640586"/>
              <a:gd name="connsiteY167" fmla="*/ 1491258 h 2546151"/>
              <a:gd name="connsiteX168" fmla="*/ 4128195 w 5640586"/>
              <a:gd name="connsiteY168" fmla="*/ 1505545 h 2546151"/>
              <a:gd name="connsiteX169" fmla="*/ 4116586 w 5640586"/>
              <a:gd name="connsiteY169" fmla="*/ 1551384 h 2546151"/>
              <a:gd name="connsiteX170" fmla="*/ 4117777 w 5640586"/>
              <a:gd name="connsiteY170" fmla="*/ 1655564 h 2546151"/>
              <a:gd name="connsiteX171" fmla="*/ 4117777 w 5640586"/>
              <a:gd name="connsiteY171" fmla="*/ 1726406 h 2546151"/>
              <a:gd name="connsiteX172" fmla="*/ 4199930 w 5640586"/>
              <a:gd name="connsiteY172" fmla="*/ 1726406 h 2546151"/>
              <a:gd name="connsiteX173" fmla="*/ 4199930 w 5640586"/>
              <a:gd name="connsiteY173" fmla="*/ 1784747 h 2546151"/>
              <a:gd name="connsiteX174" fmla="*/ 4117777 w 5640586"/>
              <a:gd name="connsiteY174" fmla="*/ 1784747 h 2546151"/>
              <a:gd name="connsiteX175" fmla="*/ 4117777 w 5640586"/>
              <a:gd name="connsiteY175" fmla="*/ 2171104 h 2546151"/>
              <a:gd name="connsiteX176" fmla="*/ 4129683 w 5640586"/>
              <a:gd name="connsiteY176" fmla="*/ 2241351 h 2546151"/>
              <a:gd name="connsiteX177" fmla="*/ 4199930 w 5640586"/>
              <a:gd name="connsiteY177" fmla="*/ 2261592 h 2546151"/>
              <a:gd name="connsiteX178" fmla="*/ 4199930 w 5640586"/>
              <a:gd name="connsiteY178" fmla="*/ 2283023 h 2546151"/>
              <a:gd name="connsiteX179" fmla="*/ 3871913 w 5640586"/>
              <a:gd name="connsiteY179" fmla="*/ 2283023 h 2546151"/>
              <a:gd name="connsiteX180" fmla="*/ 3871913 w 5640586"/>
              <a:gd name="connsiteY180" fmla="*/ 2261592 h 2546151"/>
              <a:gd name="connsiteX181" fmla="*/ 3925193 w 5640586"/>
              <a:gd name="connsiteY181" fmla="*/ 2252960 h 2546151"/>
              <a:gd name="connsiteX182" fmla="*/ 3946922 w 5640586"/>
              <a:gd name="connsiteY182" fmla="*/ 2230636 h 2546151"/>
              <a:gd name="connsiteX183" fmla="*/ 3952875 w 5640586"/>
              <a:gd name="connsiteY183" fmla="*/ 2171104 h 2546151"/>
              <a:gd name="connsiteX184" fmla="*/ 3952875 w 5640586"/>
              <a:gd name="connsiteY184" fmla="*/ 1784747 h 2546151"/>
              <a:gd name="connsiteX185" fmla="*/ 3871913 w 5640586"/>
              <a:gd name="connsiteY185" fmla="*/ 1784747 h 2546151"/>
              <a:gd name="connsiteX186" fmla="*/ 3871913 w 5640586"/>
              <a:gd name="connsiteY186" fmla="*/ 1726406 h 2546151"/>
              <a:gd name="connsiteX187" fmla="*/ 3952875 w 5640586"/>
              <a:gd name="connsiteY187" fmla="*/ 1726406 h 2546151"/>
              <a:gd name="connsiteX188" fmla="*/ 3952875 w 5640586"/>
              <a:gd name="connsiteY188" fmla="*/ 1685329 h 2546151"/>
              <a:gd name="connsiteX189" fmla="*/ 3952280 w 5640586"/>
              <a:gd name="connsiteY189" fmla="*/ 1657350 h 2546151"/>
              <a:gd name="connsiteX190" fmla="*/ 4015085 w 5640586"/>
              <a:gd name="connsiteY190" fmla="*/ 1514475 h 2546151"/>
              <a:gd name="connsiteX191" fmla="*/ 4185047 w 5640586"/>
              <a:gd name="connsiteY191" fmla="*/ 1457325 h 2546151"/>
              <a:gd name="connsiteX192" fmla="*/ 2859882 w 5640586"/>
              <a:gd name="connsiteY192" fmla="*/ 1457325 h 2546151"/>
              <a:gd name="connsiteX193" fmla="*/ 2936082 w 5640586"/>
              <a:gd name="connsiteY193" fmla="*/ 1466850 h 2546151"/>
              <a:gd name="connsiteX194" fmla="*/ 3004245 w 5640586"/>
              <a:gd name="connsiteY194" fmla="*/ 1493341 h 2546151"/>
              <a:gd name="connsiteX195" fmla="*/ 3060502 w 5640586"/>
              <a:gd name="connsiteY195" fmla="*/ 1512689 h 2546151"/>
              <a:gd name="connsiteX196" fmla="*/ 3084910 w 5640586"/>
              <a:gd name="connsiteY196" fmla="*/ 1503164 h 2546151"/>
              <a:gd name="connsiteX197" fmla="*/ 3101578 w 5640586"/>
              <a:gd name="connsiteY197" fmla="*/ 1457325 h 2546151"/>
              <a:gd name="connsiteX198" fmla="*/ 3119438 w 5640586"/>
              <a:gd name="connsiteY198" fmla="*/ 1457325 h 2546151"/>
              <a:gd name="connsiteX199" fmla="*/ 3125986 w 5640586"/>
              <a:gd name="connsiteY199" fmla="*/ 1726406 h 2546151"/>
              <a:gd name="connsiteX200" fmla="*/ 3101578 w 5640586"/>
              <a:gd name="connsiteY200" fmla="*/ 1726406 h 2546151"/>
              <a:gd name="connsiteX201" fmla="*/ 3016746 w 5640586"/>
              <a:gd name="connsiteY201" fmla="*/ 1563588 h 2546151"/>
              <a:gd name="connsiteX202" fmla="*/ 2870597 w 5640586"/>
              <a:gd name="connsiteY202" fmla="*/ 1501973 h 2546151"/>
              <a:gd name="connsiteX203" fmla="*/ 2774454 w 5640586"/>
              <a:gd name="connsiteY203" fmla="*/ 1534418 h 2546151"/>
              <a:gd name="connsiteX204" fmla="*/ 2739033 w 5640586"/>
              <a:gd name="connsiteY204" fmla="*/ 1609129 h 2546151"/>
              <a:gd name="connsiteX205" fmla="*/ 2751535 w 5640586"/>
              <a:gd name="connsiteY205" fmla="*/ 1656754 h 2546151"/>
              <a:gd name="connsiteX206" fmla="*/ 2806899 w 5640586"/>
              <a:gd name="connsiteY206" fmla="*/ 1712118 h 2546151"/>
              <a:gd name="connsiteX207" fmla="*/ 2936082 w 5640586"/>
              <a:gd name="connsiteY207" fmla="*/ 1781770 h 2546151"/>
              <a:gd name="connsiteX208" fmla="*/ 3127177 w 5640586"/>
              <a:gd name="connsiteY208" fmla="*/ 1913334 h 2546151"/>
              <a:gd name="connsiteX209" fmla="*/ 3175992 w 5640586"/>
              <a:gd name="connsiteY209" fmla="*/ 2055018 h 2546151"/>
              <a:gd name="connsiteX210" fmla="*/ 3097114 w 5640586"/>
              <a:gd name="connsiteY210" fmla="*/ 2229147 h 2546151"/>
              <a:gd name="connsiteX211" fmla="*/ 2896791 w 5640586"/>
              <a:gd name="connsiteY211" fmla="*/ 2302073 h 2546151"/>
              <a:gd name="connsiteX212" fmla="*/ 2824758 w 5640586"/>
              <a:gd name="connsiteY212" fmla="*/ 2294334 h 2546151"/>
              <a:gd name="connsiteX213" fmla="*/ 2739628 w 5640586"/>
              <a:gd name="connsiteY213" fmla="*/ 2265164 h 2546151"/>
              <a:gd name="connsiteX214" fmla="*/ 2692599 w 5640586"/>
              <a:gd name="connsiteY214" fmla="*/ 2253257 h 2546151"/>
              <a:gd name="connsiteX215" fmla="*/ 2659857 w 5640586"/>
              <a:gd name="connsiteY215" fmla="*/ 2265164 h 2546151"/>
              <a:gd name="connsiteX216" fmla="*/ 2631877 w 5640586"/>
              <a:gd name="connsiteY216" fmla="*/ 2301478 h 2546151"/>
              <a:gd name="connsiteX217" fmla="*/ 2609850 w 5640586"/>
              <a:gd name="connsiteY217" fmla="*/ 2301478 h 2546151"/>
              <a:gd name="connsiteX218" fmla="*/ 2609850 w 5640586"/>
              <a:gd name="connsiteY218" fmla="*/ 1996678 h 2546151"/>
              <a:gd name="connsiteX219" fmla="*/ 2631877 w 5640586"/>
              <a:gd name="connsiteY219" fmla="*/ 1996678 h 2546151"/>
              <a:gd name="connsiteX220" fmla="*/ 2732782 w 5640586"/>
              <a:gd name="connsiteY220" fmla="*/ 2192833 h 2546151"/>
              <a:gd name="connsiteX221" fmla="*/ 2893814 w 5640586"/>
              <a:gd name="connsiteY221" fmla="*/ 2260401 h 2546151"/>
              <a:gd name="connsiteX222" fmla="*/ 3000078 w 5640586"/>
              <a:gd name="connsiteY222" fmla="*/ 2224087 h 2546151"/>
              <a:gd name="connsiteX223" fmla="*/ 3039666 w 5640586"/>
              <a:gd name="connsiteY223" fmla="*/ 2139553 h 2546151"/>
              <a:gd name="connsiteX224" fmla="*/ 3024485 w 5640586"/>
              <a:gd name="connsiteY224" fmla="*/ 2084189 h 2546151"/>
              <a:gd name="connsiteX225" fmla="*/ 2978349 w 5640586"/>
              <a:gd name="connsiteY225" fmla="*/ 2033290 h 2546151"/>
              <a:gd name="connsiteX226" fmla="*/ 2868811 w 5640586"/>
              <a:gd name="connsiteY226" fmla="*/ 1970484 h 2546151"/>
              <a:gd name="connsiteX227" fmla="*/ 2710458 w 5640586"/>
              <a:gd name="connsiteY227" fmla="*/ 1878211 h 2546151"/>
              <a:gd name="connsiteX228" fmla="*/ 2636342 w 5640586"/>
              <a:gd name="connsiteY228" fmla="*/ 1793081 h 2546151"/>
              <a:gd name="connsiteX229" fmla="*/ 2610446 w 5640586"/>
              <a:gd name="connsiteY229" fmla="*/ 1689497 h 2546151"/>
              <a:gd name="connsiteX230" fmla="*/ 2681288 w 5640586"/>
              <a:gd name="connsiteY230" fmla="*/ 1525190 h 2546151"/>
              <a:gd name="connsiteX231" fmla="*/ 2859882 w 5640586"/>
              <a:gd name="connsiteY231" fmla="*/ 1457325 h 2546151"/>
              <a:gd name="connsiteX232" fmla="*/ 250032 w 5640586"/>
              <a:gd name="connsiteY232" fmla="*/ 1457325 h 2546151"/>
              <a:gd name="connsiteX233" fmla="*/ 326232 w 5640586"/>
              <a:gd name="connsiteY233" fmla="*/ 1466850 h 2546151"/>
              <a:gd name="connsiteX234" fmla="*/ 394395 w 5640586"/>
              <a:gd name="connsiteY234" fmla="*/ 1493341 h 2546151"/>
              <a:gd name="connsiteX235" fmla="*/ 450652 w 5640586"/>
              <a:gd name="connsiteY235" fmla="*/ 1512689 h 2546151"/>
              <a:gd name="connsiteX236" fmla="*/ 475060 w 5640586"/>
              <a:gd name="connsiteY236" fmla="*/ 1503164 h 2546151"/>
              <a:gd name="connsiteX237" fmla="*/ 491729 w 5640586"/>
              <a:gd name="connsiteY237" fmla="*/ 1457325 h 2546151"/>
              <a:gd name="connsiteX238" fmla="*/ 509588 w 5640586"/>
              <a:gd name="connsiteY238" fmla="*/ 1457325 h 2546151"/>
              <a:gd name="connsiteX239" fmla="*/ 516136 w 5640586"/>
              <a:gd name="connsiteY239" fmla="*/ 1726406 h 2546151"/>
              <a:gd name="connsiteX240" fmla="*/ 491729 w 5640586"/>
              <a:gd name="connsiteY240" fmla="*/ 1726406 h 2546151"/>
              <a:gd name="connsiteX241" fmla="*/ 406896 w 5640586"/>
              <a:gd name="connsiteY241" fmla="*/ 1563588 h 2546151"/>
              <a:gd name="connsiteX242" fmla="*/ 260747 w 5640586"/>
              <a:gd name="connsiteY242" fmla="*/ 1501973 h 2546151"/>
              <a:gd name="connsiteX243" fmla="*/ 164604 w 5640586"/>
              <a:gd name="connsiteY243" fmla="*/ 1534418 h 2546151"/>
              <a:gd name="connsiteX244" fmla="*/ 129183 w 5640586"/>
              <a:gd name="connsiteY244" fmla="*/ 1609129 h 2546151"/>
              <a:gd name="connsiteX245" fmla="*/ 141685 w 5640586"/>
              <a:gd name="connsiteY245" fmla="*/ 1656754 h 2546151"/>
              <a:gd name="connsiteX246" fmla="*/ 197049 w 5640586"/>
              <a:gd name="connsiteY246" fmla="*/ 1712118 h 2546151"/>
              <a:gd name="connsiteX247" fmla="*/ 326232 w 5640586"/>
              <a:gd name="connsiteY247" fmla="*/ 1781770 h 2546151"/>
              <a:gd name="connsiteX248" fmla="*/ 517327 w 5640586"/>
              <a:gd name="connsiteY248" fmla="*/ 1913334 h 2546151"/>
              <a:gd name="connsiteX249" fmla="*/ 566143 w 5640586"/>
              <a:gd name="connsiteY249" fmla="*/ 2055018 h 2546151"/>
              <a:gd name="connsiteX250" fmla="*/ 487264 w 5640586"/>
              <a:gd name="connsiteY250" fmla="*/ 2229147 h 2546151"/>
              <a:gd name="connsiteX251" fmla="*/ 286941 w 5640586"/>
              <a:gd name="connsiteY251" fmla="*/ 2302073 h 2546151"/>
              <a:gd name="connsiteX252" fmla="*/ 214908 w 5640586"/>
              <a:gd name="connsiteY252" fmla="*/ 2294334 h 2546151"/>
              <a:gd name="connsiteX253" fmla="*/ 129778 w 5640586"/>
              <a:gd name="connsiteY253" fmla="*/ 2265164 h 2546151"/>
              <a:gd name="connsiteX254" fmla="*/ 82749 w 5640586"/>
              <a:gd name="connsiteY254" fmla="*/ 2253257 h 2546151"/>
              <a:gd name="connsiteX255" fmla="*/ 50007 w 5640586"/>
              <a:gd name="connsiteY255" fmla="*/ 2265164 h 2546151"/>
              <a:gd name="connsiteX256" fmla="*/ 22027 w 5640586"/>
              <a:gd name="connsiteY256" fmla="*/ 2301478 h 2546151"/>
              <a:gd name="connsiteX257" fmla="*/ 0 w 5640586"/>
              <a:gd name="connsiteY257" fmla="*/ 2301478 h 2546151"/>
              <a:gd name="connsiteX258" fmla="*/ 0 w 5640586"/>
              <a:gd name="connsiteY258" fmla="*/ 1996678 h 2546151"/>
              <a:gd name="connsiteX259" fmla="*/ 22027 w 5640586"/>
              <a:gd name="connsiteY259" fmla="*/ 1996678 h 2546151"/>
              <a:gd name="connsiteX260" fmla="*/ 122932 w 5640586"/>
              <a:gd name="connsiteY260" fmla="*/ 2192833 h 2546151"/>
              <a:gd name="connsiteX261" fmla="*/ 283964 w 5640586"/>
              <a:gd name="connsiteY261" fmla="*/ 2260401 h 2546151"/>
              <a:gd name="connsiteX262" fmla="*/ 390228 w 5640586"/>
              <a:gd name="connsiteY262" fmla="*/ 2224087 h 2546151"/>
              <a:gd name="connsiteX263" fmla="*/ 429816 w 5640586"/>
              <a:gd name="connsiteY263" fmla="*/ 2139553 h 2546151"/>
              <a:gd name="connsiteX264" fmla="*/ 414635 w 5640586"/>
              <a:gd name="connsiteY264" fmla="*/ 2084189 h 2546151"/>
              <a:gd name="connsiteX265" fmla="*/ 368499 w 5640586"/>
              <a:gd name="connsiteY265" fmla="*/ 2033290 h 2546151"/>
              <a:gd name="connsiteX266" fmla="*/ 258961 w 5640586"/>
              <a:gd name="connsiteY266" fmla="*/ 1970484 h 2546151"/>
              <a:gd name="connsiteX267" fmla="*/ 100608 w 5640586"/>
              <a:gd name="connsiteY267" fmla="*/ 1878211 h 2546151"/>
              <a:gd name="connsiteX268" fmla="*/ 26492 w 5640586"/>
              <a:gd name="connsiteY268" fmla="*/ 1793081 h 2546151"/>
              <a:gd name="connsiteX269" fmla="*/ 596 w 5640586"/>
              <a:gd name="connsiteY269" fmla="*/ 1689497 h 2546151"/>
              <a:gd name="connsiteX270" fmla="*/ 71438 w 5640586"/>
              <a:gd name="connsiteY270" fmla="*/ 1525190 h 2546151"/>
              <a:gd name="connsiteX271" fmla="*/ 250032 w 5640586"/>
              <a:gd name="connsiteY271" fmla="*/ 1457325 h 2546151"/>
              <a:gd name="connsiteX272" fmla="*/ 1371005 w 5640586"/>
              <a:gd name="connsiteY272" fmla="*/ 513754 h 2546151"/>
              <a:gd name="connsiteX273" fmla="*/ 1263849 w 5640586"/>
              <a:gd name="connsiteY273" fmla="*/ 604242 h 2546151"/>
              <a:gd name="connsiteX274" fmla="*/ 1240632 w 5640586"/>
              <a:gd name="connsiteY274" fmla="*/ 669131 h 2546151"/>
              <a:gd name="connsiteX275" fmla="*/ 1260277 w 5640586"/>
              <a:gd name="connsiteY275" fmla="*/ 717351 h 2546151"/>
              <a:gd name="connsiteX276" fmla="*/ 1301949 w 5640586"/>
              <a:gd name="connsiteY276" fmla="*/ 733425 h 2546151"/>
              <a:gd name="connsiteX277" fmla="*/ 1371005 w 5640586"/>
              <a:gd name="connsiteY277" fmla="*/ 700087 h 2546151"/>
              <a:gd name="connsiteX278" fmla="*/ 3805238 w 5640586"/>
              <a:gd name="connsiteY278" fmla="*/ 294679 h 2546151"/>
              <a:gd name="connsiteX279" fmla="*/ 3753148 w 5640586"/>
              <a:gd name="connsiteY279" fmla="*/ 317599 h 2546151"/>
              <a:gd name="connsiteX280" fmla="*/ 3724573 w 5640586"/>
              <a:gd name="connsiteY280" fmla="*/ 408086 h 2546151"/>
              <a:gd name="connsiteX281" fmla="*/ 3717727 w 5640586"/>
              <a:gd name="connsiteY281" fmla="*/ 595908 h 2546151"/>
              <a:gd name="connsiteX282" fmla="*/ 3726061 w 5640586"/>
              <a:gd name="connsiteY282" fmla="*/ 714970 h 2546151"/>
              <a:gd name="connsiteX283" fmla="*/ 3754041 w 5640586"/>
              <a:gd name="connsiteY283" fmla="*/ 779264 h 2546151"/>
              <a:gd name="connsiteX284" fmla="*/ 3802857 w 5640586"/>
              <a:gd name="connsiteY284" fmla="*/ 801290 h 2546151"/>
              <a:gd name="connsiteX285" fmla="*/ 3847505 w 5640586"/>
              <a:gd name="connsiteY285" fmla="*/ 786408 h 2546151"/>
              <a:gd name="connsiteX286" fmla="*/ 3878461 w 5640586"/>
              <a:gd name="connsiteY286" fmla="*/ 729853 h 2546151"/>
              <a:gd name="connsiteX287" fmla="*/ 3890367 w 5640586"/>
              <a:gd name="connsiteY287" fmla="*/ 501253 h 2546151"/>
              <a:gd name="connsiteX288" fmla="*/ 3879057 w 5640586"/>
              <a:gd name="connsiteY288" fmla="*/ 362247 h 2546151"/>
              <a:gd name="connsiteX289" fmla="*/ 3845719 w 5640586"/>
              <a:gd name="connsiteY289" fmla="*/ 307181 h 2546151"/>
              <a:gd name="connsiteX290" fmla="*/ 3805238 w 5640586"/>
              <a:gd name="connsiteY290" fmla="*/ 294679 h 2546151"/>
              <a:gd name="connsiteX291" fmla="*/ 5417939 w 5640586"/>
              <a:gd name="connsiteY291" fmla="*/ 291107 h 2546151"/>
              <a:gd name="connsiteX292" fmla="*/ 5367338 w 5640586"/>
              <a:gd name="connsiteY292" fmla="*/ 321468 h 2546151"/>
              <a:gd name="connsiteX293" fmla="*/ 5332214 w 5640586"/>
              <a:gd name="connsiteY293" fmla="*/ 466725 h 2546151"/>
              <a:gd name="connsiteX294" fmla="*/ 5332214 w 5640586"/>
              <a:gd name="connsiteY294" fmla="*/ 487561 h 2546151"/>
              <a:gd name="connsiteX295" fmla="*/ 5494139 w 5640586"/>
              <a:gd name="connsiteY295" fmla="*/ 487561 h 2546151"/>
              <a:gd name="connsiteX296" fmla="*/ 5483721 w 5640586"/>
              <a:gd name="connsiteY296" fmla="*/ 355997 h 2546151"/>
              <a:gd name="connsiteX297" fmla="*/ 5451277 w 5640586"/>
              <a:gd name="connsiteY297" fmla="*/ 301823 h 2546151"/>
              <a:gd name="connsiteX298" fmla="*/ 5417939 w 5640586"/>
              <a:gd name="connsiteY298" fmla="*/ 291107 h 2546151"/>
              <a:gd name="connsiteX299" fmla="*/ 1642468 w 5640586"/>
              <a:gd name="connsiteY299" fmla="*/ 269081 h 2546151"/>
              <a:gd name="connsiteX300" fmla="*/ 1938338 w 5640586"/>
              <a:gd name="connsiteY300" fmla="*/ 269081 h 2546151"/>
              <a:gd name="connsiteX301" fmla="*/ 1938338 w 5640586"/>
              <a:gd name="connsiteY301" fmla="*/ 291107 h 2546151"/>
              <a:gd name="connsiteX302" fmla="*/ 1897261 w 5640586"/>
              <a:gd name="connsiteY302" fmla="*/ 302418 h 2546151"/>
              <a:gd name="connsiteX303" fmla="*/ 1885355 w 5640586"/>
              <a:gd name="connsiteY303" fmla="*/ 326826 h 2546151"/>
              <a:gd name="connsiteX304" fmla="*/ 1915121 w 5640586"/>
              <a:gd name="connsiteY304" fmla="*/ 416123 h 2546151"/>
              <a:gd name="connsiteX305" fmla="*/ 2010371 w 5640586"/>
              <a:gd name="connsiteY305" fmla="*/ 634008 h 2546151"/>
              <a:gd name="connsiteX306" fmla="*/ 2075260 w 5640586"/>
              <a:gd name="connsiteY306" fmla="*/ 465534 h 2546151"/>
              <a:gd name="connsiteX307" fmla="*/ 2110383 w 5640586"/>
              <a:gd name="connsiteY307" fmla="*/ 340518 h 2546151"/>
              <a:gd name="connsiteX308" fmla="*/ 2095798 w 5640586"/>
              <a:gd name="connsiteY308" fmla="*/ 305395 h 2546151"/>
              <a:gd name="connsiteX309" fmla="*/ 2044303 w 5640586"/>
              <a:gd name="connsiteY309" fmla="*/ 291107 h 2546151"/>
              <a:gd name="connsiteX310" fmla="*/ 2044303 w 5640586"/>
              <a:gd name="connsiteY310" fmla="*/ 269081 h 2546151"/>
              <a:gd name="connsiteX311" fmla="*/ 2230636 w 5640586"/>
              <a:gd name="connsiteY311" fmla="*/ 269081 h 2546151"/>
              <a:gd name="connsiteX312" fmla="*/ 2230636 w 5640586"/>
              <a:gd name="connsiteY312" fmla="*/ 291107 h 2546151"/>
              <a:gd name="connsiteX313" fmla="*/ 2185988 w 5640586"/>
              <a:gd name="connsiteY313" fmla="*/ 312241 h 2546151"/>
              <a:gd name="connsiteX314" fmla="*/ 2128243 w 5640586"/>
              <a:gd name="connsiteY314" fmla="*/ 435768 h 2546151"/>
              <a:gd name="connsiteX315" fmla="*/ 1969294 w 5640586"/>
              <a:gd name="connsiteY315" fmla="*/ 848320 h 2546151"/>
              <a:gd name="connsiteX316" fmla="*/ 1879997 w 5640586"/>
              <a:gd name="connsiteY316" fmla="*/ 1038820 h 2546151"/>
              <a:gd name="connsiteX317" fmla="*/ 1777008 w 5640586"/>
              <a:gd name="connsiteY317" fmla="*/ 1088826 h 2546151"/>
              <a:gd name="connsiteX318" fmla="*/ 1696939 w 5640586"/>
              <a:gd name="connsiteY318" fmla="*/ 1060549 h 2546151"/>
              <a:gd name="connsiteX319" fmla="*/ 1666280 w 5640586"/>
              <a:gd name="connsiteY319" fmla="*/ 992386 h 2546151"/>
              <a:gd name="connsiteX320" fmla="*/ 1687414 w 5640586"/>
              <a:gd name="connsiteY320" fmla="*/ 935236 h 2546151"/>
              <a:gd name="connsiteX321" fmla="*/ 1739504 w 5640586"/>
              <a:gd name="connsiteY321" fmla="*/ 912614 h 2546151"/>
              <a:gd name="connsiteX322" fmla="*/ 1787426 w 5640586"/>
              <a:gd name="connsiteY322" fmla="*/ 931664 h 2546151"/>
              <a:gd name="connsiteX323" fmla="*/ 1806178 w 5640586"/>
              <a:gd name="connsiteY323" fmla="*/ 990600 h 2546151"/>
              <a:gd name="connsiteX324" fmla="*/ 1811536 w 5640586"/>
              <a:gd name="connsiteY324" fmla="*/ 1019770 h 2546151"/>
              <a:gd name="connsiteX325" fmla="*/ 1825229 w 5640586"/>
              <a:gd name="connsiteY325" fmla="*/ 1026319 h 2546151"/>
              <a:gd name="connsiteX326" fmla="*/ 1855590 w 5640586"/>
              <a:gd name="connsiteY326" fmla="*/ 1009054 h 2546151"/>
              <a:gd name="connsiteX327" fmla="*/ 1911549 w 5640586"/>
              <a:gd name="connsiteY327" fmla="*/ 894754 h 2546151"/>
              <a:gd name="connsiteX328" fmla="*/ 1928813 w 5640586"/>
              <a:gd name="connsiteY328" fmla="*/ 848320 h 2546151"/>
              <a:gd name="connsiteX329" fmla="*/ 1749028 w 5640586"/>
              <a:gd name="connsiteY329" fmla="*/ 435768 h 2546151"/>
              <a:gd name="connsiteX330" fmla="*/ 1689200 w 5640586"/>
              <a:gd name="connsiteY330" fmla="*/ 320873 h 2546151"/>
              <a:gd name="connsiteX331" fmla="*/ 1642468 w 5640586"/>
              <a:gd name="connsiteY331" fmla="*/ 291107 h 2546151"/>
              <a:gd name="connsiteX332" fmla="*/ 5426869 w 5640586"/>
              <a:gd name="connsiteY332" fmla="*/ 252412 h 2546151"/>
              <a:gd name="connsiteX333" fmla="*/ 5573613 w 5640586"/>
              <a:gd name="connsiteY333" fmla="*/ 321766 h 2546151"/>
              <a:gd name="connsiteX334" fmla="*/ 5640586 w 5640586"/>
              <a:gd name="connsiteY334" fmla="*/ 527447 h 2546151"/>
              <a:gd name="connsiteX335" fmla="*/ 5335191 w 5640586"/>
              <a:gd name="connsiteY335" fmla="*/ 527447 h 2546151"/>
              <a:gd name="connsiteX336" fmla="*/ 5394127 w 5640586"/>
              <a:gd name="connsiteY336" fmla="*/ 702469 h 2546151"/>
              <a:gd name="connsiteX337" fmla="*/ 5492949 w 5640586"/>
              <a:gd name="connsiteY337" fmla="*/ 751879 h 2546151"/>
              <a:gd name="connsiteX338" fmla="*/ 5557837 w 5640586"/>
              <a:gd name="connsiteY338" fmla="*/ 731936 h 2546151"/>
              <a:gd name="connsiteX339" fmla="*/ 5620345 w 5640586"/>
              <a:gd name="connsiteY339" fmla="*/ 660201 h 2546151"/>
              <a:gd name="connsiteX340" fmla="*/ 5640586 w 5640586"/>
              <a:gd name="connsiteY340" fmla="*/ 673298 h 2546151"/>
              <a:gd name="connsiteX341" fmla="*/ 5540573 w 5640586"/>
              <a:gd name="connsiteY341" fmla="*/ 803969 h 2546151"/>
              <a:gd name="connsiteX342" fmla="*/ 5413772 w 5640586"/>
              <a:gd name="connsiteY342" fmla="*/ 842367 h 2546151"/>
              <a:gd name="connsiteX343" fmla="*/ 5226249 w 5640586"/>
              <a:gd name="connsiteY343" fmla="*/ 747117 h 2546151"/>
              <a:gd name="connsiteX344" fmla="*/ 5175052 w 5640586"/>
              <a:gd name="connsiteY344" fmla="*/ 556617 h 2546151"/>
              <a:gd name="connsiteX345" fmla="*/ 5250359 w 5640586"/>
              <a:gd name="connsiteY345" fmla="*/ 334863 h 2546151"/>
              <a:gd name="connsiteX346" fmla="*/ 5426869 w 5640586"/>
              <a:gd name="connsiteY346" fmla="*/ 252412 h 2546151"/>
              <a:gd name="connsiteX347" fmla="*/ 4551164 w 5640586"/>
              <a:gd name="connsiteY347" fmla="*/ 252412 h 2546151"/>
              <a:gd name="connsiteX348" fmla="*/ 4641057 w 5640586"/>
              <a:gd name="connsiteY348" fmla="*/ 277415 h 2546151"/>
              <a:gd name="connsiteX349" fmla="*/ 4697016 w 5640586"/>
              <a:gd name="connsiteY349" fmla="*/ 353615 h 2546151"/>
              <a:gd name="connsiteX350" fmla="*/ 4788396 w 5640586"/>
              <a:gd name="connsiteY350" fmla="*/ 276225 h 2546151"/>
              <a:gd name="connsiteX351" fmla="*/ 4879777 w 5640586"/>
              <a:gd name="connsiteY351" fmla="*/ 252412 h 2546151"/>
              <a:gd name="connsiteX352" fmla="*/ 4971752 w 5640586"/>
              <a:gd name="connsiteY352" fmla="*/ 278904 h 2546151"/>
              <a:gd name="connsiteX353" fmla="*/ 5019377 w 5640586"/>
              <a:gd name="connsiteY353" fmla="*/ 346174 h 2546151"/>
              <a:gd name="connsiteX354" fmla="*/ 5032772 w 5640586"/>
              <a:gd name="connsiteY354" fmla="*/ 476250 h 2546151"/>
              <a:gd name="connsiteX355" fmla="*/ 5032772 w 5640586"/>
              <a:gd name="connsiteY355" fmla="*/ 704254 h 2546151"/>
              <a:gd name="connsiteX356" fmla="*/ 5044381 w 5640586"/>
              <a:gd name="connsiteY356" fmla="*/ 784026 h 2546151"/>
              <a:gd name="connsiteX357" fmla="*/ 5092899 w 5640586"/>
              <a:gd name="connsiteY357" fmla="*/ 804267 h 2546151"/>
              <a:gd name="connsiteX358" fmla="*/ 5092899 w 5640586"/>
              <a:gd name="connsiteY358" fmla="*/ 825698 h 2546151"/>
              <a:gd name="connsiteX359" fmla="*/ 4805363 w 5640586"/>
              <a:gd name="connsiteY359" fmla="*/ 825698 h 2546151"/>
              <a:gd name="connsiteX360" fmla="*/ 4805363 w 5640586"/>
              <a:gd name="connsiteY360" fmla="*/ 804267 h 2546151"/>
              <a:gd name="connsiteX361" fmla="*/ 4855369 w 5640586"/>
              <a:gd name="connsiteY361" fmla="*/ 778073 h 2546151"/>
              <a:gd name="connsiteX362" fmla="*/ 4866085 w 5640586"/>
              <a:gd name="connsiteY362" fmla="*/ 704254 h 2546151"/>
              <a:gd name="connsiteX363" fmla="*/ 4866085 w 5640586"/>
              <a:gd name="connsiteY363" fmla="*/ 464939 h 2546151"/>
              <a:gd name="connsiteX364" fmla="*/ 4860131 w 5640586"/>
              <a:gd name="connsiteY364" fmla="*/ 370284 h 2546151"/>
              <a:gd name="connsiteX365" fmla="*/ 4841379 w 5640586"/>
              <a:gd name="connsiteY365" fmla="*/ 340221 h 2546151"/>
              <a:gd name="connsiteX366" fmla="*/ 4811316 w 5640586"/>
              <a:gd name="connsiteY366" fmla="*/ 330398 h 2546151"/>
              <a:gd name="connsiteX367" fmla="*/ 4759524 w 5640586"/>
              <a:gd name="connsiteY367" fmla="*/ 349151 h 2546151"/>
              <a:gd name="connsiteX368" fmla="*/ 4706541 w 5640586"/>
              <a:gd name="connsiteY368" fmla="*/ 405408 h 2546151"/>
              <a:gd name="connsiteX369" fmla="*/ 4706541 w 5640586"/>
              <a:gd name="connsiteY369" fmla="*/ 704254 h 2546151"/>
              <a:gd name="connsiteX370" fmla="*/ 4716661 w 5640586"/>
              <a:gd name="connsiteY370" fmla="*/ 779859 h 2546151"/>
              <a:gd name="connsiteX371" fmla="*/ 4769049 w 5640586"/>
              <a:gd name="connsiteY371" fmla="*/ 804267 h 2546151"/>
              <a:gd name="connsiteX372" fmla="*/ 4769049 w 5640586"/>
              <a:gd name="connsiteY372" fmla="*/ 825698 h 2546151"/>
              <a:gd name="connsiteX373" fmla="*/ 4480918 w 5640586"/>
              <a:gd name="connsiteY373" fmla="*/ 825698 h 2546151"/>
              <a:gd name="connsiteX374" fmla="*/ 4480918 w 5640586"/>
              <a:gd name="connsiteY374" fmla="*/ 804267 h 2546151"/>
              <a:gd name="connsiteX375" fmla="*/ 4517529 w 5640586"/>
              <a:gd name="connsiteY375" fmla="*/ 792658 h 2546151"/>
              <a:gd name="connsiteX376" fmla="*/ 4535389 w 5640586"/>
              <a:gd name="connsiteY376" fmla="*/ 767655 h 2546151"/>
              <a:gd name="connsiteX377" fmla="*/ 4539854 w 5640586"/>
              <a:gd name="connsiteY377" fmla="*/ 704254 h 2546151"/>
              <a:gd name="connsiteX378" fmla="*/ 4539854 w 5640586"/>
              <a:gd name="connsiteY378" fmla="*/ 464939 h 2546151"/>
              <a:gd name="connsiteX379" fmla="*/ 4533900 w 5640586"/>
              <a:gd name="connsiteY379" fmla="*/ 370284 h 2546151"/>
              <a:gd name="connsiteX380" fmla="*/ 4513957 w 5640586"/>
              <a:gd name="connsiteY380" fmla="*/ 340518 h 2546151"/>
              <a:gd name="connsiteX381" fmla="*/ 4483894 w 5640586"/>
              <a:gd name="connsiteY381" fmla="*/ 329803 h 2546151"/>
              <a:gd name="connsiteX382" fmla="*/ 4440436 w 5640586"/>
              <a:gd name="connsiteY382" fmla="*/ 342304 h 2546151"/>
              <a:gd name="connsiteX383" fmla="*/ 4380905 w 5640586"/>
              <a:gd name="connsiteY383" fmla="*/ 405408 h 2546151"/>
              <a:gd name="connsiteX384" fmla="*/ 4380905 w 5640586"/>
              <a:gd name="connsiteY384" fmla="*/ 704254 h 2546151"/>
              <a:gd name="connsiteX385" fmla="*/ 4392514 w 5640586"/>
              <a:gd name="connsiteY385" fmla="*/ 781943 h 2546151"/>
              <a:gd name="connsiteX386" fmla="*/ 4441032 w 5640586"/>
              <a:gd name="connsiteY386" fmla="*/ 804267 h 2546151"/>
              <a:gd name="connsiteX387" fmla="*/ 4441032 w 5640586"/>
              <a:gd name="connsiteY387" fmla="*/ 825698 h 2546151"/>
              <a:gd name="connsiteX388" fmla="*/ 4154091 w 5640586"/>
              <a:gd name="connsiteY388" fmla="*/ 825698 h 2546151"/>
              <a:gd name="connsiteX389" fmla="*/ 4154091 w 5640586"/>
              <a:gd name="connsiteY389" fmla="*/ 804267 h 2546151"/>
              <a:gd name="connsiteX390" fmla="*/ 4204097 w 5640586"/>
              <a:gd name="connsiteY390" fmla="*/ 781645 h 2546151"/>
              <a:gd name="connsiteX391" fmla="*/ 4214218 w 5640586"/>
              <a:gd name="connsiteY391" fmla="*/ 704254 h 2546151"/>
              <a:gd name="connsiteX392" fmla="*/ 4214218 w 5640586"/>
              <a:gd name="connsiteY392" fmla="*/ 389929 h 2546151"/>
              <a:gd name="connsiteX393" fmla="*/ 4202609 w 5640586"/>
              <a:gd name="connsiteY393" fmla="*/ 311348 h 2546151"/>
              <a:gd name="connsiteX394" fmla="*/ 4154091 w 5640586"/>
              <a:gd name="connsiteY394" fmla="*/ 291107 h 2546151"/>
              <a:gd name="connsiteX395" fmla="*/ 4154091 w 5640586"/>
              <a:gd name="connsiteY395" fmla="*/ 269081 h 2546151"/>
              <a:gd name="connsiteX396" fmla="*/ 4380905 w 5640586"/>
              <a:gd name="connsiteY396" fmla="*/ 269081 h 2546151"/>
              <a:gd name="connsiteX397" fmla="*/ 4380905 w 5640586"/>
              <a:gd name="connsiteY397" fmla="*/ 342304 h 2546151"/>
              <a:gd name="connsiteX398" fmla="*/ 4465737 w 5640586"/>
              <a:gd name="connsiteY398" fmla="*/ 272355 h 2546151"/>
              <a:gd name="connsiteX399" fmla="*/ 4551164 w 5640586"/>
              <a:gd name="connsiteY399" fmla="*/ 252412 h 2546151"/>
              <a:gd name="connsiteX400" fmla="*/ 3802857 w 5640586"/>
              <a:gd name="connsiteY400" fmla="*/ 252412 h 2546151"/>
              <a:gd name="connsiteX401" fmla="*/ 3937992 w 5640586"/>
              <a:gd name="connsiteY401" fmla="*/ 289917 h 2546151"/>
              <a:gd name="connsiteX402" fmla="*/ 4032945 w 5640586"/>
              <a:gd name="connsiteY402" fmla="*/ 396478 h 2546151"/>
              <a:gd name="connsiteX403" fmla="*/ 4065389 w 5640586"/>
              <a:gd name="connsiteY403" fmla="*/ 547687 h 2546151"/>
              <a:gd name="connsiteX404" fmla="*/ 4005263 w 5640586"/>
              <a:gd name="connsiteY404" fmla="*/ 745926 h 2546151"/>
              <a:gd name="connsiteX405" fmla="*/ 3804642 w 5640586"/>
              <a:gd name="connsiteY405" fmla="*/ 842367 h 2546151"/>
              <a:gd name="connsiteX406" fmla="*/ 3611166 w 5640586"/>
              <a:gd name="connsiteY406" fmla="*/ 754261 h 2546151"/>
              <a:gd name="connsiteX407" fmla="*/ 3543300 w 5640586"/>
              <a:gd name="connsiteY407" fmla="*/ 550068 h 2546151"/>
              <a:gd name="connsiteX408" fmla="*/ 3612654 w 5640586"/>
              <a:gd name="connsiteY408" fmla="*/ 341411 h 2546151"/>
              <a:gd name="connsiteX409" fmla="*/ 3802857 w 5640586"/>
              <a:gd name="connsiteY409" fmla="*/ 252412 h 2546151"/>
              <a:gd name="connsiteX410" fmla="*/ 1343621 w 5640586"/>
              <a:gd name="connsiteY410" fmla="*/ 252412 h 2546151"/>
              <a:gd name="connsiteX411" fmla="*/ 1468934 w 5640586"/>
              <a:gd name="connsiteY411" fmla="*/ 286047 h 2546151"/>
              <a:gd name="connsiteX412" fmla="*/ 1528763 w 5640586"/>
              <a:gd name="connsiteY412" fmla="*/ 358973 h 2546151"/>
              <a:gd name="connsiteX413" fmla="*/ 1537097 w 5640586"/>
              <a:gd name="connsiteY413" fmla="*/ 473868 h 2546151"/>
              <a:gd name="connsiteX414" fmla="*/ 1537097 w 5640586"/>
              <a:gd name="connsiteY414" fmla="*/ 689967 h 2546151"/>
              <a:gd name="connsiteX415" fmla="*/ 1540074 w 5640586"/>
              <a:gd name="connsiteY415" fmla="*/ 737890 h 2546151"/>
              <a:gd name="connsiteX416" fmla="*/ 1549004 w 5640586"/>
              <a:gd name="connsiteY416" fmla="*/ 752475 h 2546151"/>
              <a:gd name="connsiteX417" fmla="*/ 1562696 w 5640586"/>
              <a:gd name="connsiteY417" fmla="*/ 757237 h 2546151"/>
              <a:gd name="connsiteX418" fmla="*/ 1594247 w 5640586"/>
              <a:gd name="connsiteY418" fmla="*/ 735211 h 2546151"/>
              <a:gd name="connsiteX419" fmla="*/ 1612107 w 5640586"/>
              <a:gd name="connsiteY419" fmla="*/ 749498 h 2546151"/>
              <a:gd name="connsiteX420" fmla="*/ 1550492 w 5640586"/>
              <a:gd name="connsiteY420" fmla="*/ 813494 h 2546151"/>
              <a:gd name="connsiteX421" fmla="*/ 1478161 w 5640586"/>
              <a:gd name="connsiteY421" fmla="*/ 833437 h 2546151"/>
              <a:gd name="connsiteX422" fmla="*/ 1403747 w 5640586"/>
              <a:gd name="connsiteY422" fmla="*/ 811113 h 2546151"/>
              <a:gd name="connsiteX423" fmla="*/ 1371005 w 5640586"/>
              <a:gd name="connsiteY423" fmla="*/ 743545 h 2546151"/>
              <a:gd name="connsiteX424" fmla="*/ 1188244 w 5640586"/>
              <a:gd name="connsiteY424" fmla="*/ 833437 h 2546151"/>
              <a:gd name="connsiteX425" fmla="*/ 1109068 w 5640586"/>
              <a:gd name="connsiteY425" fmla="*/ 802183 h 2546151"/>
              <a:gd name="connsiteX426" fmla="*/ 1077516 w 5640586"/>
              <a:gd name="connsiteY426" fmla="*/ 723900 h 2546151"/>
              <a:gd name="connsiteX427" fmla="*/ 1132285 w 5640586"/>
              <a:gd name="connsiteY427" fmla="*/ 609302 h 2546151"/>
              <a:gd name="connsiteX428" fmla="*/ 1371005 w 5640586"/>
              <a:gd name="connsiteY428" fmla="*/ 473868 h 2546151"/>
              <a:gd name="connsiteX429" fmla="*/ 1371005 w 5640586"/>
              <a:gd name="connsiteY429" fmla="*/ 417909 h 2546151"/>
              <a:gd name="connsiteX430" fmla="*/ 1364159 w 5640586"/>
              <a:gd name="connsiteY430" fmla="*/ 338435 h 2546151"/>
              <a:gd name="connsiteX431" fmla="*/ 1338263 w 5640586"/>
              <a:gd name="connsiteY431" fmla="*/ 309860 h 2546151"/>
              <a:gd name="connsiteX432" fmla="*/ 1295400 w 5640586"/>
              <a:gd name="connsiteY432" fmla="*/ 297656 h 2546151"/>
              <a:gd name="connsiteX433" fmla="*/ 1231702 w 5640586"/>
              <a:gd name="connsiteY433" fmla="*/ 314920 h 2546151"/>
              <a:gd name="connsiteX434" fmla="*/ 1216224 w 5640586"/>
              <a:gd name="connsiteY434" fmla="*/ 339923 h 2546151"/>
              <a:gd name="connsiteX435" fmla="*/ 1232893 w 5640586"/>
              <a:gd name="connsiteY435" fmla="*/ 370879 h 2546151"/>
              <a:gd name="connsiteX436" fmla="*/ 1255514 w 5640586"/>
              <a:gd name="connsiteY436" fmla="*/ 420290 h 2546151"/>
              <a:gd name="connsiteX437" fmla="*/ 1233786 w 5640586"/>
              <a:gd name="connsiteY437" fmla="*/ 469999 h 2546151"/>
              <a:gd name="connsiteX438" fmla="*/ 1176933 w 5640586"/>
              <a:gd name="connsiteY438" fmla="*/ 490537 h 2546151"/>
              <a:gd name="connsiteX439" fmla="*/ 1114128 w 5640586"/>
              <a:gd name="connsiteY439" fmla="*/ 467915 h 2546151"/>
              <a:gd name="connsiteX440" fmla="*/ 1088827 w 5640586"/>
              <a:gd name="connsiteY440" fmla="*/ 414933 h 2546151"/>
              <a:gd name="connsiteX441" fmla="*/ 1122760 w 5640586"/>
              <a:gd name="connsiteY441" fmla="*/ 333077 h 2546151"/>
              <a:gd name="connsiteX442" fmla="*/ 1217415 w 5640586"/>
              <a:gd name="connsiteY442" fmla="*/ 273248 h 2546151"/>
              <a:gd name="connsiteX443" fmla="*/ 1343621 w 5640586"/>
              <a:gd name="connsiteY443" fmla="*/ 252412 h 2546151"/>
              <a:gd name="connsiteX444" fmla="*/ 855464 w 5640586"/>
              <a:gd name="connsiteY444" fmla="*/ 65484 h 2546151"/>
              <a:gd name="connsiteX445" fmla="*/ 875110 w 5640586"/>
              <a:gd name="connsiteY445" fmla="*/ 65484 h 2546151"/>
              <a:gd name="connsiteX446" fmla="*/ 875110 w 5640586"/>
              <a:gd name="connsiteY446" fmla="*/ 269081 h 2546151"/>
              <a:gd name="connsiteX447" fmla="*/ 1007269 w 5640586"/>
              <a:gd name="connsiteY447" fmla="*/ 269081 h 2546151"/>
              <a:gd name="connsiteX448" fmla="*/ 1007269 w 5640586"/>
              <a:gd name="connsiteY448" fmla="*/ 328017 h 2546151"/>
              <a:gd name="connsiteX449" fmla="*/ 875110 w 5640586"/>
              <a:gd name="connsiteY449" fmla="*/ 328017 h 2546151"/>
              <a:gd name="connsiteX450" fmla="*/ 875110 w 5640586"/>
              <a:gd name="connsiteY450" fmla="*/ 671512 h 2546151"/>
              <a:gd name="connsiteX451" fmla="*/ 879575 w 5640586"/>
              <a:gd name="connsiteY451" fmla="*/ 733722 h 2546151"/>
              <a:gd name="connsiteX452" fmla="*/ 895350 w 5640586"/>
              <a:gd name="connsiteY452" fmla="*/ 756344 h 2546151"/>
              <a:gd name="connsiteX453" fmla="*/ 916186 w 5640586"/>
              <a:gd name="connsiteY453" fmla="*/ 764976 h 2546151"/>
              <a:gd name="connsiteX454" fmla="*/ 989410 w 5640586"/>
              <a:gd name="connsiteY454" fmla="*/ 706040 h 2546151"/>
              <a:gd name="connsiteX455" fmla="*/ 1007269 w 5640586"/>
              <a:gd name="connsiteY455" fmla="*/ 719137 h 2546151"/>
              <a:gd name="connsiteX456" fmla="*/ 850702 w 5640586"/>
              <a:gd name="connsiteY456" fmla="*/ 833437 h 2546151"/>
              <a:gd name="connsiteX457" fmla="*/ 761107 w 5640586"/>
              <a:gd name="connsiteY457" fmla="*/ 803969 h 2546151"/>
              <a:gd name="connsiteX458" fmla="*/ 714375 w 5640586"/>
              <a:gd name="connsiteY458" fmla="*/ 738187 h 2546151"/>
              <a:gd name="connsiteX459" fmla="*/ 708422 w 5640586"/>
              <a:gd name="connsiteY459" fmla="*/ 628650 h 2546151"/>
              <a:gd name="connsiteX460" fmla="*/ 708422 w 5640586"/>
              <a:gd name="connsiteY460" fmla="*/ 328017 h 2546151"/>
              <a:gd name="connsiteX461" fmla="*/ 635794 w 5640586"/>
              <a:gd name="connsiteY461" fmla="*/ 328017 h 2546151"/>
              <a:gd name="connsiteX462" fmla="*/ 635794 w 5640586"/>
              <a:gd name="connsiteY462" fmla="*/ 307181 h 2546151"/>
              <a:gd name="connsiteX463" fmla="*/ 763489 w 5640586"/>
              <a:gd name="connsiteY463" fmla="*/ 195857 h 2546151"/>
              <a:gd name="connsiteX464" fmla="*/ 855464 w 5640586"/>
              <a:gd name="connsiteY464" fmla="*/ 65484 h 2546151"/>
              <a:gd name="connsiteX465" fmla="*/ 2572346 w 5640586"/>
              <a:gd name="connsiteY465" fmla="*/ 18454 h 2546151"/>
              <a:gd name="connsiteX466" fmla="*/ 2994422 w 5640586"/>
              <a:gd name="connsiteY466" fmla="*/ 18454 h 2546151"/>
              <a:gd name="connsiteX467" fmla="*/ 2994422 w 5640586"/>
              <a:gd name="connsiteY467" fmla="*/ 40481 h 2546151"/>
              <a:gd name="connsiteX468" fmla="*/ 2967633 w 5640586"/>
              <a:gd name="connsiteY468" fmla="*/ 40481 h 2546151"/>
              <a:gd name="connsiteX469" fmla="*/ 2911078 w 5640586"/>
              <a:gd name="connsiteY469" fmla="*/ 52982 h 2546151"/>
              <a:gd name="connsiteX470" fmla="*/ 2886671 w 5640586"/>
              <a:gd name="connsiteY470" fmla="*/ 81557 h 2546151"/>
              <a:gd name="connsiteX471" fmla="*/ 2880122 w 5640586"/>
              <a:gd name="connsiteY471" fmla="*/ 156567 h 2546151"/>
              <a:gd name="connsiteX472" fmla="*/ 2880122 w 5640586"/>
              <a:gd name="connsiteY472" fmla="*/ 385167 h 2546151"/>
              <a:gd name="connsiteX473" fmla="*/ 3165277 w 5640586"/>
              <a:gd name="connsiteY473" fmla="*/ 385167 h 2546151"/>
              <a:gd name="connsiteX474" fmla="*/ 3165277 w 5640586"/>
              <a:gd name="connsiteY474" fmla="*/ 156567 h 2546151"/>
              <a:gd name="connsiteX475" fmla="*/ 3158728 w 5640586"/>
              <a:gd name="connsiteY475" fmla="*/ 79176 h 2546151"/>
              <a:gd name="connsiteX476" fmla="*/ 3131939 w 5640586"/>
              <a:gd name="connsiteY476" fmla="*/ 52089 h 2546151"/>
              <a:gd name="connsiteX477" fmla="*/ 3077766 w 5640586"/>
              <a:gd name="connsiteY477" fmla="*/ 40481 h 2546151"/>
              <a:gd name="connsiteX478" fmla="*/ 3051572 w 5640586"/>
              <a:gd name="connsiteY478" fmla="*/ 40481 h 2546151"/>
              <a:gd name="connsiteX479" fmla="*/ 3051572 w 5640586"/>
              <a:gd name="connsiteY479" fmla="*/ 18454 h 2546151"/>
              <a:gd name="connsiteX480" fmla="*/ 3473053 w 5640586"/>
              <a:gd name="connsiteY480" fmla="*/ 18454 h 2546151"/>
              <a:gd name="connsiteX481" fmla="*/ 3473053 w 5640586"/>
              <a:gd name="connsiteY481" fmla="*/ 40481 h 2546151"/>
              <a:gd name="connsiteX482" fmla="*/ 3446860 w 5640586"/>
              <a:gd name="connsiteY482" fmla="*/ 40481 h 2546151"/>
              <a:gd name="connsiteX483" fmla="*/ 3390305 w 5640586"/>
              <a:gd name="connsiteY483" fmla="*/ 52982 h 2546151"/>
              <a:gd name="connsiteX484" fmla="*/ 3365897 w 5640586"/>
              <a:gd name="connsiteY484" fmla="*/ 81557 h 2546151"/>
              <a:gd name="connsiteX485" fmla="*/ 3359349 w 5640586"/>
              <a:gd name="connsiteY485" fmla="*/ 156567 h 2546151"/>
              <a:gd name="connsiteX486" fmla="*/ 3359349 w 5640586"/>
              <a:gd name="connsiteY486" fmla="*/ 687586 h 2546151"/>
              <a:gd name="connsiteX487" fmla="*/ 3365897 w 5640586"/>
              <a:gd name="connsiteY487" fmla="*/ 764976 h 2546151"/>
              <a:gd name="connsiteX488" fmla="*/ 3392686 w 5640586"/>
              <a:gd name="connsiteY488" fmla="*/ 792063 h 2546151"/>
              <a:gd name="connsiteX489" fmla="*/ 3446860 w 5640586"/>
              <a:gd name="connsiteY489" fmla="*/ 803672 h 2546151"/>
              <a:gd name="connsiteX490" fmla="*/ 3473053 w 5640586"/>
              <a:gd name="connsiteY490" fmla="*/ 803672 h 2546151"/>
              <a:gd name="connsiteX491" fmla="*/ 3473053 w 5640586"/>
              <a:gd name="connsiteY491" fmla="*/ 825698 h 2546151"/>
              <a:gd name="connsiteX492" fmla="*/ 3051572 w 5640586"/>
              <a:gd name="connsiteY492" fmla="*/ 825698 h 2546151"/>
              <a:gd name="connsiteX493" fmla="*/ 3051572 w 5640586"/>
              <a:gd name="connsiteY493" fmla="*/ 803672 h 2546151"/>
              <a:gd name="connsiteX494" fmla="*/ 3077766 w 5640586"/>
              <a:gd name="connsiteY494" fmla="*/ 803672 h 2546151"/>
              <a:gd name="connsiteX495" fmla="*/ 3134321 w 5640586"/>
              <a:gd name="connsiteY495" fmla="*/ 791170 h 2546151"/>
              <a:gd name="connsiteX496" fmla="*/ 3158728 w 5640586"/>
              <a:gd name="connsiteY496" fmla="*/ 762595 h 2546151"/>
              <a:gd name="connsiteX497" fmla="*/ 3165277 w 5640586"/>
              <a:gd name="connsiteY497" fmla="*/ 687586 h 2546151"/>
              <a:gd name="connsiteX498" fmla="*/ 3165277 w 5640586"/>
              <a:gd name="connsiteY498" fmla="*/ 437554 h 2546151"/>
              <a:gd name="connsiteX499" fmla="*/ 2880122 w 5640586"/>
              <a:gd name="connsiteY499" fmla="*/ 437554 h 2546151"/>
              <a:gd name="connsiteX500" fmla="*/ 2880122 w 5640586"/>
              <a:gd name="connsiteY500" fmla="*/ 687586 h 2546151"/>
              <a:gd name="connsiteX501" fmla="*/ 2886968 w 5640586"/>
              <a:gd name="connsiteY501" fmla="*/ 764976 h 2546151"/>
              <a:gd name="connsiteX502" fmla="*/ 2913757 w 5640586"/>
              <a:gd name="connsiteY502" fmla="*/ 792063 h 2546151"/>
              <a:gd name="connsiteX503" fmla="*/ 2967633 w 5640586"/>
              <a:gd name="connsiteY503" fmla="*/ 803672 h 2546151"/>
              <a:gd name="connsiteX504" fmla="*/ 2994422 w 5640586"/>
              <a:gd name="connsiteY504" fmla="*/ 803672 h 2546151"/>
              <a:gd name="connsiteX505" fmla="*/ 2994422 w 5640586"/>
              <a:gd name="connsiteY505" fmla="*/ 825698 h 2546151"/>
              <a:gd name="connsiteX506" fmla="*/ 2572346 w 5640586"/>
              <a:gd name="connsiteY506" fmla="*/ 825698 h 2546151"/>
              <a:gd name="connsiteX507" fmla="*/ 2572346 w 5640586"/>
              <a:gd name="connsiteY507" fmla="*/ 803672 h 2546151"/>
              <a:gd name="connsiteX508" fmla="*/ 2599135 w 5640586"/>
              <a:gd name="connsiteY508" fmla="*/ 803672 h 2546151"/>
              <a:gd name="connsiteX509" fmla="*/ 2655689 w 5640586"/>
              <a:gd name="connsiteY509" fmla="*/ 791170 h 2546151"/>
              <a:gd name="connsiteX510" fmla="*/ 2679502 w 5640586"/>
              <a:gd name="connsiteY510" fmla="*/ 762595 h 2546151"/>
              <a:gd name="connsiteX511" fmla="*/ 2686050 w 5640586"/>
              <a:gd name="connsiteY511" fmla="*/ 687586 h 2546151"/>
              <a:gd name="connsiteX512" fmla="*/ 2686050 w 5640586"/>
              <a:gd name="connsiteY512" fmla="*/ 156567 h 2546151"/>
              <a:gd name="connsiteX513" fmla="*/ 2679502 w 5640586"/>
              <a:gd name="connsiteY513" fmla="*/ 79176 h 2546151"/>
              <a:gd name="connsiteX514" fmla="*/ 2653010 w 5640586"/>
              <a:gd name="connsiteY514" fmla="*/ 52089 h 2546151"/>
              <a:gd name="connsiteX515" fmla="*/ 2599135 w 5640586"/>
              <a:gd name="connsiteY515" fmla="*/ 40481 h 2546151"/>
              <a:gd name="connsiteX516" fmla="*/ 2572346 w 5640586"/>
              <a:gd name="connsiteY516" fmla="*/ 40481 h 2546151"/>
              <a:gd name="connsiteX517" fmla="*/ 250032 w 5640586"/>
              <a:gd name="connsiteY517" fmla="*/ 0 h 2546151"/>
              <a:gd name="connsiteX518" fmla="*/ 326232 w 5640586"/>
              <a:gd name="connsiteY518" fmla="*/ 9525 h 2546151"/>
              <a:gd name="connsiteX519" fmla="*/ 394395 w 5640586"/>
              <a:gd name="connsiteY519" fmla="*/ 36016 h 2546151"/>
              <a:gd name="connsiteX520" fmla="*/ 450652 w 5640586"/>
              <a:gd name="connsiteY520" fmla="*/ 55364 h 2546151"/>
              <a:gd name="connsiteX521" fmla="*/ 475060 w 5640586"/>
              <a:gd name="connsiteY521" fmla="*/ 45839 h 2546151"/>
              <a:gd name="connsiteX522" fmla="*/ 491729 w 5640586"/>
              <a:gd name="connsiteY522" fmla="*/ 0 h 2546151"/>
              <a:gd name="connsiteX523" fmla="*/ 509588 w 5640586"/>
              <a:gd name="connsiteY523" fmla="*/ 0 h 2546151"/>
              <a:gd name="connsiteX524" fmla="*/ 516136 w 5640586"/>
              <a:gd name="connsiteY524" fmla="*/ 269081 h 2546151"/>
              <a:gd name="connsiteX525" fmla="*/ 491729 w 5640586"/>
              <a:gd name="connsiteY525" fmla="*/ 269081 h 2546151"/>
              <a:gd name="connsiteX526" fmla="*/ 406896 w 5640586"/>
              <a:gd name="connsiteY526" fmla="*/ 106263 h 2546151"/>
              <a:gd name="connsiteX527" fmla="*/ 260747 w 5640586"/>
              <a:gd name="connsiteY527" fmla="*/ 44648 h 2546151"/>
              <a:gd name="connsiteX528" fmla="*/ 164604 w 5640586"/>
              <a:gd name="connsiteY528" fmla="*/ 77093 h 2546151"/>
              <a:gd name="connsiteX529" fmla="*/ 129183 w 5640586"/>
              <a:gd name="connsiteY529" fmla="*/ 151804 h 2546151"/>
              <a:gd name="connsiteX530" fmla="*/ 141685 w 5640586"/>
              <a:gd name="connsiteY530" fmla="*/ 199429 h 2546151"/>
              <a:gd name="connsiteX531" fmla="*/ 197049 w 5640586"/>
              <a:gd name="connsiteY531" fmla="*/ 254793 h 2546151"/>
              <a:gd name="connsiteX532" fmla="*/ 326232 w 5640586"/>
              <a:gd name="connsiteY532" fmla="*/ 324445 h 2546151"/>
              <a:gd name="connsiteX533" fmla="*/ 517327 w 5640586"/>
              <a:gd name="connsiteY533" fmla="*/ 456009 h 2546151"/>
              <a:gd name="connsiteX534" fmla="*/ 566143 w 5640586"/>
              <a:gd name="connsiteY534" fmla="*/ 597693 h 2546151"/>
              <a:gd name="connsiteX535" fmla="*/ 487264 w 5640586"/>
              <a:gd name="connsiteY535" fmla="*/ 771822 h 2546151"/>
              <a:gd name="connsiteX536" fmla="*/ 286941 w 5640586"/>
              <a:gd name="connsiteY536" fmla="*/ 844748 h 2546151"/>
              <a:gd name="connsiteX537" fmla="*/ 214908 w 5640586"/>
              <a:gd name="connsiteY537" fmla="*/ 837009 h 2546151"/>
              <a:gd name="connsiteX538" fmla="*/ 129778 w 5640586"/>
              <a:gd name="connsiteY538" fmla="*/ 807839 h 2546151"/>
              <a:gd name="connsiteX539" fmla="*/ 82749 w 5640586"/>
              <a:gd name="connsiteY539" fmla="*/ 795933 h 2546151"/>
              <a:gd name="connsiteX540" fmla="*/ 50007 w 5640586"/>
              <a:gd name="connsiteY540" fmla="*/ 807839 h 2546151"/>
              <a:gd name="connsiteX541" fmla="*/ 22027 w 5640586"/>
              <a:gd name="connsiteY541" fmla="*/ 844153 h 2546151"/>
              <a:gd name="connsiteX542" fmla="*/ 0 w 5640586"/>
              <a:gd name="connsiteY542" fmla="*/ 844153 h 2546151"/>
              <a:gd name="connsiteX543" fmla="*/ 0 w 5640586"/>
              <a:gd name="connsiteY543" fmla="*/ 539353 h 2546151"/>
              <a:gd name="connsiteX544" fmla="*/ 22027 w 5640586"/>
              <a:gd name="connsiteY544" fmla="*/ 539353 h 2546151"/>
              <a:gd name="connsiteX545" fmla="*/ 122932 w 5640586"/>
              <a:gd name="connsiteY545" fmla="*/ 735508 h 2546151"/>
              <a:gd name="connsiteX546" fmla="*/ 283964 w 5640586"/>
              <a:gd name="connsiteY546" fmla="*/ 803076 h 2546151"/>
              <a:gd name="connsiteX547" fmla="*/ 390228 w 5640586"/>
              <a:gd name="connsiteY547" fmla="*/ 766762 h 2546151"/>
              <a:gd name="connsiteX548" fmla="*/ 429816 w 5640586"/>
              <a:gd name="connsiteY548" fmla="*/ 682228 h 2546151"/>
              <a:gd name="connsiteX549" fmla="*/ 414636 w 5640586"/>
              <a:gd name="connsiteY549" fmla="*/ 626864 h 2546151"/>
              <a:gd name="connsiteX550" fmla="*/ 368499 w 5640586"/>
              <a:gd name="connsiteY550" fmla="*/ 575965 h 2546151"/>
              <a:gd name="connsiteX551" fmla="*/ 258961 w 5640586"/>
              <a:gd name="connsiteY551" fmla="*/ 513159 h 2546151"/>
              <a:gd name="connsiteX552" fmla="*/ 100608 w 5640586"/>
              <a:gd name="connsiteY552" fmla="*/ 420886 h 2546151"/>
              <a:gd name="connsiteX553" fmla="*/ 26492 w 5640586"/>
              <a:gd name="connsiteY553" fmla="*/ 335756 h 2546151"/>
              <a:gd name="connsiteX554" fmla="*/ 596 w 5640586"/>
              <a:gd name="connsiteY554" fmla="*/ 232172 h 2546151"/>
              <a:gd name="connsiteX555" fmla="*/ 71438 w 5640586"/>
              <a:gd name="connsiteY555" fmla="*/ 67865 h 2546151"/>
              <a:gd name="connsiteX556" fmla="*/ 250032 w 5640586"/>
              <a:gd name="connsiteY556" fmla="*/ 0 h 25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5640586" h="2546151">
                <a:moveTo>
                  <a:pt x="3571280" y="1971079"/>
                </a:moveTo>
                <a:cubicBezTo>
                  <a:pt x="3523258" y="1999257"/>
                  <a:pt x="3487539" y="2029420"/>
                  <a:pt x="3464124" y="2061567"/>
                </a:cubicBezTo>
                <a:cubicBezTo>
                  <a:pt x="3448646" y="2082998"/>
                  <a:pt x="3440907" y="2104628"/>
                  <a:pt x="3440907" y="2126456"/>
                </a:cubicBezTo>
                <a:cubicBezTo>
                  <a:pt x="3440907" y="2144712"/>
                  <a:pt x="3447455" y="2160786"/>
                  <a:pt x="3460552" y="2174676"/>
                </a:cubicBezTo>
                <a:cubicBezTo>
                  <a:pt x="3470474" y="2185392"/>
                  <a:pt x="3484364" y="2190750"/>
                  <a:pt x="3502224" y="2190750"/>
                </a:cubicBezTo>
                <a:cubicBezTo>
                  <a:pt x="3522068" y="2190750"/>
                  <a:pt x="3545086" y="2179637"/>
                  <a:pt x="3571280" y="2157412"/>
                </a:cubicBezTo>
                <a:close/>
                <a:moveTo>
                  <a:pt x="1371005" y="1971079"/>
                </a:moveTo>
                <a:cubicBezTo>
                  <a:pt x="1322983" y="1999257"/>
                  <a:pt x="1287265" y="2029420"/>
                  <a:pt x="1263849" y="2061567"/>
                </a:cubicBezTo>
                <a:cubicBezTo>
                  <a:pt x="1248371" y="2082998"/>
                  <a:pt x="1240632" y="2104628"/>
                  <a:pt x="1240632" y="2126456"/>
                </a:cubicBezTo>
                <a:cubicBezTo>
                  <a:pt x="1240632" y="2144712"/>
                  <a:pt x="1247180" y="2160786"/>
                  <a:pt x="1260277" y="2174676"/>
                </a:cubicBezTo>
                <a:cubicBezTo>
                  <a:pt x="1270199" y="2185392"/>
                  <a:pt x="1284090" y="2190750"/>
                  <a:pt x="1301949" y="2190750"/>
                </a:cubicBezTo>
                <a:cubicBezTo>
                  <a:pt x="1321793" y="2190750"/>
                  <a:pt x="1344811" y="2179637"/>
                  <a:pt x="1371005" y="2157412"/>
                </a:cubicBezTo>
                <a:close/>
                <a:moveTo>
                  <a:pt x="4541639" y="1748433"/>
                </a:moveTo>
                <a:cubicBezTo>
                  <a:pt x="4521002" y="1748433"/>
                  <a:pt x="4504135" y="1758553"/>
                  <a:pt x="4491038" y="1778793"/>
                </a:cubicBezTo>
                <a:cubicBezTo>
                  <a:pt x="4467622" y="1814115"/>
                  <a:pt x="4455914" y="1862534"/>
                  <a:pt x="4455914" y="1924050"/>
                </a:cubicBezTo>
                <a:lnTo>
                  <a:pt x="4455914" y="1944886"/>
                </a:lnTo>
                <a:lnTo>
                  <a:pt x="4617839" y="1944886"/>
                </a:lnTo>
                <a:cubicBezTo>
                  <a:pt x="4617839" y="1880989"/>
                  <a:pt x="4614367" y="1837134"/>
                  <a:pt x="4607422" y="1813322"/>
                </a:cubicBezTo>
                <a:cubicBezTo>
                  <a:pt x="4600476" y="1789509"/>
                  <a:pt x="4589661" y="1771451"/>
                  <a:pt x="4574977" y="1759148"/>
                </a:cubicBezTo>
                <a:cubicBezTo>
                  <a:pt x="4566643" y="1752004"/>
                  <a:pt x="4555530" y="1748433"/>
                  <a:pt x="4541639" y="1748433"/>
                </a:cubicBezTo>
                <a:close/>
                <a:moveTo>
                  <a:pt x="1642468" y="1726406"/>
                </a:moveTo>
                <a:lnTo>
                  <a:pt x="1938338" y="1726406"/>
                </a:lnTo>
                <a:lnTo>
                  <a:pt x="1938338" y="1748433"/>
                </a:lnTo>
                <a:cubicBezTo>
                  <a:pt x="1918891" y="1749226"/>
                  <a:pt x="1905199" y="1752997"/>
                  <a:pt x="1897261" y="1759743"/>
                </a:cubicBezTo>
                <a:cubicBezTo>
                  <a:pt x="1889324" y="1766490"/>
                  <a:pt x="1885355" y="1774626"/>
                  <a:pt x="1885355" y="1784151"/>
                </a:cubicBezTo>
                <a:cubicBezTo>
                  <a:pt x="1885355" y="1799232"/>
                  <a:pt x="1895277" y="1828998"/>
                  <a:pt x="1915121" y="1873448"/>
                </a:cubicBezTo>
                <a:lnTo>
                  <a:pt x="2010371" y="2091332"/>
                </a:lnTo>
                <a:lnTo>
                  <a:pt x="2075260" y="1922859"/>
                </a:lnTo>
                <a:cubicBezTo>
                  <a:pt x="2098675" y="1862931"/>
                  <a:pt x="2110383" y="1821259"/>
                  <a:pt x="2110383" y="1797843"/>
                </a:cubicBezTo>
                <a:cubicBezTo>
                  <a:pt x="2110383" y="1783159"/>
                  <a:pt x="2105521" y="1771451"/>
                  <a:pt x="2095798" y="1762720"/>
                </a:cubicBezTo>
                <a:cubicBezTo>
                  <a:pt x="2086075" y="1753989"/>
                  <a:pt x="2068910" y="1749226"/>
                  <a:pt x="2044304" y="1748433"/>
                </a:cubicBezTo>
                <a:lnTo>
                  <a:pt x="2044304" y="1726406"/>
                </a:lnTo>
                <a:lnTo>
                  <a:pt x="2230636" y="1726406"/>
                </a:lnTo>
                <a:lnTo>
                  <a:pt x="2230636" y="1748433"/>
                </a:lnTo>
                <a:cubicBezTo>
                  <a:pt x="2212380" y="1750417"/>
                  <a:pt x="2197497" y="1757461"/>
                  <a:pt x="2185988" y="1769566"/>
                </a:cubicBezTo>
                <a:cubicBezTo>
                  <a:pt x="2174479" y="1781671"/>
                  <a:pt x="2155230" y="1822847"/>
                  <a:pt x="2128243" y="1893093"/>
                </a:cubicBezTo>
                <a:lnTo>
                  <a:pt x="1969294" y="2305645"/>
                </a:lnTo>
                <a:cubicBezTo>
                  <a:pt x="1929210" y="2408832"/>
                  <a:pt x="1899444" y="2472332"/>
                  <a:pt x="1879997" y="2496145"/>
                </a:cubicBezTo>
                <a:cubicBezTo>
                  <a:pt x="1852613" y="2529482"/>
                  <a:pt x="1818283" y="2546151"/>
                  <a:pt x="1777008" y="2546151"/>
                </a:cubicBezTo>
                <a:cubicBezTo>
                  <a:pt x="1744068" y="2546151"/>
                  <a:pt x="1717378" y="2536726"/>
                  <a:pt x="1696939" y="2517874"/>
                </a:cubicBezTo>
                <a:cubicBezTo>
                  <a:pt x="1676500" y="2499022"/>
                  <a:pt x="1666280" y="2476301"/>
                  <a:pt x="1666280" y="2449711"/>
                </a:cubicBezTo>
                <a:cubicBezTo>
                  <a:pt x="1666280" y="2426692"/>
                  <a:pt x="1673325" y="2407642"/>
                  <a:pt x="1687414" y="2392561"/>
                </a:cubicBezTo>
                <a:cubicBezTo>
                  <a:pt x="1701503" y="2377479"/>
                  <a:pt x="1718866" y="2369939"/>
                  <a:pt x="1739503" y="2369939"/>
                </a:cubicBezTo>
                <a:cubicBezTo>
                  <a:pt x="1759347" y="2369939"/>
                  <a:pt x="1775322" y="2376289"/>
                  <a:pt x="1787426" y="2388989"/>
                </a:cubicBezTo>
                <a:cubicBezTo>
                  <a:pt x="1799531" y="2401689"/>
                  <a:pt x="1805782" y="2421334"/>
                  <a:pt x="1806178" y="2447925"/>
                </a:cubicBezTo>
                <a:cubicBezTo>
                  <a:pt x="1806575" y="2463006"/>
                  <a:pt x="1808362" y="2472729"/>
                  <a:pt x="1811536" y="2477095"/>
                </a:cubicBezTo>
                <a:cubicBezTo>
                  <a:pt x="1814711" y="2481461"/>
                  <a:pt x="1819275" y="2483643"/>
                  <a:pt x="1825228" y="2483643"/>
                </a:cubicBezTo>
                <a:cubicBezTo>
                  <a:pt x="1834753" y="2483643"/>
                  <a:pt x="1844874" y="2477889"/>
                  <a:pt x="1855590" y="2466379"/>
                </a:cubicBezTo>
                <a:cubicBezTo>
                  <a:pt x="1871465" y="2449711"/>
                  <a:pt x="1890118" y="2411611"/>
                  <a:pt x="1911549" y="2352079"/>
                </a:cubicBezTo>
                <a:lnTo>
                  <a:pt x="1928813" y="2305645"/>
                </a:lnTo>
                <a:lnTo>
                  <a:pt x="1749029" y="1893093"/>
                </a:lnTo>
                <a:cubicBezTo>
                  <a:pt x="1722041" y="1830784"/>
                  <a:pt x="1702098" y="1792486"/>
                  <a:pt x="1689200" y="1778198"/>
                </a:cubicBezTo>
                <a:cubicBezTo>
                  <a:pt x="1676301" y="1763911"/>
                  <a:pt x="1660724" y="1753989"/>
                  <a:pt x="1642468" y="1748433"/>
                </a:cubicBezTo>
                <a:close/>
                <a:moveTo>
                  <a:pt x="4550569" y="1709737"/>
                </a:moveTo>
                <a:cubicBezTo>
                  <a:pt x="4606925" y="1709737"/>
                  <a:pt x="4655840" y="1732855"/>
                  <a:pt x="4697314" y="1779091"/>
                </a:cubicBezTo>
                <a:cubicBezTo>
                  <a:pt x="4738787" y="1825327"/>
                  <a:pt x="4761111" y="1893887"/>
                  <a:pt x="4764286" y="1984772"/>
                </a:cubicBezTo>
                <a:lnTo>
                  <a:pt x="4458891" y="1984772"/>
                </a:lnTo>
                <a:cubicBezTo>
                  <a:pt x="4462463" y="2058590"/>
                  <a:pt x="4482108" y="2116931"/>
                  <a:pt x="4517827" y="2159793"/>
                </a:cubicBezTo>
                <a:cubicBezTo>
                  <a:pt x="4545211" y="2192734"/>
                  <a:pt x="4578152" y="2209204"/>
                  <a:pt x="4616649" y="2209204"/>
                </a:cubicBezTo>
                <a:cubicBezTo>
                  <a:pt x="4640461" y="2209204"/>
                  <a:pt x="4662091" y="2202557"/>
                  <a:pt x="4681538" y="2189261"/>
                </a:cubicBezTo>
                <a:cubicBezTo>
                  <a:pt x="4700985" y="2175966"/>
                  <a:pt x="4721821" y="2152054"/>
                  <a:pt x="4744045" y="2117526"/>
                </a:cubicBezTo>
                <a:lnTo>
                  <a:pt x="4764286" y="2130623"/>
                </a:lnTo>
                <a:cubicBezTo>
                  <a:pt x="4734124" y="2192139"/>
                  <a:pt x="4700786" y="2235696"/>
                  <a:pt x="4664274" y="2261294"/>
                </a:cubicBezTo>
                <a:cubicBezTo>
                  <a:pt x="4627761" y="2286893"/>
                  <a:pt x="4585494" y="2299692"/>
                  <a:pt x="4537472" y="2299692"/>
                </a:cubicBezTo>
                <a:cubicBezTo>
                  <a:pt x="4454922" y="2299692"/>
                  <a:pt x="4392415" y="2267942"/>
                  <a:pt x="4349949" y="2204442"/>
                </a:cubicBezTo>
                <a:cubicBezTo>
                  <a:pt x="4315818" y="2153245"/>
                  <a:pt x="4298752" y="2089745"/>
                  <a:pt x="4298752" y="2013942"/>
                </a:cubicBezTo>
                <a:cubicBezTo>
                  <a:pt x="4298752" y="1921073"/>
                  <a:pt x="4323854" y="1847155"/>
                  <a:pt x="4374059" y="1792188"/>
                </a:cubicBezTo>
                <a:cubicBezTo>
                  <a:pt x="4424264" y="1737221"/>
                  <a:pt x="4483100" y="1709737"/>
                  <a:pt x="4550569" y="1709737"/>
                </a:cubicBezTo>
                <a:close/>
                <a:moveTo>
                  <a:pt x="3543896" y="1709737"/>
                </a:moveTo>
                <a:cubicBezTo>
                  <a:pt x="3596680" y="1709737"/>
                  <a:pt x="3638451" y="1720949"/>
                  <a:pt x="3669209" y="1743372"/>
                </a:cubicBezTo>
                <a:cubicBezTo>
                  <a:pt x="3699967" y="1765796"/>
                  <a:pt x="3719910" y="1790104"/>
                  <a:pt x="3729038" y="1816298"/>
                </a:cubicBezTo>
                <a:cubicBezTo>
                  <a:pt x="3734594" y="1832967"/>
                  <a:pt x="3737372" y="1871265"/>
                  <a:pt x="3737372" y="1931193"/>
                </a:cubicBezTo>
                <a:lnTo>
                  <a:pt x="3737372" y="2147292"/>
                </a:lnTo>
                <a:cubicBezTo>
                  <a:pt x="3737372" y="2172692"/>
                  <a:pt x="3738364" y="2188666"/>
                  <a:pt x="3740349" y="2195214"/>
                </a:cubicBezTo>
                <a:cubicBezTo>
                  <a:pt x="3742333" y="2201763"/>
                  <a:pt x="3745310" y="2206625"/>
                  <a:pt x="3749278" y="2209800"/>
                </a:cubicBezTo>
                <a:cubicBezTo>
                  <a:pt x="3753247" y="2212975"/>
                  <a:pt x="3757811" y="2214562"/>
                  <a:pt x="3762971" y="2214562"/>
                </a:cubicBezTo>
                <a:cubicBezTo>
                  <a:pt x="3773289" y="2214562"/>
                  <a:pt x="3783807" y="2207220"/>
                  <a:pt x="3794522" y="2192536"/>
                </a:cubicBezTo>
                <a:lnTo>
                  <a:pt x="3812382" y="2206823"/>
                </a:lnTo>
                <a:cubicBezTo>
                  <a:pt x="3792538" y="2236192"/>
                  <a:pt x="3771999" y="2257524"/>
                  <a:pt x="3750767" y="2270819"/>
                </a:cubicBezTo>
                <a:cubicBezTo>
                  <a:pt x="3729534" y="2284115"/>
                  <a:pt x="3705424" y="2290762"/>
                  <a:pt x="3678436" y="2290762"/>
                </a:cubicBezTo>
                <a:cubicBezTo>
                  <a:pt x="3646686" y="2290762"/>
                  <a:pt x="3621882" y="2283321"/>
                  <a:pt x="3604022" y="2268438"/>
                </a:cubicBezTo>
                <a:cubicBezTo>
                  <a:pt x="3586163" y="2253555"/>
                  <a:pt x="3575249" y="2231033"/>
                  <a:pt x="3571280" y="2200870"/>
                </a:cubicBezTo>
                <a:cubicBezTo>
                  <a:pt x="3503414" y="2260798"/>
                  <a:pt x="3442494" y="2290762"/>
                  <a:pt x="3388519" y="2290762"/>
                </a:cubicBezTo>
                <a:cubicBezTo>
                  <a:pt x="3356769" y="2290762"/>
                  <a:pt x="3330377" y="2280344"/>
                  <a:pt x="3309342" y="2259508"/>
                </a:cubicBezTo>
                <a:cubicBezTo>
                  <a:pt x="3288308" y="2238672"/>
                  <a:pt x="3277791" y="2212578"/>
                  <a:pt x="3277791" y="2181225"/>
                </a:cubicBezTo>
                <a:cubicBezTo>
                  <a:pt x="3277791" y="2138759"/>
                  <a:pt x="3296047" y="2100560"/>
                  <a:pt x="3332560" y="2066627"/>
                </a:cubicBezTo>
                <a:cubicBezTo>
                  <a:pt x="3369072" y="2032694"/>
                  <a:pt x="3448646" y="1987550"/>
                  <a:pt x="3571280" y="1931193"/>
                </a:cubicBezTo>
                <a:lnTo>
                  <a:pt x="3571280" y="1875234"/>
                </a:lnTo>
                <a:cubicBezTo>
                  <a:pt x="3571280" y="1833165"/>
                  <a:pt x="3568998" y="1806674"/>
                  <a:pt x="3564434" y="1795760"/>
                </a:cubicBezTo>
                <a:cubicBezTo>
                  <a:pt x="3559870" y="1784846"/>
                  <a:pt x="3551238" y="1775321"/>
                  <a:pt x="3538538" y="1767185"/>
                </a:cubicBezTo>
                <a:cubicBezTo>
                  <a:pt x="3525838" y="1759049"/>
                  <a:pt x="3511550" y="1754981"/>
                  <a:pt x="3495675" y="1754981"/>
                </a:cubicBezTo>
                <a:cubicBezTo>
                  <a:pt x="3469878" y="1754981"/>
                  <a:pt x="3448646" y="1760736"/>
                  <a:pt x="3431977" y="1772245"/>
                </a:cubicBezTo>
                <a:cubicBezTo>
                  <a:pt x="3421658" y="1779389"/>
                  <a:pt x="3416499" y="1787723"/>
                  <a:pt x="3416499" y="1797248"/>
                </a:cubicBezTo>
                <a:cubicBezTo>
                  <a:pt x="3416499" y="1805583"/>
                  <a:pt x="3422055" y="1815901"/>
                  <a:pt x="3433167" y="1828204"/>
                </a:cubicBezTo>
                <a:cubicBezTo>
                  <a:pt x="3448249" y="1845270"/>
                  <a:pt x="3455789" y="1861740"/>
                  <a:pt x="3455789" y="1877615"/>
                </a:cubicBezTo>
                <a:cubicBezTo>
                  <a:pt x="3455789" y="1897062"/>
                  <a:pt x="3448546" y="1913632"/>
                  <a:pt x="3434060" y="1927324"/>
                </a:cubicBezTo>
                <a:cubicBezTo>
                  <a:pt x="3419574" y="1941016"/>
                  <a:pt x="3400624" y="1947862"/>
                  <a:pt x="3377208" y="1947862"/>
                </a:cubicBezTo>
                <a:cubicBezTo>
                  <a:pt x="3352205" y="1947862"/>
                  <a:pt x="3331270" y="1940322"/>
                  <a:pt x="3314403" y="1925240"/>
                </a:cubicBezTo>
                <a:cubicBezTo>
                  <a:pt x="3297535" y="1910159"/>
                  <a:pt x="3289102" y="1892498"/>
                  <a:pt x="3289102" y="1872258"/>
                </a:cubicBezTo>
                <a:cubicBezTo>
                  <a:pt x="3289102" y="1843683"/>
                  <a:pt x="3300413" y="1816397"/>
                  <a:pt x="3323035" y="1790402"/>
                </a:cubicBezTo>
                <a:cubicBezTo>
                  <a:pt x="3345657" y="1764407"/>
                  <a:pt x="3377208" y="1744464"/>
                  <a:pt x="3417689" y="1730573"/>
                </a:cubicBezTo>
                <a:cubicBezTo>
                  <a:pt x="3458171" y="1716683"/>
                  <a:pt x="3500239" y="1709737"/>
                  <a:pt x="3543896" y="1709737"/>
                </a:cubicBezTo>
                <a:close/>
                <a:moveTo>
                  <a:pt x="1343621" y="1709737"/>
                </a:moveTo>
                <a:cubicBezTo>
                  <a:pt x="1396405" y="1709737"/>
                  <a:pt x="1438176" y="1720949"/>
                  <a:pt x="1468934" y="1743372"/>
                </a:cubicBezTo>
                <a:cubicBezTo>
                  <a:pt x="1499692" y="1765796"/>
                  <a:pt x="1519635" y="1790104"/>
                  <a:pt x="1528763" y="1816298"/>
                </a:cubicBezTo>
                <a:cubicBezTo>
                  <a:pt x="1534319" y="1832967"/>
                  <a:pt x="1537097" y="1871265"/>
                  <a:pt x="1537097" y="1931193"/>
                </a:cubicBezTo>
                <a:lnTo>
                  <a:pt x="1537097" y="2147292"/>
                </a:lnTo>
                <a:cubicBezTo>
                  <a:pt x="1537097" y="2172692"/>
                  <a:pt x="1538089" y="2188666"/>
                  <a:pt x="1540074" y="2195214"/>
                </a:cubicBezTo>
                <a:cubicBezTo>
                  <a:pt x="1542058" y="2201763"/>
                  <a:pt x="1545035" y="2206625"/>
                  <a:pt x="1549003" y="2209800"/>
                </a:cubicBezTo>
                <a:cubicBezTo>
                  <a:pt x="1552972" y="2212975"/>
                  <a:pt x="1557536" y="2214562"/>
                  <a:pt x="1562696" y="2214562"/>
                </a:cubicBezTo>
                <a:cubicBezTo>
                  <a:pt x="1573014" y="2214562"/>
                  <a:pt x="1583532" y="2207220"/>
                  <a:pt x="1594247" y="2192536"/>
                </a:cubicBezTo>
                <a:lnTo>
                  <a:pt x="1612107" y="2206823"/>
                </a:lnTo>
                <a:cubicBezTo>
                  <a:pt x="1592263" y="2236192"/>
                  <a:pt x="1571725" y="2257524"/>
                  <a:pt x="1550492" y="2270819"/>
                </a:cubicBezTo>
                <a:cubicBezTo>
                  <a:pt x="1529259" y="2284115"/>
                  <a:pt x="1505149" y="2290762"/>
                  <a:pt x="1478161" y="2290762"/>
                </a:cubicBezTo>
                <a:cubicBezTo>
                  <a:pt x="1446412" y="2290762"/>
                  <a:pt x="1421607" y="2283321"/>
                  <a:pt x="1403747" y="2268438"/>
                </a:cubicBezTo>
                <a:cubicBezTo>
                  <a:pt x="1385888" y="2253555"/>
                  <a:pt x="1374974" y="2231033"/>
                  <a:pt x="1371005" y="2200870"/>
                </a:cubicBezTo>
                <a:cubicBezTo>
                  <a:pt x="1303140" y="2260798"/>
                  <a:pt x="1242219" y="2290762"/>
                  <a:pt x="1188244" y="2290762"/>
                </a:cubicBezTo>
                <a:cubicBezTo>
                  <a:pt x="1156494" y="2290762"/>
                  <a:pt x="1130102" y="2280344"/>
                  <a:pt x="1109068" y="2259508"/>
                </a:cubicBezTo>
                <a:cubicBezTo>
                  <a:pt x="1088033" y="2238672"/>
                  <a:pt x="1077516" y="2212578"/>
                  <a:pt x="1077516" y="2181225"/>
                </a:cubicBezTo>
                <a:cubicBezTo>
                  <a:pt x="1077516" y="2138759"/>
                  <a:pt x="1095772" y="2100560"/>
                  <a:pt x="1132285" y="2066627"/>
                </a:cubicBezTo>
                <a:cubicBezTo>
                  <a:pt x="1168797" y="2032694"/>
                  <a:pt x="1248371" y="1987550"/>
                  <a:pt x="1371005" y="1931193"/>
                </a:cubicBezTo>
                <a:lnTo>
                  <a:pt x="1371005" y="1875234"/>
                </a:lnTo>
                <a:cubicBezTo>
                  <a:pt x="1371005" y="1833165"/>
                  <a:pt x="1368723" y="1806674"/>
                  <a:pt x="1364159" y="1795760"/>
                </a:cubicBezTo>
                <a:cubicBezTo>
                  <a:pt x="1359595" y="1784846"/>
                  <a:pt x="1350963" y="1775321"/>
                  <a:pt x="1338263" y="1767185"/>
                </a:cubicBezTo>
                <a:cubicBezTo>
                  <a:pt x="1325563" y="1759049"/>
                  <a:pt x="1311276" y="1754981"/>
                  <a:pt x="1295401" y="1754981"/>
                </a:cubicBezTo>
                <a:cubicBezTo>
                  <a:pt x="1269604" y="1754981"/>
                  <a:pt x="1248371" y="1760736"/>
                  <a:pt x="1231702" y="1772245"/>
                </a:cubicBezTo>
                <a:cubicBezTo>
                  <a:pt x="1221383" y="1779389"/>
                  <a:pt x="1216224" y="1787723"/>
                  <a:pt x="1216224" y="1797248"/>
                </a:cubicBezTo>
                <a:cubicBezTo>
                  <a:pt x="1216224" y="1805583"/>
                  <a:pt x="1221780" y="1815901"/>
                  <a:pt x="1232893" y="1828204"/>
                </a:cubicBezTo>
                <a:cubicBezTo>
                  <a:pt x="1247974" y="1845270"/>
                  <a:pt x="1255515" y="1861740"/>
                  <a:pt x="1255515" y="1877615"/>
                </a:cubicBezTo>
                <a:cubicBezTo>
                  <a:pt x="1255515" y="1897062"/>
                  <a:pt x="1248272" y="1913632"/>
                  <a:pt x="1233786" y="1927324"/>
                </a:cubicBezTo>
                <a:cubicBezTo>
                  <a:pt x="1219300" y="1941016"/>
                  <a:pt x="1200349" y="1947862"/>
                  <a:pt x="1176933" y="1947862"/>
                </a:cubicBezTo>
                <a:cubicBezTo>
                  <a:pt x="1151930" y="1947862"/>
                  <a:pt x="1130995" y="1940322"/>
                  <a:pt x="1114128" y="1925240"/>
                </a:cubicBezTo>
                <a:cubicBezTo>
                  <a:pt x="1097261" y="1910159"/>
                  <a:pt x="1088827" y="1892498"/>
                  <a:pt x="1088827" y="1872258"/>
                </a:cubicBezTo>
                <a:cubicBezTo>
                  <a:pt x="1088827" y="1843683"/>
                  <a:pt x="1100138" y="1816397"/>
                  <a:pt x="1122760" y="1790402"/>
                </a:cubicBezTo>
                <a:cubicBezTo>
                  <a:pt x="1145382" y="1764407"/>
                  <a:pt x="1176933" y="1744464"/>
                  <a:pt x="1217415" y="1730573"/>
                </a:cubicBezTo>
                <a:cubicBezTo>
                  <a:pt x="1257896" y="1716683"/>
                  <a:pt x="1299965" y="1709737"/>
                  <a:pt x="1343621" y="1709737"/>
                </a:cubicBezTo>
                <a:close/>
                <a:moveTo>
                  <a:pt x="855464" y="1522809"/>
                </a:moveTo>
                <a:lnTo>
                  <a:pt x="875110" y="1522809"/>
                </a:lnTo>
                <a:lnTo>
                  <a:pt x="875110" y="1726406"/>
                </a:lnTo>
                <a:lnTo>
                  <a:pt x="1007269" y="1726406"/>
                </a:lnTo>
                <a:lnTo>
                  <a:pt x="1007269" y="1785342"/>
                </a:lnTo>
                <a:lnTo>
                  <a:pt x="875110" y="1785342"/>
                </a:lnTo>
                <a:lnTo>
                  <a:pt x="875110" y="2128837"/>
                </a:lnTo>
                <a:cubicBezTo>
                  <a:pt x="875110" y="2160984"/>
                  <a:pt x="876598" y="2181721"/>
                  <a:pt x="879575" y="2191047"/>
                </a:cubicBezTo>
                <a:cubicBezTo>
                  <a:pt x="882551" y="2200374"/>
                  <a:pt x="887810" y="2207915"/>
                  <a:pt x="895350" y="2213669"/>
                </a:cubicBezTo>
                <a:cubicBezTo>
                  <a:pt x="902891" y="2219424"/>
                  <a:pt x="909836" y="2222301"/>
                  <a:pt x="916186" y="2222301"/>
                </a:cubicBezTo>
                <a:cubicBezTo>
                  <a:pt x="941983" y="2222301"/>
                  <a:pt x="966391" y="2202656"/>
                  <a:pt x="989410" y="2163365"/>
                </a:cubicBezTo>
                <a:lnTo>
                  <a:pt x="1007269" y="2176462"/>
                </a:lnTo>
                <a:cubicBezTo>
                  <a:pt x="975122" y="2252662"/>
                  <a:pt x="922933" y="2290762"/>
                  <a:pt x="850702" y="2290762"/>
                </a:cubicBezTo>
                <a:cubicBezTo>
                  <a:pt x="815380" y="2290762"/>
                  <a:pt x="785515" y="2280939"/>
                  <a:pt x="761107" y="2261294"/>
                </a:cubicBezTo>
                <a:cubicBezTo>
                  <a:pt x="736700" y="2241649"/>
                  <a:pt x="721122" y="2219722"/>
                  <a:pt x="714375" y="2195512"/>
                </a:cubicBezTo>
                <a:cubicBezTo>
                  <a:pt x="710407" y="2182018"/>
                  <a:pt x="708422" y="2145506"/>
                  <a:pt x="708422" y="2085975"/>
                </a:cubicBezTo>
                <a:lnTo>
                  <a:pt x="708422" y="1785342"/>
                </a:lnTo>
                <a:lnTo>
                  <a:pt x="635794" y="1785342"/>
                </a:lnTo>
                <a:lnTo>
                  <a:pt x="635794" y="1764506"/>
                </a:lnTo>
                <a:cubicBezTo>
                  <a:pt x="685800" y="1729184"/>
                  <a:pt x="728365" y="1692076"/>
                  <a:pt x="763489" y="1653183"/>
                </a:cubicBezTo>
                <a:cubicBezTo>
                  <a:pt x="798612" y="1614289"/>
                  <a:pt x="829271" y="1570831"/>
                  <a:pt x="855464" y="1522809"/>
                </a:cubicBezTo>
                <a:close/>
                <a:moveTo>
                  <a:pt x="4185047" y="1457325"/>
                </a:moveTo>
                <a:cubicBezTo>
                  <a:pt x="4233863" y="1457325"/>
                  <a:pt x="4270078" y="1466453"/>
                  <a:pt x="4293692" y="1484709"/>
                </a:cubicBezTo>
                <a:cubicBezTo>
                  <a:pt x="4317306" y="1502965"/>
                  <a:pt x="4329113" y="1523206"/>
                  <a:pt x="4329113" y="1545431"/>
                </a:cubicBezTo>
                <a:cubicBezTo>
                  <a:pt x="4329113" y="1563290"/>
                  <a:pt x="4321771" y="1578769"/>
                  <a:pt x="4307086" y="1591865"/>
                </a:cubicBezTo>
                <a:cubicBezTo>
                  <a:pt x="4292402" y="1604962"/>
                  <a:pt x="4272955" y="1611511"/>
                  <a:pt x="4248746" y="1611511"/>
                </a:cubicBezTo>
                <a:cubicBezTo>
                  <a:pt x="4228108" y="1611511"/>
                  <a:pt x="4211737" y="1606153"/>
                  <a:pt x="4199632" y="1595437"/>
                </a:cubicBezTo>
                <a:cubicBezTo>
                  <a:pt x="4187528" y="1584722"/>
                  <a:pt x="4181475" y="1572815"/>
                  <a:pt x="4181475" y="1559719"/>
                </a:cubicBezTo>
                <a:cubicBezTo>
                  <a:pt x="4181475" y="1556147"/>
                  <a:pt x="4182666" y="1548804"/>
                  <a:pt x="4185047" y="1537692"/>
                </a:cubicBezTo>
                <a:cubicBezTo>
                  <a:pt x="4186635" y="1530945"/>
                  <a:pt x="4187429" y="1524595"/>
                  <a:pt x="4187429" y="1518642"/>
                </a:cubicBezTo>
                <a:cubicBezTo>
                  <a:pt x="4187429" y="1510308"/>
                  <a:pt x="4185047" y="1504156"/>
                  <a:pt x="4180285" y="1500187"/>
                </a:cubicBezTo>
                <a:cubicBezTo>
                  <a:pt x="4173935" y="1494234"/>
                  <a:pt x="4166196" y="1491258"/>
                  <a:pt x="4157068" y="1491258"/>
                </a:cubicBezTo>
                <a:cubicBezTo>
                  <a:pt x="4145558" y="1491258"/>
                  <a:pt x="4135934" y="1496020"/>
                  <a:pt x="4128195" y="1505545"/>
                </a:cubicBezTo>
                <a:cubicBezTo>
                  <a:pt x="4120456" y="1515070"/>
                  <a:pt x="4116586" y="1530350"/>
                  <a:pt x="4116586" y="1551384"/>
                </a:cubicBezTo>
                <a:lnTo>
                  <a:pt x="4117777" y="1655564"/>
                </a:lnTo>
                <a:lnTo>
                  <a:pt x="4117777" y="1726406"/>
                </a:lnTo>
                <a:lnTo>
                  <a:pt x="4199930" y="1726406"/>
                </a:lnTo>
                <a:lnTo>
                  <a:pt x="4199930" y="1784747"/>
                </a:lnTo>
                <a:lnTo>
                  <a:pt x="4117777" y="1784747"/>
                </a:lnTo>
                <a:lnTo>
                  <a:pt x="4117777" y="2171104"/>
                </a:lnTo>
                <a:cubicBezTo>
                  <a:pt x="4117777" y="2208411"/>
                  <a:pt x="4121746" y="2231826"/>
                  <a:pt x="4129683" y="2241351"/>
                </a:cubicBezTo>
                <a:cubicBezTo>
                  <a:pt x="4142383" y="2256036"/>
                  <a:pt x="4165799" y="2262782"/>
                  <a:pt x="4199930" y="2261592"/>
                </a:cubicBezTo>
                <a:lnTo>
                  <a:pt x="4199930" y="2283023"/>
                </a:lnTo>
                <a:lnTo>
                  <a:pt x="3871913" y="2283023"/>
                </a:lnTo>
                <a:lnTo>
                  <a:pt x="3871913" y="2261592"/>
                </a:lnTo>
                <a:cubicBezTo>
                  <a:pt x="3896916" y="2261195"/>
                  <a:pt x="3914676" y="2258318"/>
                  <a:pt x="3925193" y="2252960"/>
                </a:cubicBezTo>
                <a:cubicBezTo>
                  <a:pt x="3935710" y="2247602"/>
                  <a:pt x="3942954" y="2240161"/>
                  <a:pt x="3946922" y="2230636"/>
                </a:cubicBezTo>
                <a:cubicBezTo>
                  <a:pt x="3950891" y="2221111"/>
                  <a:pt x="3952875" y="2201267"/>
                  <a:pt x="3952875" y="2171104"/>
                </a:cubicBezTo>
                <a:lnTo>
                  <a:pt x="3952875" y="1784747"/>
                </a:lnTo>
                <a:lnTo>
                  <a:pt x="3871913" y="1784747"/>
                </a:lnTo>
                <a:lnTo>
                  <a:pt x="3871913" y="1726406"/>
                </a:lnTo>
                <a:lnTo>
                  <a:pt x="3952875" y="1726406"/>
                </a:lnTo>
                <a:lnTo>
                  <a:pt x="3952875" y="1685329"/>
                </a:lnTo>
                <a:lnTo>
                  <a:pt x="3952280" y="1657350"/>
                </a:lnTo>
                <a:cubicBezTo>
                  <a:pt x="3952280" y="1600200"/>
                  <a:pt x="3973215" y="1552575"/>
                  <a:pt x="4015085" y="1514475"/>
                </a:cubicBezTo>
                <a:cubicBezTo>
                  <a:pt x="4056956" y="1476375"/>
                  <a:pt x="4113610" y="1457325"/>
                  <a:pt x="4185047" y="1457325"/>
                </a:cubicBezTo>
                <a:close/>
                <a:moveTo>
                  <a:pt x="2859882" y="1457325"/>
                </a:moveTo>
                <a:cubicBezTo>
                  <a:pt x="2886075" y="1457325"/>
                  <a:pt x="2911475" y="1460500"/>
                  <a:pt x="2936082" y="1466850"/>
                </a:cubicBezTo>
                <a:cubicBezTo>
                  <a:pt x="2954735" y="1471612"/>
                  <a:pt x="2977456" y="1480443"/>
                  <a:pt x="3004245" y="1493341"/>
                </a:cubicBezTo>
                <a:cubicBezTo>
                  <a:pt x="3031034" y="1506240"/>
                  <a:pt x="3049786" y="1512689"/>
                  <a:pt x="3060502" y="1512689"/>
                </a:cubicBezTo>
                <a:cubicBezTo>
                  <a:pt x="3070821" y="1512689"/>
                  <a:pt x="3078957" y="1509514"/>
                  <a:pt x="3084910" y="1503164"/>
                </a:cubicBezTo>
                <a:cubicBezTo>
                  <a:pt x="3090863" y="1496814"/>
                  <a:pt x="3096419" y="1481534"/>
                  <a:pt x="3101578" y="1457325"/>
                </a:cubicBezTo>
                <a:lnTo>
                  <a:pt x="3119438" y="1457325"/>
                </a:lnTo>
                <a:lnTo>
                  <a:pt x="3125986" y="1726406"/>
                </a:lnTo>
                <a:lnTo>
                  <a:pt x="3101578" y="1726406"/>
                </a:lnTo>
                <a:cubicBezTo>
                  <a:pt x="3090069" y="1658937"/>
                  <a:pt x="3061792" y="1604665"/>
                  <a:pt x="3016746" y="1563588"/>
                </a:cubicBezTo>
                <a:cubicBezTo>
                  <a:pt x="2971701" y="1522511"/>
                  <a:pt x="2922985" y="1501973"/>
                  <a:pt x="2870597" y="1501973"/>
                </a:cubicBezTo>
                <a:cubicBezTo>
                  <a:pt x="2830116" y="1501973"/>
                  <a:pt x="2798068" y="1512788"/>
                  <a:pt x="2774454" y="1534418"/>
                </a:cubicBezTo>
                <a:cubicBezTo>
                  <a:pt x="2750840" y="1556047"/>
                  <a:pt x="2739033" y="1580951"/>
                  <a:pt x="2739033" y="1609129"/>
                </a:cubicBezTo>
                <a:cubicBezTo>
                  <a:pt x="2739033" y="1626989"/>
                  <a:pt x="2743200" y="1642864"/>
                  <a:pt x="2751535" y="1656754"/>
                </a:cubicBezTo>
                <a:cubicBezTo>
                  <a:pt x="2763044" y="1675408"/>
                  <a:pt x="2781499" y="1693862"/>
                  <a:pt x="2806899" y="1712118"/>
                </a:cubicBezTo>
                <a:cubicBezTo>
                  <a:pt x="2825552" y="1725215"/>
                  <a:pt x="2868613" y="1748433"/>
                  <a:pt x="2936082" y="1781770"/>
                </a:cubicBezTo>
                <a:cubicBezTo>
                  <a:pt x="3030538" y="1828204"/>
                  <a:pt x="3094236" y="1872059"/>
                  <a:pt x="3127177" y="1913334"/>
                </a:cubicBezTo>
                <a:cubicBezTo>
                  <a:pt x="3159721" y="1954609"/>
                  <a:pt x="3175992" y="2001837"/>
                  <a:pt x="3175992" y="2055018"/>
                </a:cubicBezTo>
                <a:cubicBezTo>
                  <a:pt x="3175992" y="2122487"/>
                  <a:pt x="3149700" y="2180530"/>
                  <a:pt x="3097114" y="2229147"/>
                </a:cubicBezTo>
                <a:cubicBezTo>
                  <a:pt x="3044528" y="2277765"/>
                  <a:pt x="2977753" y="2302073"/>
                  <a:pt x="2896791" y="2302073"/>
                </a:cubicBezTo>
                <a:cubicBezTo>
                  <a:pt x="2871391" y="2302073"/>
                  <a:pt x="2847380" y="2299494"/>
                  <a:pt x="2824758" y="2294334"/>
                </a:cubicBezTo>
                <a:cubicBezTo>
                  <a:pt x="2802136" y="2289175"/>
                  <a:pt x="2773760" y="2279451"/>
                  <a:pt x="2739628" y="2265164"/>
                </a:cubicBezTo>
                <a:cubicBezTo>
                  <a:pt x="2720578" y="2257226"/>
                  <a:pt x="2704902" y="2253257"/>
                  <a:pt x="2692599" y="2253257"/>
                </a:cubicBezTo>
                <a:cubicBezTo>
                  <a:pt x="2682280" y="2253257"/>
                  <a:pt x="2671366" y="2257226"/>
                  <a:pt x="2659857" y="2265164"/>
                </a:cubicBezTo>
                <a:cubicBezTo>
                  <a:pt x="2648347" y="2273101"/>
                  <a:pt x="2639021" y="2285206"/>
                  <a:pt x="2631877" y="2301478"/>
                </a:cubicBezTo>
                <a:lnTo>
                  <a:pt x="2609850" y="2301478"/>
                </a:lnTo>
                <a:lnTo>
                  <a:pt x="2609850" y="1996678"/>
                </a:lnTo>
                <a:lnTo>
                  <a:pt x="2631877" y="1996678"/>
                </a:lnTo>
                <a:cubicBezTo>
                  <a:pt x="2649339" y="2082403"/>
                  <a:pt x="2682975" y="2147788"/>
                  <a:pt x="2732782" y="2192833"/>
                </a:cubicBezTo>
                <a:cubicBezTo>
                  <a:pt x="2782590" y="2237879"/>
                  <a:pt x="2836268" y="2260401"/>
                  <a:pt x="2893814" y="2260401"/>
                </a:cubicBezTo>
                <a:cubicBezTo>
                  <a:pt x="2938264" y="2260401"/>
                  <a:pt x="2973685" y="2248297"/>
                  <a:pt x="3000078" y="2224087"/>
                </a:cubicBezTo>
                <a:cubicBezTo>
                  <a:pt x="3026470" y="2199878"/>
                  <a:pt x="3039666" y="2171700"/>
                  <a:pt x="3039666" y="2139553"/>
                </a:cubicBezTo>
                <a:cubicBezTo>
                  <a:pt x="3039666" y="2120503"/>
                  <a:pt x="3034606" y="2102048"/>
                  <a:pt x="3024485" y="2084189"/>
                </a:cubicBezTo>
                <a:cubicBezTo>
                  <a:pt x="3014365" y="2066329"/>
                  <a:pt x="2998986" y="2049363"/>
                  <a:pt x="2978349" y="2033290"/>
                </a:cubicBezTo>
                <a:cubicBezTo>
                  <a:pt x="2957711" y="2017216"/>
                  <a:pt x="2921199" y="1996281"/>
                  <a:pt x="2868811" y="1970484"/>
                </a:cubicBezTo>
                <a:cubicBezTo>
                  <a:pt x="2795389" y="1934368"/>
                  <a:pt x="2742605" y="1903611"/>
                  <a:pt x="2710458" y="1878211"/>
                </a:cubicBezTo>
                <a:cubicBezTo>
                  <a:pt x="2678311" y="1852811"/>
                  <a:pt x="2653606" y="1824434"/>
                  <a:pt x="2636342" y="1793081"/>
                </a:cubicBezTo>
                <a:cubicBezTo>
                  <a:pt x="2619078" y="1761728"/>
                  <a:pt x="2610446" y="1727200"/>
                  <a:pt x="2610446" y="1689497"/>
                </a:cubicBezTo>
                <a:cubicBezTo>
                  <a:pt x="2610446" y="1625203"/>
                  <a:pt x="2634060" y="1570434"/>
                  <a:pt x="2681288" y="1525190"/>
                </a:cubicBezTo>
                <a:cubicBezTo>
                  <a:pt x="2728516" y="1479947"/>
                  <a:pt x="2788047" y="1457325"/>
                  <a:pt x="2859882" y="1457325"/>
                </a:cubicBezTo>
                <a:close/>
                <a:moveTo>
                  <a:pt x="250032" y="1457325"/>
                </a:moveTo>
                <a:cubicBezTo>
                  <a:pt x="276225" y="1457325"/>
                  <a:pt x="301625" y="1460500"/>
                  <a:pt x="326232" y="1466850"/>
                </a:cubicBezTo>
                <a:cubicBezTo>
                  <a:pt x="344885" y="1471612"/>
                  <a:pt x="367606" y="1480443"/>
                  <a:pt x="394395" y="1493341"/>
                </a:cubicBezTo>
                <a:cubicBezTo>
                  <a:pt x="421184" y="1506240"/>
                  <a:pt x="439936" y="1512689"/>
                  <a:pt x="450652" y="1512689"/>
                </a:cubicBezTo>
                <a:cubicBezTo>
                  <a:pt x="460971" y="1512689"/>
                  <a:pt x="469107" y="1509514"/>
                  <a:pt x="475060" y="1503164"/>
                </a:cubicBezTo>
                <a:cubicBezTo>
                  <a:pt x="481013" y="1496814"/>
                  <a:pt x="486569" y="1481534"/>
                  <a:pt x="491729" y="1457325"/>
                </a:cubicBezTo>
                <a:lnTo>
                  <a:pt x="509588" y="1457325"/>
                </a:lnTo>
                <a:lnTo>
                  <a:pt x="516136" y="1726406"/>
                </a:lnTo>
                <a:lnTo>
                  <a:pt x="491729" y="1726406"/>
                </a:lnTo>
                <a:cubicBezTo>
                  <a:pt x="480219" y="1658937"/>
                  <a:pt x="451942" y="1604665"/>
                  <a:pt x="406896" y="1563588"/>
                </a:cubicBezTo>
                <a:cubicBezTo>
                  <a:pt x="361851" y="1522511"/>
                  <a:pt x="313135" y="1501973"/>
                  <a:pt x="260747" y="1501973"/>
                </a:cubicBezTo>
                <a:cubicBezTo>
                  <a:pt x="220266" y="1501973"/>
                  <a:pt x="188218" y="1512788"/>
                  <a:pt x="164604" y="1534418"/>
                </a:cubicBezTo>
                <a:cubicBezTo>
                  <a:pt x="140990" y="1556047"/>
                  <a:pt x="129183" y="1580951"/>
                  <a:pt x="129183" y="1609129"/>
                </a:cubicBezTo>
                <a:cubicBezTo>
                  <a:pt x="129183" y="1626989"/>
                  <a:pt x="133350" y="1642864"/>
                  <a:pt x="141685" y="1656754"/>
                </a:cubicBezTo>
                <a:cubicBezTo>
                  <a:pt x="153194" y="1675408"/>
                  <a:pt x="171649" y="1693862"/>
                  <a:pt x="197049" y="1712118"/>
                </a:cubicBezTo>
                <a:cubicBezTo>
                  <a:pt x="215702" y="1725215"/>
                  <a:pt x="258763" y="1748433"/>
                  <a:pt x="326232" y="1781770"/>
                </a:cubicBezTo>
                <a:cubicBezTo>
                  <a:pt x="420688" y="1828204"/>
                  <a:pt x="484386" y="1872059"/>
                  <a:pt x="517327" y="1913334"/>
                </a:cubicBezTo>
                <a:cubicBezTo>
                  <a:pt x="549871" y="1954609"/>
                  <a:pt x="566143" y="2001837"/>
                  <a:pt x="566143" y="2055018"/>
                </a:cubicBezTo>
                <a:cubicBezTo>
                  <a:pt x="566143" y="2122487"/>
                  <a:pt x="539850" y="2180530"/>
                  <a:pt x="487264" y="2229147"/>
                </a:cubicBezTo>
                <a:cubicBezTo>
                  <a:pt x="434678" y="2277765"/>
                  <a:pt x="367903" y="2302073"/>
                  <a:pt x="286941" y="2302073"/>
                </a:cubicBezTo>
                <a:cubicBezTo>
                  <a:pt x="261541" y="2302073"/>
                  <a:pt x="237530" y="2299494"/>
                  <a:pt x="214908" y="2294334"/>
                </a:cubicBezTo>
                <a:cubicBezTo>
                  <a:pt x="192286" y="2289175"/>
                  <a:pt x="163910" y="2279451"/>
                  <a:pt x="129778" y="2265164"/>
                </a:cubicBezTo>
                <a:cubicBezTo>
                  <a:pt x="110728" y="2257226"/>
                  <a:pt x="95052" y="2253257"/>
                  <a:pt x="82749" y="2253257"/>
                </a:cubicBezTo>
                <a:cubicBezTo>
                  <a:pt x="72430" y="2253257"/>
                  <a:pt x="61516" y="2257226"/>
                  <a:pt x="50007" y="2265164"/>
                </a:cubicBezTo>
                <a:cubicBezTo>
                  <a:pt x="38497" y="2273101"/>
                  <a:pt x="29171" y="2285206"/>
                  <a:pt x="22027" y="2301478"/>
                </a:cubicBezTo>
                <a:lnTo>
                  <a:pt x="0" y="2301478"/>
                </a:lnTo>
                <a:lnTo>
                  <a:pt x="0" y="1996678"/>
                </a:lnTo>
                <a:lnTo>
                  <a:pt x="22027" y="1996678"/>
                </a:lnTo>
                <a:cubicBezTo>
                  <a:pt x="39489" y="2082403"/>
                  <a:pt x="73125" y="2147788"/>
                  <a:pt x="122932" y="2192833"/>
                </a:cubicBezTo>
                <a:cubicBezTo>
                  <a:pt x="172740" y="2237879"/>
                  <a:pt x="226417" y="2260401"/>
                  <a:pt x="283964" y="2260401"/>
                </a:cubicBezTo>
                <a:cubicBezTo>
                  <a:pt x="328414" y="2260401"/>
                  <a:pt x="363836" y="2248297"/>
                  <a:pt x="390228" y="2224087"/>
                </a:cubicBezTo>
                <a:cubicBezTo>
                  <a:pt x="416620" y="2199878"/>
                  <a:pt x="429816" y="2171700"/>
                  <a:pt x="429816" y="2139553"/>
                </a:cubicBezTo>
                <a:cubicBezTo>
                  <a:pt x="429816" y="2120503"/>
                  <a:pt x="424756" y="2102048"/>
                  <a:pt x="414635" y="2084189"/>
                </a:cubicBezTo>
                <a:cubicBezTo>
                  <a:pt x="404515" y="2066329"/>
                  <a:pt x="389136" y="2049363"/>
                  <a:pt x="368499" y="2033290"/>
                </a:cubicBezTo>
                <a:cubicBezTo>
                  <a:pt x="347861" y="2017216"/>
                  <a:pt x="311349" y="1996281"/>
                  <a:pt x="258961" y="1970484"/>
                </a:cubicBezTo>
                <a:cubicBezTo>
                  <a:pt x="185539" y="1934368"/>
                  <a:pt x="132755" y="1903611"/>
                  <a:pt x="100608" y="1878211"/>
                </a:cubicBezTo>
                <a:cubicBezTo>
                  <a:pt x="68461" y="1852811"/>
                  <a:pt x="43756" y="1824434"/>
                  <a:pt x="26492" y="1793081"/>
                </a:cubicBezTo>
                <a:cubicBezTo>
                  <a:pt x="9228" y="1761728"/>
                  <a:pt x="596" y="1727200"/>
                  <a:pt x="596" y="1689497"/>
                </a:cubicBezTo>
                <a:cubicBezTo>
                  <a:pt x="596" y="1625203"/>
                  <a:pt x="24210" y="1570434"/>
                  <a:pt x="71438" y="1525190"/>
                </a:cubicBezTo>
                <a:cubicBezTo>
                  <a:pt x="118666" y="1479947"/>
                  <a:pt x="178197" y="1457325"/>
                  <a:pt x="250032" y="1457325"/>
                </a:cubicBezTo>
                <a:close/>
                <a:moveTo>
                  <a:pt x="1371005" y="513754"/>
                </a:moveTo>
                <a:cubicBezTo>
                  <a:pt x="1322983" y="541933"/>
                  <a:pt x="1287264" y="572095"/>
                  <a:pt x="1263849" y="604242"/>
                </a:cubicBezTo>
                <a:cubicBezTo>
                  <a:pt x="1248371" y="625673"/>
                  <a:pt x="1240632" y="647303"/>
                  <a:pt x="1240632" y="669131"/>
                </a:cubicBezTo>
                <a:cubicBezTo>
                  <a:pt x="1240632" y="687387"/>
                  <a:pt x="1247180" y="703461"/>
                  <a:pt x="1260277" y="717351"/>
                </a:cubicBezTo>
                <a:cubicBezTo>
                  <a:pt x="1270199" y="728067"/>
                  <a:pt x="1284089" y="733425"/>
                  <a:pt x="1301949" y="733425"/>
                </a:cubicBezTo>
                <a:cubicBezTo>
                  <a:pt x="1321793" y="733425"/>
                  <a:pt x="1344811" y="722312"/>
                  <a:pt x="1371005" y="700087"/>
                </a:cubicBezTo>
                <a:close/>
                <a:moveTo>
                  <a:pt x="3805238" y="294679"/>
                </a:moveTo>
                <a:cubicBezTo>
                  <a:pt x="3784997" y="294679"/>
                  <a:pt x="3767634" y="302319"/>
                  <a:pt x="3753148" y="317599"/>
                </a:cubicBezTo>
                <a:cubicBezTo>
                  <a:pt x="3738662" y="332879"/>
                  <a:pt x="3729137" y="363041"/>
                  <a:pt x="3724573" y="408086"/>
                </a:cubicBezTo>
                <a:cubicBezTo>
                  <a:pt x="3720009" y="453132"/>
                  <a:pt x="3717727" y="515739"/>
                  <a:pt x="3717727" y="595908"/>
                </a:cubicBezTo>
                <a:cubicBezTo>
                  <a:pt x="3717727" y="638373"/>
                  <a:pt x="3720505" y="678061"/>
                  <a:pt x="3726061" y="714970"/>
                </a:cubicBezTo>
                <a:cubicBezTo>
                  <a:pt x="3730427" y="743148"/>
                  <a:pt x="3739753" y="764579"/>
                  <a:pt x="3754041" y="779264"/>
                </a:cubicBezTo>
                <a:cubicBezTo>
                  <a:pt x="3768328" y="793948"/>
                  <a:pt x="3784600" y="801290"/>
                  <a:pt x="3802857" y="801290"/>
                </a:cubicBezTo>
                <a:cubicBezTo>
                  <a:pt x="3820716" y="801290"/>
                  <a:pt x="3835599" y="796329"/>
                  <a:pt x="3847505" y="786408"/>
                </a:cubicBezTo>
                <a:cubicBezTo>
                  <a:pt x="3862983" y="772914"/>
                  <a:pt x="3873302" y="754062"/>
                  <a:pt x="3878461" y="729853"/>
                </a:cubicBezTo>
                <a:cubicBezTo>
                  <a:pt x="3886399" y="692150"/>
                  <a:pt x="3890367" y="615950"/>
                  <a:pt x="3890367" y="501253"/>
                </a:cubicBezTo>
                <a:cubicBezTo>
                  <a:pt x="3890367" y="433784"/>
                  <a:pt x="3886597" y="387449"/>
                  <a:pt x="3879057" y="362247"/>
                </a:cubicBezTo>
                <a:cubicBezTo>
                  <a:pt x="3871516" y="337046"/>
                  <a:pt x="3860403" y="318690"/>
                  <a:pt x="3845719" y="307181"/>
                </a:cubicBezTo>
                <a:cubicBezTo>
                  <a:pt x="3835400" y="298847"/>
                  <a:pt x="3821907" y="294679"/>
                  <a:pt x="3805238" y="294679"/>
                </a:cubicBezTo>
                <a:close/>
                <a:moveTo>
                  <a:pt x="5417939" y="291107"/>
                </a:moveTo>
                <a:cubicBezTo>
                  <a:pt x="5397302" y="291107"/>
                  <a:pt x="5380435" y="301228"/>
                  <a:pt x="5367338" y="321468"/>
                </a:cubicBezTo>
                <a:cubicBezTo>
                  <a:pt x="5343922" y="356790"/>
                  <a:pt x="5332214" y="405209"/>
                  <a:pt x="5332214" y="466725"/>
                </a:cubicBezTo>
                <a:lnTo>
                  <a:pt x="5332214" y="487561"/>
                </a:lnTo>
                <a:lnTo>
                  <a:pt x="5494139" y="487561"/>
                </a:lnTo>
                <a:cubicBezTo>
                  <a:pt x="5494139" y="423664"/>
                  <a:pt x="5490667" y="379809"/>
                  <a:pt x="5483721" y="355997"/>
                </a:cubicBezTo>
                <a:cubicBezTo>
                  <a:pt x="5476776" y="332184"/>
                  <a:pt x="5465961" y="314126"/>
                  <a:pt x="5451277" y="301823"/>
                </a:cubicBezTo>
                <a:cubicBezTo>
                  <a:pt x="5442942" y="294679"/>
                  <a:pt x="5431830" y="291107"/>
                  <a:pt x="5417939" y="291107"/>
                </a:cubicBezTo>
                <a:close/>
                <a:moveTo>
                  <a:pt x="1642468" y="269081"/>
                </a:moveTo>
                <a:lnTo>
                  <a:pt x="1938338" y="269081"/>
                </a:lnTo>
                <a:lnTo>
                  <a:pt x="1938338" y="291107"/>
                </a:lnTo>
                <a:cubicBezTo>
                  <a:pt x="1918891" y="291901"/>
                  <a:pt x="1905199" y="295672"/>
                  <a:pt x="1897261" y="302418"/>
                </a:cubicBezTo>
                <a:cubicBezTo>
                  <a:pt x="1889324" y="309165"/>
                  <a:pt x="1885355" y="317301"/>
                  <a:pt x="1885355" y="326826"/>
                </a:cubicBezTo>
                <a:cubicBezTo>
                  <a:pt x="1885355" y="341908"/>
                  <a:pt x="1895277" y="371673"/>
                  <a:pt x="1915121" y="416123"/>
                </a:cubicBezTo>
                <a:lnTo>
                  <a:pt x="2010371" y="634008"/>
                </a:lnTo>
                <a:lnTo>
                  <a:pt x="2075260" y="465534"/>
                </a:lnTo>
                <a:cubicBezTo>
                  <a:pt x="2098675" y="405606"/>
                  <a:pt x="2110383" y="363934"/>
                  <a:pt x="2110383" y="340518"/>
                </a:cubicBezTo>
                <a:cubicBezTo>
                  <a:pt x="2110383" y="325834"/>
                  <a:pt x="2105521" y="314126"/>
                  <a:pt x="2095798" y="305395"/>
                </a:cubicBezTo>
                <a:cubicBezTo>
                  <a:pt x="2086075" y="296664"/>
                  <a:pt x="2068910" y="291901"/>
                  <a:pt x="2044303" y="291107"/>
                </a:cubicBezTo>
                <a:lnTo>
                  <a:pt x="2044303" y="269081"/>
                </a:lnTo>
                <a:lnTo>
                  <a:pt x="2230636" y="269081"/>
                </a:lnTo>
                <a:lnTo>
                  <a:pt x="2230636" y="291107"/>
                </a:lnTo>
                <a:cubicBezTo>
                  <a:pt x="2212380" y="293092"/>
                  <a:pt x="2197497" y="300136"/>
                  <a:pt x="2185988" y="312241"/>
                </a:cubicBezTo>
                <a:cubicBezTo>
                  <a:pt x="2174479" y="324346"/>
                  <a:pt x="2155230" y="365522"/>
                  <a:pt x="2128243" y="435768"/>
                </a:cubicBezTo>
                <a:lnTo>
                  <a:pt x="1969294" y="848320"/>
                </a:lnTo>
                <a:cubicBezTo>
                  <a:pt x="1929210" y="951508"/>
                  <a:pt x="1899444" y="1015008"/>
                  <a:pt x="1879997" y="1038820"/>
                </a:cubicBezTo>
                <a:cubicBezTo>
                  <a:pt x="1852613" y="1072158"/>
                  <a:pt x="1818283" y="1088826"/>
                  <a:pt x="1777008" y="1088826"/>
                </a:cubicBezTo>
                <a:cubicBezTo>
                  <a:pt x="1744068" y="1088826"/>
                  <a:pt x="1717378" y="1079400"/>
                  <a:pt x="1696939" y="1060549"/>
                </a:cubicBezTo>
                <a:cubicBezTo>
                  <a:pt x="1676500" y="1041697"/>
                  <a:pt x="1666280" y="1018976"/>
                  <a:pt x="1666280" y="992386"/>
                </a:cubicBezTo>
                <a:cubicBezTo>
                  <a:pt x="1666280" y="969367"/>
                  <a:pt x="1673325" y="950317"/>
                  <a:pt x="1687414" y="935236"/>
                </a:cubicBezTo>
                <a:cubicBezTo>
                  <a:pt x="1701503" y="920154"/>
                  <a:pt x="1718866" y="912614"/>
                  <a:pt x="1739504" y="912614"/>
                </a:cubicBezTo>
                <a:cubicBezTo>
                  <a:pt x="1759347" y="912614"/>
                  <a:pt x="1775322" y="918964"/>
                  <a:pt x="1787426" y="931664"/>
                </a:cubicBezTo>
                <a:cubicBezTo>
                  <a:pt x="1799531" y="944364"/>
                  <a:pt x="1805782" y="964009"/>
                  <a:pt x="1806178" y="990600"/>
                </a:cubicBezTo>
                <a:cubicBezTo>
                  <a:pt x="1806576" y="1005681"/>
                  <a:pt x="1808362" y="1015404"/>
                  <a:pt x="1811536" y="1019770"/>
                </a:cubicBezTo>
                <a:cubicBezTo>
                  <a:pt x="1814711" y="1024136"/>
                  <a:pt x="1819275" y="1026319"/>
                  <a:pt x="1825229" y="1026319"/>
                </a:cubicBezTo>
                <a:cubicBezTo>
                  <a:pt x="1834753" y="1026319"/>
                  <a:pt x="1844874" y="1020564"/>
                  <a:pt x="1855590" y="1009054"/>
                </a:cubicBezTo>
                <a:cubicBezTo>
                  <a:pt x="1871464" y="992386"/>
                  <a:pt x="1890118" y="954286"/>
                  <a:pt x="1911549" y="894754"/>
                </a:cubicBezTo>
                <a:lnTo>
                  <a:pt x="1928813" y="848320"/>
                </a:lnTo>
                <a:lnTo>
                  <a:pt x="1749028" y="435768"/>
                </a:lnTo>
                <a:cubicBezTo>
                  <a:pt x="1722041" y="373459"/>
                  <a:pt x="1702098" y="335161"/>
                  <a:pt x="1689200" y="320873"/>
                </a:cubicBezTo>
                <a:cubicBezTo>
                  <a:pt x="1676301" y="306586"/>
                  <a:pt x="1660724" y="296664"/>
                  <a:pt x="1642468" y="291107"/>
                </a:cubicBezTo>
                <a:close/>
                <a:moveTo>
                  <a:pt x="5426869" y="252412"/>
                </a:moveTo>
                <a:cubicBezTo>
                  <a:pt x="5483225" y="252412"/>
                  <a:pt x="5532139" y="275530"/>
                  <a:pt x="5573613" y="321766"/>
                </a:cubicBezTo>
                <a:cubicBezTo>
                  <a:pt x="5615087" y="368002"/>
                  <a:pt x="5637411" y="436562"/>
                  <a:pt x="5640586" y="527447"/>
                </a:cubicBezTo>
                <a:lnTo>
                  <a:pt x="5335191" y="527447"/>
                </a:lnTo>
                <a:cubicBezTo>
                  <a:pt x="5338763" y="601265"/>
                  <a:pt x="5358408" y="659606"/>
                  <a:pt x="5394127" y="702469"/>
                </a:cubicBezTo>
                <a:cubicBezTo>
                  <a:pt x="5421511" y="735409"/>
                  <a:pt x="5454452" y="751879"/>
                  <a:pt x="5492949" y="751879"/>
                </a:cubicBezTo>
                <a:cubicBezTo>
                  <a:pt x="5516761" y="751879"/>
                  <a:pt x="5538391" y="745232"/>
                  <a:pt x="5557837" y="731936"/>
                </a:cubicBezTo>
                <a:cubicBezTo>
                  <a:pt x="5577285" y="718641"/>
                  <a:pt x="5598121" y="694729"/>
                  <a:pt x="5620345" y="660201"/>
                </a:cubicBezTo>
                <a:lnTo>
                  <a:pt x="5640586" y="673298"/>
                </a:lnTo>
                <a:cubicBezTo>
                  <a:pt x="5610423" y="734814"/>
                  <a:pt x="5577085" y="778371"/>
                  <a:pt x="5540573" y="803969"/>
                </a:cubicBezTo>
                <a:cubicBezTo>
                  <a:pt x="5504061" y="829568"/>
                  <a:pt x="5461794" y="842367"/>
                  <a:pt x="5413772" y="842367"/>
                </a:cubicBezTo>
                <a:cubicBezTo>
                  <a:pt x="5331222" y="842367"/>
                  <a:pt x="5268714" y="810617"/>
                  <a:pt x="5226249" y="747117"/>
                </a:cubicBezTo>
                <a:cubicBezTo>
                  <a:pt x="5192118" y="695920"/>
                  <a:pt x="5175052" y="632420"/>
                  <a:pt x="5175052" y="556617"/>
                </a:cubicBezTo>
                <a:cubicBezTo>
                  <a:pt x="5175052" y="463748"/>
                  <a:pt x="5200154" y="389830"/>
                  <a:pt x="5250359" y="334863"/>
                </a:cubicBezTo>
                <a:cubicBezTo>
                  <a:pt x="5300563" y="279896"/>
                  <a:pt x="5359400" y="252412"/>
                  <a:pt x="5426869" y="252412"/>
                </a:cubicBezTo>
                <a:close/>
                <a:moveTo>
                  <a:pt x="4551164" y="252412"/>
                </a:moveTo>
                <a:cubicBezTo>
                  <a:pt x="4586883" y="252412"/>
                  <a:pt x="4616847" y="260747"/>
                  <a:pt x="4641057" y="277415"/>
                </a:cubicBezTo>
                <a:cubicBezTo>
                  <a:pt x="4665266" y="294084"/>
                  <a:pt x="4683919" y="319484"/>
                  <a:pt x="4697016" y="353615"/>
                </a:cubicBezTo>
                <a:cubicBezTo>
                  <a:pt x="4728766" y="317897"/>
                  <a:pt x="4759226" y="292100"/>
                  <a:pt x="4788396" y="276225"/>
                </a:cubicBezTo>
                <a:cubicBezTo>
                  <a:pt x="4817567" y="260350"/>
                  <a:pt x="4848027" y="252412"/>
                  <a:pt x="4879777" y="252412"/>
                </a:cubicBezTo>
                <a:cubicBezTo>
                  <a:pt x="4918274" y="252412"/>
                  <a:pt x="4948932" y="261243"/>
                  <a:pt x="4971752" y="278904"/>
                </a:cubicBezTo>
                <a:cubicBezTo>
                  <a:pt x="4994573" y="296565"/>
                  <a:pt x="5010448" y="318988"/>
                  <a:pt x="5019377" y="346174"/>
                </a:cubicBezTo>
                <a:cubicBezTo>
                  <a:pt x="5028307" y="373360"/>
                  <a:pt x="5032772" y="416718"/>
                  <a:pt x="5032772" y="476250"/>
                </a:cubicBezTo>
                <a:lnTo>
                  <a:pt x="5032772" y="704254"/>
                </a:lnTo>
                <a:cubicBezTo>
                  <a:pt x="5032772" y="747117"/>
                  <a:pt x="5036642" y="773708"/>
                  <a:pt x="5044381" y="784026"/>
                </a:cubicBezTo>
                <a:cubicBezTo>
                  <a:pt x="5052120" y="794345"/>
                  <a:pt x="5068293" y="801092"/>
                  <a:pt x="5092899" y="804267"/>
                </a:cubicBezTo>
                <a:lnTo>
                  <a:pt x="5092899" y="825698"/>
                </a:lnTo>
                <a:lnTo>
                  <a:pt x="4805363" y="825698"/>
                </a:lnTo>
                <a:lnTo>
                  <a:pt x="4805363" y="804267"/>
                </a:lnTo>
                <a:cubicBezTo>
                  <a:pt x="4827985" y="802283"/>
                  <a:pt x="4844653" y="793551"/>
                  <a:pt x="4855369" y="778073"/>
                </a:cubicBezTo>
                <a:cubicBezTo>
                  <a:pt x="4862513" y="767358"/>
                  <a:pt x="4866085" y="742751"/>
                  <a:pt x="4866085" y="704254"/>
                </a:cubicBezTo>
                <a:lnTo>
                  <a:pt x="4866085" y="464939"/>
                </a:lnTo>
                <a:cubicBezTo>
                  <a:pt x="4866085" y="415329"/>
                  <a:pt x="4864100" y="383778"/>
                  <a:pt x="4860131" y="370284"/>
                </a:cubicBezTo>
                <a:cubicBezTo>
                  <a:pt x="4856162" y="356790"/>
                  <a:pt x="4849912" y="346769"/>
                  <a:pt x="4841379" y="340221"/>
                </a:cubicBezTo>
                <a:cubicBezTo>
                  <a:pt x="4832846" y="333672"/>
                  <a:pt x="4822825" y="330398"/>
                  <a:pt x="4811316" y="330398"/>
                </a:cubicBezTo>
                <a:cubicBezTo>
                  <a:pt x="4794251" y="330398"/>
                  <a:pt x="4776986" y="336649"/>
                  <a:pt x="4759524" y="349151"/>
                </a:cubicBezTo>
                <a:cubicBezTo>
                  <a:pt x="4742061" y="361652"/>
                  <a:pt x="4724400" y="380404"/>
                  <a:pt x="4706541" y="405408"/>
                </a:cubicBezTo>
                <a:lnTo>
                  <a:pt x="4706541" y="704254"/>
                </a:lnTo>
                <a:cubicBezTo>
                  <a:pt x="4706541" y="744339"/>
                  <a:pt x="4709914" y="769540"/>
                  <a:pt x="4716661" y="779859"/>
                </a:cubicBezTo>
                <a:cubicBezTo>
                  <a:pt x="4725790" y="794544"/>
                  <a:pt x="4743252" y="802679"/>
                  <a:pt x="4769049" y="804267"/>
                </a:cubicBezTo>
                <a:lnTo>
                  <a:pt x="4769049" y="825698"/>
                </a:lnTo>
                <a:lnTo>
                  <a:pt x="4480918" y="825698"/>
                </a:lnTo>
                <a:lnTo>
                  <a:pt x="4480918" y="804267"/>
                </a:lnTo>
                <a:cubicBezTo>
                  <a:pt x="4496396" y="803473"/>
                  <a:pt x="4508600" y="799604"/>
                  <a:pt x="4517529" y="792658"/>
                </a:cubicBezTo>
                <a:cubicBezTo>
                  <a:pt x="4526459" y="785713"/>
                  <a:pt x="4532412" y="777379"/>
                  <a:pt x="4535389" y="767655"/>
                </a:cubicBezTo>
                <a:cubicBezTo>
                  <a:pt x="4538365" y="757932"/>
                  <a:pt x="4539854" y="736798"/>
                  <a:pt x="4539854" y="704254"/>
                </a:cubicBezTo>
                <a:lnTo>
                  <a:pt x="4539854" y="464939"/>
                </a:lnTo>
                <a:cubicBezTo>
                  <a:pt x="4539854" y="414536"/>
                  <a:pt x="4537869" y="382984"/>
                  <a:pt x="4533900" y="370284"/>
                </a:cubicBezTo>
                <a:cubicBezTo>
                  <a:pt x="4529932" y="357584"/>
                  <a:pt x="4523284" y="347662"/>
                  <a:pt x="4513957" y="340518"/>
                </a:cubicBezTo>
                <a:cubicBezTo>
                  <a:pt x="4504631" y="333375"/>
                  <a:pt x="4494610" y="329803"/>
                  <a:pt x="4483894" y="329803"/>
                </a:cubicBezTo>
                <a:cubicBezTo>
                  <a:pt x="4468019" y="329803"/>
                  <a:pt x="4453533" y="333970"/>
                  <a:pt x="4440436" y="342304"/>
                </a:cubicBezTo>
                <a:cubicBezTo>
                  <a:pt x="4421783" y="354608"/>
                  <a:pt x="4401940" y="375642"/>
                  <a:pt x="4380905" y="405408"/>
                </a:cubicBezTo>
                <a:lnTo>
                  <a:pt x="4380905" y="704254"/>
                </a:lnTo>
                <a:cubicBezTo>
                  <a:pt x="4380905" y="743545"/>
                  <a:pt x="4384775" y="769441"/>
                  <a:pt x="4392514" y="781943"/>
                </a:cubicBezTo>
                <a:cubicBezTo>
                  <a:pt x="4400253" y="794444"/>
                  <a:pt x="4416425" y="801886"/>
                  <a:pt x="4441032" y="804267"/>
                </a:cubicBezTo>
                <a:lnTo>
                  <a:pt x="4441032" y="825698"/>
                </a:lnTo>
                <a:lnTo>
                  <a:pt x="4154091" y="825698"/>
                </a:lnTo>
                <a:lnTo>
                  <a:pt x="4154091" y="804267"/>
                </a:lnTo>
                <a:cubicBezTo>
                  <a:pt x="4177507" y="801886"/>
                  <a:pt x="4194176" y="794345"/>
                  <a:pt x="4204097" y="781645"/>
                </a:cubicBezTo>
                <a:cubicBezTo>
                  <a:pt x="4210844" y="772914"/>
                  <a:pt x="4214218" y="747117"/>
                  <a:pt x="4214218" y="704254"/>
                </a:cubicBezTo>
                <a:lnTo>
                  <a:pt x="4214218" y="389929"/>
                </a:lnTo>
                <a:cubicBezTo>
                  <a:pt x="4214218" y="347861"/>
                  <a:pt x="4210348" y="321667"/>
                  <a:pt x="4202609" y="311348"/>
                </a:cubicBezTo>
                <a:cubicBezTo>
                  <a:pt x="4194870" y="301029"/>
                  <a:pt x="4178697" y="294282"/>
                  <a:pt x="4154091" y="291107"/>
                </a:cubicBezTo>
                <a:lnTo>
                  <a:pt x="4154091" y="269081"/>
                </a:lnTo>
                <a:lnTo>
                  <a:pt x="4380905" y="269081"/>
                </a:lnTo>
                <a:lnTo>
                  <a:pt x="4380905" y="342304"/>
                </a:lnTo>
                <a:cubicBezTo>
                  <a:pt x="4411465" y="308967"/>
                  <a:pt x="4439742" y="285650"/>
                  <a:pt x="4465737" y="272355"/>
                </a:cubicBezTo>
                <a:cubicBezTo>
                  <a:pt x="4491732" y="259060"/>
                  <a:pt x="4520208" y="252412"/>
                  <a:pt x="4551164" y="252412"/>
                </a:cubicBezTo>
                <a:close/>
                <a:moveTo>
                  <a:pt x="3802857" y="252412"/>
                </a:moveTo>
                <a:cubicBezTo>
                  <a:pt x="3851275" y="252412"/>
                  <a:pt x="3896321" y="264914"/>
                  <a:pt x="3937992" y="289917"/>
                </a:cubicBezTo>
                <a:cubicBezTo>
                  <a:pt x="3979664" y="314920"/>
                  <a:pt x="4011315" y="350440"/>
                  <a:pt x="4032945" y="396478"/>
                </a:cubicBezTo>
                <a:cubicBezTo>
                  <a:pt x="4054575" y="442515"/>
                  <a:pt x="4065389" y="492918"/>
                  <a:pt x="4065389" y="547687"/>
                </a:cubicBezTo>
                <a:cubicBezTo>
                  <a:pt x="4065389" y="626665"/>
                  <a:pt x="4045347" y="692745"/>
                  <a:pt x="4005263" y="745926"/>
                </a:cubicBezTo>
                <a:cubicBezTo>
                  <a:pt x="3956844" y="810220"/>
                  <a:pt x="3889971" y="842367"/>
                  <a:pt x="3804642" y="842367"/>
                </a:cubicBezTo>
                <a:cubicBezTo>
                  <a:pt x="3720902" y="842367"/>
                  <a:pt x="3656410" y="812998"/>
                  <a:pt x="3611166" y="754261"/>
                </a:cubicBezTo>
                <a:cubicBezTo>
                  <a:pt x="3565922" y="695523"/>
                  <a:pt x="3543300" y="627459"/>
                  <a:pt x="3543300" y="550068"/>
                </a:cubicBezTo>
                <a:cubicBezTo>
                  <a:pt x="3543300" y="470297"/>
                  <a:pt x="3566418" y="400744"/>
                  <a:pt x="3612654" y="341411"/>
                </a:cubicBezTo>
                <a:cubicBezTo>
                  <a:pt x="3658890" y="282079"/>
                  <a:pt x="3722291" y="252412"/>
                  <a:pt x="3802857" y="252412"/>
                </a:cubicBezTo>
                <a:close/>
                <a:moveTo>
                  <a:pt x="1343621" y="252412"/>
                </a:moveTo>
                <a:cubicBezTo>
                  <a:pt x="1396405" y="252412"/>
                  <a:pt x="1438176" y="263624"/>
                  <a:pt x="1468934" y="286047"/>
                </a:cubicBezTo>
                <a:cubicBezTo>
                  <a:pt x="1499692" y="308471"/>
                  <a:pt x="1519635" y="332779"/>
                  <a:pt x="1528763" y="358973"/>
                </a:cubicBezTo>
                <a:cubicBezTo>
                  <a:pt x="1534319" y="375642"/>
                  <a:pt x="1537097" y="413940"/>
                  <a:pt x="1537097" y="473868"/>
                </a:cubicBezTo>
                <a:lnTo>
                  <a:pt x="1537097" y="689967"/>
                </a:lnTo>
                <a:cubicBezTo>
                  <a:pt x="1537097" y="715367"/>
                  <a:pt x="1538090" y="731341"/>
                  <a:pt x="1540074" y="737890"/>
                </a:cubicBezTo>
                <a:cubicBezTo>
                  <a:pt x="1542058" y="744438"/>
                  <a:pt x="1545035" y="749300"/>
                  <a:pt x="1549004" y="752475"/>
                </a:cubicBezTo>
                <a:cubicBezTo>
                  <a:pt x="1552972" y="755650"/>
                  <a:pt x="1557536" y="757237"/>
                  <a:pt x="1562696" y="757237"/>
                </a:cubicBezTo>
                <a:cubicBezTo>
                  <a:pt x="1573015" y="757237"/>
                  <a:pt x="1583532" y="749895"/>
                  <a:pt x="1594247" y="735211"/>
                </a:cubicBezTo>
                <a:lnTo>
                  <a:pt x="1612107" y="749498"/>
                </a:lnTo>
                <a:cubicBezTo>
                  <a:pt x="1592263" y="778867"/>
                  <a:pt x="1571725" y="800199"/>
                  <a:pt x="1550492" y="813494"/>
                </a:cubicBezTo>
                <a:cubicBezTo>
                  <a:pt x="1529259" y="826790"/>
                  <a:pt x="1505149" y="833437"/>
                  <a:pt x="1478161" y="833437"/>
                </a:cubicBezTo>
                <a:cubicBezTo>
                  <a:pt x="1446411" y="833437"/>
                  <a:pt x="1421607" y="825996"/>
                  <a:pt x="1403747" y="811113"/>
                </a:cubicBezTo>
                <a:cubicBezTo>
                  <a:pt x="1385888" y="796230"/>
                  <a:pt x="1374974" y="773708"/>
                  <a:pt x="1371005" y="743545"/>
                </a:cubicBezTo>
                <a:cubicBezTo>
                  <a:pt x="1303140" y="803473"/>
                  <a:pt x="1242219" y="833437"/>
                  <a:pt x="1188244" y="833437"/>
                </a:cubicBezTo>
                <a:cubicBezTo>
                  <a:pt x="1156494" y="833437"/>
                  <a:pt x="1130102" y="823019"/>
                  <a:pt x="1109068" y="802183"/>
                </a:cubicBezTo>
                <a:cubicBezTo>
                  <a:pt x="1088033" y="781347"/>
                  <a:pt x="1077516" y="755253"/>
                  <a:pt x="1077516" y="723900"/>
                </a:cubicBezTo>
                <a:cubicBezTo>
                  <a:pt x="1077516" y="681434"/>
                  <a:pt x="1095772" y="643235"/>
                  <a:pt x="1132285" y="609302"/>
                </a:cubicBezTo>
                <a:cubicBezTo>
                  <a:pt x="1168797" y="575369"/>
                  <a:pt x="1248371" y="530225"/>
                  <a:pt x="1371005" y="473868"/>
                </a:cubicBezTo>
                <a:lnTo>
                  <a:pt x="1371005" y="417909"/>
                </a:lnTo>
                <a:cubicBezTo>
                  <a:pt x="1371005" y="375840"/>
                  <a:pt x="1368723" y="349349"/>
                  <a:pt x="1364159" y="338435"/>
                </a:cubicBezTo>
                <a:cubicBezTo>
                  <a:pt x="1359595" y="327521"/>
                  <a:pt x="1350963" y="317996"/>
                  <a:pt x="1338263" y="309860"/>
                </a:cubicBezTo>
                <a:cubicBezTo>
                  <a:pt x="1325563" y="301724"/>
                  <a:pt x="1311276" y="297656"/>
                  <a:pt x="1295400" y="297656"/>
                </a:cubicBezTo>
                <a:cubicBezTo>
                  <a:pt x="1269604" y="297656"/>
                  <a:pt x="1248371" y="303411"/>
                  <a:pt x="1231702" y="314920"/>
                </a:cubicBezTo>
                <a:cubicBezTo>
                  <a:pt x="1221383" y="322064"/>
                  <a:pt x="1216224" y="330398"/>
                  <a:pt x="1216224" y="339923"/>
                </a:cubicBezTo>
                <a:cubicBezTo>
                  <a:pt x="1216224" y="348258"/>
                  <a:pt x="1221780" y="358576"/>
                  <a:pt x="1232893" y="370879"/>
                </a:cubicBezTo>
                <a:cubicBezTo>
                  <a:pt x="1247974" y="387945"/>
                  <a:pt x="1255514" y="404415"/>
                  <a:pt x="1255514" y="420290"/>
                </a:cubicBezTo>
                <a:cubicBezTo>
                  <a:pt x="1255514" y="439737"/>
                  <a:pt x="1248272" y="456307"/>
                  <a:pt x="1233786" y="469999"/>
                </a:cubicBezTo>
                <a:cubicBezTo>
                  <a:pt x="1219300" y="483691"/>
                  <a:pt x="1200349" y="490537"/>
                  <a:pt x="1176933" y="490537"/>
                </a:cubicBezTo>
                <a:cubicBezTo>
                  <a:pt x="1151930" y="490537"/>
                  <a:pt x="1130995" y="482997"/>
                  <a:pt x="1114128" y="467915"/>
                </a:cubicBezTo>
                <a:cubicBezTo>
                  <a:pt x="1097261" y="452834"/>
                  <a:pt x="1088827" y="435173"/>
                  <a:pt x="1088827" y="414933"/>
                </a:cubicBezTo>
                <a:cubicBezTo>
                  <a:pt x="1088827" y="386358"/>
                  <a:pt x="1100138" y="359072"/>
                  <a:pt x="1122760" y="333077"/>
                </a:cubicBezTo>
                <a:cubicBezTo>
                  <a:pt x="1145382" y="307082"/>
                  <a:pt x="1176933" y="287139"/>
                  <a:pt x="1217415" y="273248"/>
                </a:cubicBezTo>
                <a:cubicBezTo>
                  <a:pt x="1257896" y="259357"/>
                  <a:pt x="1299965" y="252412"/>
                  <a:pt x="1343621" y="252412"/>
                </a:cubicBezTo>
                <a:close/>
                <a:moveTo>
                  <a:pt x="855464" y="65484"/>
                </a:moveTo>
                <a:lnTo>
                  <a:pt x="875110" y="65484"/>
                </a:lnTo>
                <a:lnTo>
                  <a:pt x="875110" y="269081"/>
                </a:lnTo>
                <a:lnTo>
                  <a:pt x="1007269" y="269081"/>
                </a:lnTo>
                <a:lnTo>
                  <a:pt x="1007269" y="328017"/>
                </a:lnTo>
                <a:lnTo>
                  <a:pt x="875110" y="328017"/>
                </a:lnTo>
                <a:lnTo>
                  <a:pt x="875110" y="671512"/>
                </a:lnTo>
                <a:cubicBezTo>
                  <a:pt x="875110" y="703659"/>
                  <a:pt x="876598" y="724396"/>
                  <a:pt x="879575" y="733722"/>
                </a:cubicBezTo>
                <a:cubicBezTo>
                  <a:pt x="882551" y="743049"/>
                  <a:pt x="887810" y="750590"/>
                  <a:pt x="895350" y="756344"/>
                </a:cubicBezTo>
                <a:cubicBezTo>
                  <a:pt x="902891" y="762099"/>
                  <a:pt x="909836" y="764976"/>
                  <a:pt x="916186" y="764976"/>
                </a:cubicBezTo>
                <a:cubicBezTo>
                  <a:pt x="941983" y="764976"/>
                  <a:pt x="966391" y="745331"/>
                  <a:pt x="989410" y="706040"/>
                </a:cubicBezTo>
                <a:lnTo>
                  <a:pt x="1007269" y="719137"/>
                </a:lnTo>
                <a:cubicBezTo>
                  <a:pt x="975122" y="795337"/>
                  <a:pt x="922933" y="833437"/>
                  <a:pt x="850702" y="833437"/>
                </a:cubicBezTo>
                <a:cubicBezTo>
                  <a:pt x="815380" y="833437"/>
                  <a:pt x="785515" y="823615"/>
                  <a:pt x="761107" y="803969"/>
                </a:cubicBezTo>
                <a:cubicBezTo>
                  <a:pt x="736700" y="784324"/>
                  <a:pt x="721122" y="762397"/>
                  <a:pt x="714375" y="738187"/>
                </a:cubicBezTo>
                <a:cubicBezTo>
                  <a:pt x="710407" y="724693"/>
                  <a:pt x="708422" y="688181"/>
                  <a:pt x="708422" y="628650"/>
                </a:cubicBezTo>
                <a:lnTo>
                  <a:pt x="708422" y="328017"/>
                </a:lnTo>
                <a:lnTo>
                  <a:pt x="635794" y="328017"/>
                </a:lnTo>
                <a:lnTo>
                  <a:pt x="635794" y="307181"/>
                </a:lnTo>
                <a:cubicBezTo>
                  <a:pt x="685800" y="271859"/>
                  <a:pt x="728365" y="234751"/>
                  <a:pt x="763489" y="195857"/>
                </a:cubicBezTo>
                <a:cubicBezTo>
                  <a:pt x="798612" y="156964"/>
                  <a:pt x="829271" y="113506"/>
                  <a:pt x="855464" y="65484"/>
                </a:cubicBezTo>
                <a:close/>
                <a:moveTo>
                  <a:pt x="2572346" y="18454"/>
                </a:moveTo>
                <a:lnTo>
                  <a:pt x="2994422" y="18454"/>
                </a:lnTo>
                <a:lnTo>
                  <a:pt x="2994422" y="40481"/>
                </a:lnTo>
                <a:lnTo>
                  <a:pt x="2967633" y="40481"/>
                </a:lnTo>
                <a:cubicBezTo>
                  <a:pt x="2944217" y="40481"/>
                  <a:pt x="2925366" y="44648"/>
                  <a:pt x="2911078" y="52982"/>
                </a:cubicBezTo>
                <a:cubicBezTo>
                  <a:pt x="2900760" y="58539"/>
                  <a:pt x="2892624" y="68064"/>
                  <a:pt x="2886671" y="81557"/>
                </a:cubicBezTo>
                <a:cubicBezTo>
                  <a:pt x="2882305" y="91082"/>
                  <a:pt x="2880122" y="116086"/>
                  <a:pt x="2880122" y="156567"/>
                </a:cubicBezTo>
                <a:lnTo>
                  <a:pt x="2880122" y="385167"/>
                </a:lnTo>
                <a:lnTo>
                  <a:pt x="3165277" y="385167"/>
                </a:lnTo>
                <a:lnTo>
                  <a:pt x="3165277" y="156567"/>
                </a:lnTo>
                <a:cubicBezTo>
                  <a:pt x="3165277" y="115292"/>
                  <a:pt x="3163094" y="89495"/>
                  <a:pt x="3158728" y="79176"/>
                </a:cubicBezTo>
                <a:cubicBezTo>
                  <a:pt x="3154363" y="68857"/>
                  <a:pt x="3145433" y="59829"/>
                  <a:pt x="3131939" y="52089"/>
                </a:cubicBezTo>
                <a:cubicBezTo>
                  <a:pt x="3118446" y="44350"/>
                  <a:pt x="3100388" y="40481"/>
                  <a:pt x="3077766" y="40481"/>
                </a:cubicBezTo>
                <a:lnTo>
                  <a:pt x="3051572" y="40481"/>
                </a:lnTo>
                <a:lnTo>
                  <a:pt x="3051572" y="18454"/>
                </a:lnTo>
                <a:lnTo>
                  <a:pt x="3473053" y="18454"/>
                </a:lnTo>
                <a:lnTo>
                  <a:pt x="3473053" y="40481"/>
                </a:lnTo>
                <a:lnTo>
                  <a:pt x="3446860" y="40481"/>
                </a:lnTo>
                <a:cubicBezTo>
                  <a:pt x="3423047" y="40481"/>
                  <a:pt x="3404196" y="44648"/>
                  <a:pt x="3390305" y="52982"/>
                </a:cubicBezTo>
                <a:cubicBezTo>
                  <a:pt x="3379986" y="58539"/>
                  <a:pt x="3371850" y="68064"/>
                  <a:pt x="3365897" y="81557"/>
                </a:cubicBezTo>
                <a:cubicBezTo>
                  <a:pt x="3361531" y="91082"/>
                  <a:pt x="3359349" y="116086"/>
                  <a:pt x="3359349" y="156567"/>
                </a:cubicBezTo>
                <a:lnTo>
                  <a:pt x="3359349" y="687586"/>
                </a:lnTo>
                <a:cubicBezTo>
                  <a:pt x="3359349" y="728861"/>
                  <a:pt x="3361531" y="754658"/>
                  <a:pt x="3365897" y="764976"/>
                </a:cubicBezTo>
                <a:cubicBezTo>
                  <a:pt x="3370263" y="775295"/>
                  <a:pt x="3379193" y="784324"/>
                  <a:pt x="3392686" y="792063"/>
                </a:cubicBezTo>
                <a:cubicBezTo>
                  <a:pt x="3406180" y="799802"/>
                  <a:pt x="3424238" y="803672"/>
                  <a:pt x="3446860" y="803672"/>
                </a:cubicBezTo>
                <a:lnTo>
                  <a:pt x="3473053" y="803672"/>
                </a:lnTo>
                <a:lnTo>
                  <a:pt x="3473053" y="825698"/>
                </a:lnTo>
                <a:lnTo>
                  <a:pt x="3051572" y="825698"/>
                </a:lnTo>
                <a:lnTo>
                  <a:pt x="3051572" y="803672"/>
                </a:lnTo>
                <a:lnTo>
                  <a:pt x="3077766" y="803672"/>
                </a:lnTo>
                <a:cubicBezTo>
                  <a:pt x="3101578" y="803672"/>
                  <a:pt x="3120430" y="799504"/>
                  <a:pt x="3134321" y="791170"/>
                </a:cubicBezTo>
                <a:cubicBezTo>
                  <a:pt x="3144639" y="785614"/>
                  <a:pt x="3152775" y="776089"/>
                  <a:pt x="3158728" y="762595"/>
                </a:cubicBezTo>
                <a:cubicBezTo>
                  <a:pt x="3163094" y="753070"/>
                  <a:pt x="3165277" y="728067"/>
                  <a:pt x="3165277" y="687586"/>
                </a:cubicBezTo>
                <a:lnTo>
                  <a:pt x="3165277" y="437554"/>
                </a:lnTo>
                <a:lnTo>
                  <a:pt x="2880122" y="437554"/>
                </a:lnTo>
                <a:lnTo>
                  <a:pt x="2880122" y="687586"/>
                </a:lnTo>
                <a:cubicBezTo>
                  <a:pt x="2880122" y="728861"/>
                  <a:pt x="2882404" y="754658"/>
                  <a:pt x="2886968" y="764976"/>
                </a:cubicBezTo>
                <a:cubicBezTo>
                  <a:pt x="2891532" y="775295"/>
                  <a:pt x="2900462" y="784324"/>
                  <a:pt x="2913757" y="792063"/>
                </a:cubicBezTo>
                <a:cubicBezTo>
                  <a:pt x="2927053" y="799802"/>
                  <a:pt x="2945011" y="803672"/>
                  <a:pt x="2967633" y="803672"/>
                </a:cubicBezTo>
                <a:lnTo>
                  <a:pt x="2994422" y="803672"/>
                </a:lnTo>
                <a:lnTo>
                  <a:pt x="2994422" y="825698"/>
                </a:lnTo>
                <a:lnTo>
                  <a:pt x="2572346" y="825698"/>
                </a:lnTo>
                <a:lnTo>
                  <a:pt x="2572346" y="803672"/>
                </a:lnTo>
                <a:lnTo>
                  <a:pt x="2599135" y="803672"/>
                </a:lnTo>
                <a:cubicBezTo>
                  <a:pt x="2622550" y="803672"/>
                  <a:pt x="2641402" y="799504"/>
                  <a:pt x="2655689" y="791170"/>
                </a:cubicBezTo>
                <a:cubicBezTo>
                  <a:pt x="2666008" y="785614"/>
                  <a:pt x="2673946" y="776089"/>
                  <a:pt x="2679502" y="762595"/>
                </a:cubicBezTo>
                <a:cubicBezTo>
                  <a:pt x="2683868" y="753070"/>
                  <a:pt x="2686050" y="728067"/>
                  <a:pt x="2686050" y="687586"/>
                </a:cubicBezTo>
                <a:lnTo>
                  <a:pt x="2686050" y="156567"/>
                </a:lnTo>
                <a:cubicBezTo>
                  <a:pt x="2686050" y="115292"/>
                  <a:pt x="2683868" y="89495"/>
                  <a:pt x="2679502" y="79176"/>
                </a:cubicBezTo>
                <a:cubicBezTo>
                  <a:pt x="2675136" y="68857"/>
                  <a:pt x="2666306" y="59829"/>
                  <a:pt x="2653010" y="52089"/>
                </a:cubicBezTo>
                <a:cubicBezTo>
                  <a:pt x="2639715" y="44350"/>
                  <a:pt x="2621757" y="40481"/>
                  <a:pt x="2599135" y="40481"/>
                </a:cubicBezTo>
                <a:lnTo>
                  <a:pt x="2572346" y="40481"/>
                </a:lnTo>
                <a:close/>
                <a:moveTo>
                  <a:pt x="250032" y="0"/>
                </a:moveTo>
                <a:cubicBezTo>
                  <a:pt x="276225" y="0"/>
                  <a:pt x="301625" y="3175"/>
                  <a:pt x="326232" y="9525"/>
                </a:cubicBezTo>
                <a:cubicBezTo>
                  <a:pt x="344885" y="14287"/>
                  <a:pt x="367606" y="23118"/>
                  <a:pt x="394395" y="36016"/>
                </a:cubicBezTo>
                <a:cubicBezTo>
                  <a:pt x="421184" y="48914"/>
                  <a:pt x="439936" y="55364"/>
                  <a:pt x="450652" y="55364"/>
                </a:cubicBezTo>
                <a:cubicBezTo>
                  <a:pt x="460971" y="55364"/>
                  <a:pt x="469107" y="52189"/>
                  <a:pt x="475060" y="45839"/>
                </a:cubicBezTo>
                <a:cubicBezTo>
                  <a:pt x="481013" y="39489"/>
                  <a:pt x="486569" y="24209"/>
                  <a:pt x="491729" y="0"/>
                </a:cubicBezTo>
                <a:lnTo>
                  <a:pt x="509588" y="0"/>
                </a:lnTo>
                <a:lnTo>
                  <a:pt x="516136" y="269081"/>
                </a:lnTo>
                <a:lnTo>
                  <a:pt x="491729" y="269081"/>
                </a:lnTo>
                <a:cubicBezTo>
                  <a:pt x="480219" y="201612"/>
                  <a:pt x="451942" y="147339"/>
                  <a:pt x="406896" y="106263"/>
                </a:cubicBezTo>
                <a:cubicBezTo>
                  <a:pt x="361851" y="65186"/>
                  <a:pt x="313135" y="44648"/>
                  <a:pt x="260747" y="44648"/>
                </a:cubicBezTo>
                <a:cubicBezTo>
                  <a:pt x="220266" y="44648"/>
                  <a:pt x="188218" y="55463"/>
                  <a:pt x="164604" y="77093"/>
                </a:cubicBezTo>
                <a:cubicBezTo>
                  <a:pt x="140990" y="98722"/>
                  <a:pt x="129183" y="123626"/>
                  <a:pt x="129183" y="151804"/>
                </a:cubicBezTo>
                <a:cubicBezTo>
                  <a:pt x="129183" y="169664"/>
                  <a:pt x="133350" y="185539"/>
                  <a:pt x="141685" y="199429"/>
                </a:cubicBezTo>
                <a:cubicBezTo>
                  <a:pt x="153194" y="218083"/>
                  <a:pt x="171649" y="236537"/>
                  <a:pt x="197049" y="254793"/>
                </a:cubicBezTo>
                <a:cubicBezTo>
                  <a:pt x="215702" y="267890"/>
                  <a:pt x="258763" y="291107"/>
                  <a:pt x="326232" y="324445"/>
                </a:cubicBezTo>
                <a:cubicBezTo>
                  <a:pt x="420688" y="370879"/>
                  <a:pt x="484386" y="414734"/>
                  <a:pt x="517327" y="456009"/>
                </a:cubicBezTo>
                <a:cubicBezTo>
                  <a:pt x="549871" y="497284"/>
                  <a:pt x="566143" y="544512"/>
                  <a:pt x="566143" y="597693"/>
                </a:cubicBezTo>
                <a:cubicBezTo>
                  <a:pt x="566143" y="665162"/>
                  <a:pt x="539850" y="723205"/>
                  <a:pt x="487264" y="771822"/>
                </a:cubicBezTo>
                <a:cubicBezTo>
                  <a:pt x="434678" y="820440"/>
                  <a:pt x="367903" y="844748"/>
                  <a:pt x="286941" y="844748"/>
                </a:cubicBezTo>
                <a:cubicBezTo>
                  <a:pt x="261541" y="844748"/>
                  <a:pt x="237530" y="842168"/>
                  <a:pt x="214908" y="837009"/>
                </a:cubicBezTo>
                <a:cubicBezTo>
                  <a:pt x="192286" y="831850"/>
                  <a:pt x="163910" y="822126"/>
                  <a:pt x="129778" y="807839"/>
                </a:cubicBezTo>
                <a:cubicBezTo>
                  <a:pt x="110728" y="799901"/>
                  <a:pt x="95052" y="795933"/>
                  <a:pt x="82749" y="795933"/>
                </a:cubicBezTo>
                <a:cubicBezTo>
                  <a:pt x="72430" y="795933"/>
                  <a:pt x="61516" y="799901"/>
                  <a:pt x="50007" y="807839"/>
                </a:cubicBezTo>
                <a:cubicBezTo>
                  <a:pt x="38497" y="815776"/>
                  <a:pt x="29171" y="827881"/>
                  <a:pt x="22027" y="844153"/>
                </a:cubicBezTo>
                <a:lnTo>
                  <a:pt x="0" y="844153"/>
                </a:lnTo>
                <a:lnTo>
                  <a:pt x="0" y="539353"/>
                </a:lnTo>
                <a:lnTo>
                  <a:pt x="22027" y="539353"/>
                </a:lnTo>
                <a:cubicBezTo>
                  <a:pt x="39489" y="625078"/>
                  <a:pt x="73125" y="690463"/>
                  <a:pt x="122932" y="735508"/>
                </a:cubicBezTo>
                <a:cubicBezTo>
                  <a:pt x="172740" y="780554"/>
                  <a:pt x="226418" y="803076"/>
                  <a:pt x="283964" y="803076"/>
                </a:cubicBezTo>
                <a:cubicBezTo>
                  <a:pt x="328414" y="803076"/>
                  <a:pt x="363836" y="790972"/>
                  <a:pt x="390228" y="766762"/>
                </a:cubicBezTo>
                <a:cubicBezTo>
                  <a:pt x="416620" y="742553"/>
                  <a:pt x="429816" y="714375"/>
                  <a:pt x="429816" y="682228"/>
                </a:cubicBezTo>
                <a:cubicBezTo>
                  <a:pt x="429816" y="663178"/>
                  <a:pt x="424756" y="644723"/>
                  <a:pt x="414636" y="626864"/>
                </a:cubicBezTo>
                <a:cubicBezTo>
                  <a:pt x="404515" y="609004"/>
                  <a:pt x="389136" y="592038"/>
                  <a:pt x="368499" y="575965"/>
                </a:cubicBezTo>
                <a:cubicBezTo>
                  <a:pt x="347861" y="559891"/>
                  <a:pt x="311349" y="538956"/>
                  <a:pt x="258961" y="513159"/>
                </a:cubicBezTo>
                <a:cubicBezTo>
                  <a:pt x="185539" y="477043"/>
                  <a:pt x="132755" y="446286"/>
                  <a:pt x="100608" y="420886"/>
                </a:cubicBezTo>
                <a:cubicBezTo>
                  <a:pt x="68461" y="395486"/>
                  <a:pt x="43756" y="367109"/>
                  <a:pt x="26492" y="335756"/>
                </a:cubicBezTo>
                <a:cubicBezTo>
                  <a:pt x="9228" y="304403"/>
                  <a:pt x="596" y="269875"/>
                  <a:pt x="596" y="232172"/>
                </a:cubicBezTo>
                <a:cubicBezTo>
                  <a:pt x="596" y="167878"/>
                  <a:pt x="24210" y="113109"/>
                  <a:pt x="71438" y="67865"/>
                </a:cubicBezTo>
                <a:cubicBezTo>
                  <a:pt x="118666" y="22622"/>
                  <a:pt x="178197" y="0"/>
                  <a:pt x="250032" y="0"/>
                </a:cubicBezTo>
                <a:close/>
              </a:path>
            </a:pathLst>
          </a:custGeom>
          <a:ln w="38100">
            <a:solidFill>
              <a:sysClr val="windowText" lastClr="000000"/>
            </a:solidFill>
          </a:ln>
        </p:spPr>
      </p:pic>
    </p:spTree>
    <p:extLst>
      <p:ext uri="{BB962C8B-B14F-4D97-AF65-F5344CB8AC3E}">
        <p14:creationId xmlns:p14="http://schemas.microsoft.com/office/powerpoint/2010/main" val="1228633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67E0A3-1F07-4A78-A272-801C81A05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869" y="162983"/>
            <a:ext cx="3686740" cy="3966813"/>
          </a:xfrm>
          <a:prstGeom prst="rect">
            <a:avLst/>
          </a:prstGeom>
        </p:spPr>
      </p:pic>
      <p:sp>
        <p:nvSpPr>
          <p:cNvPr id="4" name="Arrow: Right 8">
            <a:extLst>
              <a:ext uri="{FF2B5EF4-FFF2-40B4-BE49-F238E27FC236}">
                <a16:creationId xmlns:a16="http://schemas.microsoft.com/office/drawing/2014/main" id="{8A970DF1-36E2-4323-90E1-B0DAD2308140}"/>
              </a:ext>
            </a:extLst>
          </p:cNvPr>
          <p:cNvSpPr/>
          <p:nvPr/>
        </p:nvSpPr>
        <p:spPr>
          <a:xfrm>
            <a:off x="3150742" y="2250934"/>
            <a:ext cx="3463593" cy="666061"/>
          </a:xfrm>
          <a:prstGeom prst="rightArrow">
            <a:avLst>
              <a:gd name="adj1" fmla="val 100000"/>
              <a:gd name="adj2" fmla="val 17485"/>
            </a:avLst>
          </a:prstGeom>
          <a:solidFill>
            <a:schemeClr val="accent4">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is this?</a:t>
            </a:r>
          </a:p>
        </p:txBody>
      </p:sp>
      <p:pic>
        <p:nvPicPr>
          <p:cNvPr id="6" name="Picture 5">
            <a:extLst>
              <a:ext uri="{FF2B5EF4-FFF2-40B4-BE49-F238E27FC236}">
                <a16:creationId xmlns:a16="http://schemas.microsoft.com/office/drawing/2014/main" id="{C9CB3841-3698-4449-9675-B78145C50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869" y="119117"/>
            <a:ext cx="3686740" cy="4127775"/>
          </a:xfrm>
          <a:prstGeom prst="rect">
            <a:avLst/>
          </a:prstGeom>
          <a:ln>
            <a:solidFill>
              <a:srgbClr val="92D050"/>
            </a:solidFill>
          </a:ln>
        </p:spPr>
      </p:pic>
      <p:sp>
        <p:nvSpPr>
          <p:cNvPr id="8" name="Arrow: Right 10">
            <a:extLst>
              <a:ext uri="{FF2B5EF4-FFF2-40B4-BE49-F238E27FC236}">
                <a16:creationId xmlns:a16="http://schemas.microsoft.com/office/drawing/2014/main" id="{D9EF7C66-3B14-482F-A399-7DCDBEFE1E0A}"/>
              </a:ext>
            </a:extLst>
          </p:cNvPr>
          <p:cNvSpPr/>
          <p:nvPr/>
        </p:nvSpPr>
        <p:spPr>
          <a:xfrm>
            <a:off x="2404032" y="1675343"/>
            <a:ext cx="4620127" cy="1817242"/>
          </a:xfrm>
          <a:prstGeom prst="rightArrow">
            <a:avLst>
              <a:gd name="adj1" fmla="val 100000"/>
              <a:gd name="adj2" fmla="val 26717"/>
            </a:avLst>
          </a:prstGeom>
          <a:solidFill>
            <a:schemeClr val="accent4">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human beings have roots like the trees?</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Arrow: Right 8">
            <a:extLst>
              <a:ext uri="{FF2B5EF4-FFF2-40B4-BE49-F238E27FC236}">
                <a16:creationId xmlns:a16="http://schemas.microsoft.com/office/drawing/2014/main" id="{8A970DF1-36E2-4323-90E1-B0DAD2308140}"/>
              </a:ext>
            </a:extLst>
          </p:cNvPr>
          <p:cNvSpPr/>
          <p:nvPr/>
        </p:nvSpPr>
        <p:spPr>
          <a:xfrm>
            <a:off x="6460681" y="5483848"/>
            <a:ext cx="5495996" cy="666061"/>
          </a:xfrm>
          <a:prstGeom prst="rightArrow">
            <a:avLst>
              <a:gd name="adj1" fmla="val 100000"/>
              <a:gd name="adj2" fmla="val 0"/>
            </a:avLst>
          </a:prstGeom>
          <a:solidFill>
            <a:schemeClr val="accent4">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This is the roots of tree?</a:t>
            </a:r>
            <a:endPar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Arrow: Right 8">
            <a:extLst>
              <a:ext uri="{FF2B5EF4-FFF2-40B4-BE49-F238E27FC236}">
                <a16:creationId xmlns:a16="http://schemas.microsoft.com/office/drawing/2014/main" id="{8A970DF1-36E2-4323-90E1-B0DAD2308140}"/>
              </a:ext>
            </a:extLst>
          </p:cNvPr>
          <p:cNvSpPr/>
          <p:nvPr/>
        </p:nvSpPr>
        <p:spPr>
          <a:xfrm>
            <a:off x="4882538" y="4487780"/>
            <a:ext cx="7006389" cy="1769376"/>
          </a:xfrm>
          <a:prstGeom prst="rightArrow">
            <a:avLst>
              <a:gd name="adj1" fmla="val 100000"/>
              <a:gd name="adj2" fmla="val 0"/>
            </a:avLst>
          </a:prstGeom>
          <a:solidFill>
            <a:schemeClr val="accent4">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Yes, But unlike the roots of trees.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They are invisible. They lie in our minds.</a:t>
            </a:r>
            <a:endPar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02351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3AA804D-2BCE-4A9F-8A8B-32A94415A1D2}"/>
              </a:ext>
            </a:extLst>
          </p:cNvPr>
          <p:cNvGraphicFramePr/>
          <p:nvPr>
            <p:extLst/>
          </p:nvPr>
        </p:nvGraphicFramePr>
        <p:xfrm>
          <a:off x="2153653" y="108284"/>
          <a:ext cx="9809747" cy="6424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9274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7A52E7D2-2821-47F7-9475-943227ABEB6A}"/>
                                            </p:graphicEl>
                                          </p:spTgt>
                                        </p:tgtEl>
                                        <p:attrNameLst>
                                          <p:attrName>style.visibility</p:attrName>
                                        </p:attrNameLst>
                                      </p:cBhvr>
                                      <p:to>
                                        <p:strVal val="visible"/>
                                      </p:to>
                                    </p:set>
                                    <p:anim calcmode="lin" valueType="num">
                                      <p:cBhvr>
                                        <p:cTn id="7" dur="500" fill="hold"/>
                                        <p:tgtEl>
                                          <p:spTgt spid="2">
                                            <p:graphicEl>
                                              <a:dgm id="{7A52E7D2-2821-47F7-9475-943227ABEB6A}"/>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7A52E7D2-2821-47F7-9475-943227ABEB6A}"/>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7A52E7D2-2821-47F7-9475-943227ABEB6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7634D7FE-0D6A-4666-B96D-E3734DFAA72F}"/>
                                            </p:graphicEl>
                                          </p:spTgt>
                                        </p:tgtEl>
                                        <p:attrNameLst>
                                          <p:attrName>style.visibility</p:attrName>
                                        </p:attrNameLst>
                                      </p:cBhvr>
                                      <p:to>
                                        <p:strVal val="visible"/>
                                      </p:to>
                                    </p:set>
                                    <p:anim calcmode="lin" valueType="num">
                                      <p:cBhvr>
                                        <p:cTn id="14" dur="500" fill="hold"/>
                                        <p:tgtEl>
                                          <p:spTgt spid="2">
                                            <p:graphicEl>
                                              <a:dgm id="{7634D7FE-0D6A-4666-B96D-E3734DFAA72F}"/>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7634D7FE-0D6A-4666-B96D-E3734DFAA72F}"/>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7634D7FE-0D6A-4666-B96D-E3734DFAA72F}"/>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graphicEl>
                                              <a:dgm id="{38FCF414-0B05-4C10-8215-13E3E3E6925B}"/>
                                            </p:graphicEl>
                                          </p:spTgt>
                                        </p:tgtEl>
                                        <p:attrNameLst>
                                          <p:attrName>style.visibility</p:attrName>
                                        </p:attrNameLst>
                                      </p:cBhvr>
                                      <p:to>
                                        <p:strVal val="visible"/>
                                      </p:to>
                                    </p:set>
                                    <p:anim calcmode="lin" valueType="num">
                                      <p:cBhvr>
                                        <p:cTn id="19" dur="500" fill="hold"/>
                                        <p:tgtEl>
                                          <p:spTgt spid="2">
                                            <p:graphicEl>
                                              <a:dgm id="{38FCF414-0B05-4C10-8215-13E3E3E6925B}"/>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38FCF414-0B05-4C10-8215-13E3E3E6925B}"/>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38FCF414-0B05-4C10-8215-13E3E3E6925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E6FFCEF0-751C-4D5B-970F-C48D6D783F9A}"/>
                                            </p:graphicEl>
                                          </p:spTgt>
                                        </p:tgtEl>
                                        <p:attrNameLst>
                                          <p:attrName>style.visibility</p:attrName>
                                        </p:attrNameLst>
                                      </p:cBhvr>
                                      <p:to>
                                        <p:strVal val="visible"/>
                                      </p:to>
                                    </p:set>
                                    <p:anim calcmode="lin" valueType="num">
                                      <p:cBhvr>
                                        <p:cTn id="26" dur="500" fill="hold"/>
                                        <p:tgtEl>
                                          <p:spTgt spid="2">
                                            <p:graphicEl>
                                              <a:dgm id="{E6FFCEF0-751C-4D5B-970F-C48D6D783F9A}"/>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E6FFCEF0-751C-4D5B-970F-C48D6D783F9A}"/>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E6FFCEF0-751C-4D5B-970F-C48D6D783F9A}"/>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08B5E317-B418-4E5F-838D-7466E543F226}"/>
                                            </p:graphicEl>
                                          </p:spTgt>
                                        </p:tgtEl>
                                        <p:attrNameLst>
                                          <p:attrName>style.visibility</p:attrName>
                                        </p:attrNameLst>
                                      </p:cBhvr>
                                      <p:to>
                                        <p:strVal val="visible"/>
                                      </p:to>
                                    </p:set>
                                    <p:anim calcmode="lin" valueType="num">
                                      <p:cBhvr>
                                        <p:cTn id="31" dur="500" fill="hold"/>
                                        <p:tgtEl>
                                          <p:spTgt spid="2">
                                            <p:graphicEl>
                                              <a:dgm id="{08B5E317-B418-4E5F-838D-7466E543F22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8B5E317-B418-4E5F-838D-7466E543F22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8B5E317-B418-4E5F-838D-7466E543F226}"/>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F764E61F-0403-4278-9BC8-C65D84C01A3C}"/>
                                            </p:graphicEl>
                                          </p:spTgt>
                                        </p:tgtEl>
                                        <p:attrNameLst>
                                          <p:attrName>style.visibility</p:attrName>
                                        </p:attrNameLst>
                                      </p:cBhvr>
                                      <p:to>
                                        <p:strVal val="visible"/>
                                      </p:to>
                                    </p:set>
                                    <p:anim calcmode="lin" valueType="num">
                                      <p:cBhvr>
                                        <p:cTn id="38" dur="500" fill="hold"/>
                                        <p:tgtEl>
                                          <p:spTgt spid="2">
                                            <p:graphicEl>
                                              <a:dgm id="{F764E61F-0403-4278-9BC8-C65D84C01A3C}"/>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F764E61F-0403-4278-9BC8-C65D84C01A3C}"/>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F764E61F-0403-4278-9BC8-C65D84C01A3C}"/>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graphicEl>
                                              <a:dgm id="{AFFB6AC0-32E2-45E3-9FC8-7CBDF6EE5AA6}"/>
                                            </p:graphicEl>
                                          </p:spTgt>
                                        </p:tgtEl>
                                        <p:attrNameLst>
                                          <p:attrName>style.visibility</p:attrName>
                                        </p:attrNameLst>
                                      </p:cBhvr>
                                      <p:to>
                                        <p:strVal val="visible"/>
                                      </p:to>
                                    </p:set>
                                    <p:anim calcmode="lin" valueType="num">
                                      <p:cBhvr>
                                        <p:cTn id="43" dur="500" fill="hold"/>
                                        <p:tgtEl>
                                          <p:spTgt spid="2">
                                            <p:graphicEl>
                                              <a:dgm id="{AFFB6AC0-32E2-45E3-9FC8-7CBDF6EE5AA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FFB6AC0-32E2-45E3-9FC8-7CBDF6EE5AA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FFB6AC0-32E2-45E3-9FC8-7CBDF6EE5AA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224FE75E-03F0-4B0D-AF48-FAF6E9D4FE77}"/>
                                            </p:graphicEl>
                                          </p:spTgt>
                                        </p:tgtEl>
                                        <p:attrNameLst>
                                          <p:attrName>style.visibility</p:attrName>
                                        </p:attrNameLst>
                                      </p:cBhvr>
                                      <p:to>
                                        <p:strVal val="visible"/>
                                      </p:to>
                                    </p:set>
                                    <p:anim calcmode="lin" valueType="num">
                                      <p:cBhvr>
                                        <p:cTn id="50" dur="500" fill="hold"/>
                                        <p:tgtEl>
                                          <p:spTgt spid="2">
                                            <p:graphicEl>
                                              <a:dgm id="{224FE75E-03F0-4B0D-AF48-FAF6E9D4FE77}"/>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224FE75E-03F0-4B0D-AF48-FAF6E9D4FE77}"/>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224FE75E-03F0-4B0D-AF48-FAF6E9D4FE77}"/>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1C6CF6A0-9D35-4063-8DE4-1639952EE3CA}"/>
                                            </p:graphicEl>
                                          </p:spTgt>
                                        </p:tgtEl>
                                        <p:attrNameLst>
                                          <p:attrName>style.visibility</p:attrName>
                                        </p:attrNameLst>
                                      </p:cBhvr>
                                      <p:to>
                                        <p:strVal val="visible"/>
                                      </p:to>
                                    </p:set>
                                    <p:anim calcmode="lin" valueType="num">
                                      <p:cBhvr>
                                        <p:cTn id="55" dur="500" fill="hold"/>
                                        <p:tgtEl>
                                          <p:spTgt spid="2">
                                            <p:graphicEl>
                                              <a:dgm id="{1C6CF6A0-9D35-4063-8DE4-1639952EE3CA}"/>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1C6CF6A0-9D35-4063-8DE4-1639952EE3CA}"/>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1C6CF6A0-9D35-4063-8DE4-1639952EE3CA}"/>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5FDA10D6-255E-46C3-8FB1-13E923A00816}"/>
                                            </p:graphicEl>
                                          </p:spTgt>
                                        </p:tgtEl>
                                        <p:attrNameLst>
                                          <p:attrName>style.visibility</p:attrName>
                                        </p:attrNameLst>
                                      </p:cBhvr>
                                      <p:to>
                                        <p:strVal val="visible"/>
                                      </p:to>
                                    </p:set>
                                    <p:anim calcmode="lin" valueType="num">
                                      <p:cBhvr>
                                        <p:cTn id="62" dur="500" fill="hold"/>
                                        <p:tgtEl>
                                          <p:spTgt spid="2">
                                            <p:graphicEl>
                                              <a:dgm id="{5FDA10D6-255E-46C3-8FB1-13E923A00816}"/>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5FDA10D6-255E-46C3-8FB1-13E923A00816}"/>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5FDA10D6-255E-46C3-8FB1-13E923A0081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11C1EAC7-3E5F-4E18-BDFF-E52D2C71E26F}"/>
                                            </p:graphicEl>
                                          </p:spTgt>
                                        </p:tgtEl>
                                        <p:attrNameLst>
                                          <p:attrName>style.visibility</p:attrName>
                                        </p:attrNameLst>
                                      </p:cBhvr>
                                      <p:to>
                                        <p:strVal val="visible"/>
                                      </p:to>
                                    </p:set>
                                    <p:anim calcmode="lin" valueType="num">
                                      <p:cBhvr>
                                        <p:cTn id="67" dur="500" fill="hold"/>
                                        <p:tgtEl>
                                          <p:spTgt spid="2">
                                            <p:graphicEl>
                                              <a:dgm id="{11C1EAC7-3E5F-4E18-BDFF-E52D2C71E26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11C1EAC7-3E5F-4E18-BDFF-E52D2C71E26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11C1EAC7-3E5F-4E18-BDFF-E52D2C71E26F}"/>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96BFF08D-E0FD-4D03-BE90-7ACA3D4B97D0}"/>
                                            </p:graphicEl>
                                          </p:spTgt>
                                        </p:tgtEl>
                                        <p:attrNameLst>
                                          <p:attrName>style.visibility</p:attrName>
                                        </p:attrNameLst>
                                      </p:cBhvr>
                                      <p:to>
                                        <p:strVal val="visible"/>
                                      </p:to>
                                    </p:set>
                                    <p:anim calcmode="lin" valueType="num">
                                      <p:cBhvr>
                                        <p:cTn id="74" dur="500" fill="hold"/>
                                        <p:tgtEl>
                                          <p:spTgt spid="2">
                                            <p:graphicEl>
                                              <a:dgm id="{96BFF08D-E0FD-4D03-BE90-7ACA3D4B97D0}"/>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96BFF08D-E0FD-4D03-BE90-7ACA3D4B97D0}"/>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96BFF08D-E0FD-4D03-BE90-7ACA3D4B97D0}"/>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12177CFD-2307-4C88-8169-F3E84C4CC845}"/>
                                            </p:graphicEl>
                                          </p:spTgt>
                                        </p:tgtEl>
                                        <p:attrNameLst>
                                          <p:attrName>style.visibility</p:attrName>
                                        </p:attrNameLst>
                                      </p:cBhvr>
                                      <p:to>
                                        <p:strVal val="visible"/>
                                      </p:to>
                                    </p:set>
                                    <p:anim calcmode="lin" valueType="num">
                                      <p:cBhvr>
                                        <p:cTn id="79" dur="500" fill="hold"/>
                                        <p:tgtEl>
                                          <p:spTgt spid="2">
                                            <p:graphicEl>
                                              <a:dgm id="{12177CFD-2307-4C88-8169-F3E84C4CC845}"/>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12177CFD-2307-4C88-8169-F3E84C4CC845}"/>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12177CFD-2307-4C88-8169-F3E84C4CC845}"/>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FB2A33F7-FB8F-498D-8658-CA9264CC6F31}"/>
                                            </p:graphicEl>
                                          </p:spTgt>
                                        </p:tgtEl>
                                        <p:attrNameLst>
                                          <p:attrName>style.visibility</p:attrName>
                                        </p:attrNameLst>
                                      </p:cBhvr>
                                      <p:to>
                                        <p:strVal val="visible"/>
                                      </p:to>
                                    </p:set>
                                    <p:anim calcmode="lin" valueType="num">
                                      <p:cBhvr>
                                        <p:cTn id="86" dur="500" fill="hold"/>
                                        <p:tgtEl>
                                          <p:spTgt spid="2">
                                            <p:graphicEl>
                                              <a:dgm id="{FB2A33F7-FB8F-498D-8658-CA9264CC6F31}"/>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FB2A33F7-FB8F-498D-8658-CA9264CC6F31}"/>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FB2A33F7-FB8F-498D-8658-CA9264CC6F31}"/>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
                                            <p:graphicEl>
                                              <a:dgm id="{94FF5379-4DA5-4F9C-9920-4FCF7C130841}"/>
                                            </p:graphicEl>
                                          </p:spTgt>
                                        </p:tgtEl>
                                        <p:attrNameLst>
                                          <p:attrName>style.visibility</p:attrName>
                                        </p:attrNameLst>
                                      </p:cBhvr>
                                      <p:to>
                                        <p:strVal val="visible"/>
                                      </p:to>
                                    </p:set>
                                    <p:anim calcmode="lin" valueType="num">
                                      <p:cBhvr>
                                        <p:cTn id="91" dur="500" fill="hold"/>
                                        <p:tgtEl>
                                          <p:spTgt spid="2">
                                            <p:graphicEl>
                                              <a:dgm id="{94FF5379-4DA5-4F9C-9920-4FCF7C130841}"/>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94FF5379-4DA5-4F9C-9920-4FCF7C130841}"/>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94FF5379-4DA5-4F9C-9920-4FCF7C1308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975749" y="270566"/>
            <a:ext cx="8229600" cy="1143000"/>
          </a:xfrm>
          <a:prstGeom prst="rect">
            <a:avLst/>
          </a:prstGeom>
          <a:solidFill>
            <a:schemeClr val="accent4">
              <a:lumMod val="20000"/>
              <a:lumOff val="80000"/>
            </a:schemeClr>
          </a:solidFill>
          <a:ln>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070C0"/>
                </a:solidFill>
                <a:latin typeface="Times New Roman" panose="02020603050405020304" pitchFamily="18" charset="0"/>
                <a:cs typeface="Times New Roman" panose="02020603050405020304" pitchFamily="18" charset="0"/>
              </a:rPr>
              <a:t>So, Our Today’s Lesson is-----</a:t>
            </a:r>
            <a:endParaRPr lang="en-US" sz="48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494" y="1744579"/>
            <a:ext cx="5590674" cy="4692315"/>
          </a:xfrm>
          <a:prstGeom prst="rect">
            <a:avLst/>
          </a:prstGeom>
          <a:ln>
            <a:solidFill>
              <a:srgbClr val="002060"/>
            </a:solidFill>
          </a:ln>
        </p:spPr>
      </p:pic>
      <p:sp>
        <p:nvSpPr>
          <p:cNvPr id="6" name="Pentagon 5"/>
          <p:cNvSpPr/>
          <p:nvPr/>
        </p:nvSpPr>
        <p:spPr>
          <a:xfrm>
            <a:off x="1917032" y="3224463"/>
            <a:ext cx="4235115" cy="1110274"/>
          </a:xfrm>
          <a:prstGeom prst="homePlate">
            <a:avLst>
              <a:gd name="adj" fmla="val 1925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a:ln w="11430"/>
                <a:solidFill>
                  <a:srgbClr val="00206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My roots -2</a:t>
            </a:r>
            <a:endParaRPr lang="en-US" sz="6000" b="1" dirty="0">
              <a:ln w="11430"/>
              <a:solidFill>
                <a:srgbClr val="00206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62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5209" y="2395427"/>
            <a:ext cx="9408695" cy="2554545"/>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sz="3200" b="1" dirty="0" smtClean="0">
                <a:latin typeface="Times New Roman" panose="02020603050405020304" pitchFamily="18" charset="0"/>
                <a:cs typeface="Times New Roman" panose="02020603050405020304" pitchFamily="18" charset="0"/>
              </a:rPr>
              <a:t>After </a:t>
            </a:r>
            <a:r>
              <a:rPr lang="en-GB" sz="3200" b="1" dirty="0">
                <a:latin typeface="Times New Roman" panose="02020603050405020304" pitchFamily="18" charset="0"/>
                <a:cs typeface="Times New Roman" panose="02020603050405020304" pitchFamily="18" charset="0"/>
              </a:rPr>
              <a:t>we have studied the </a:t>
            </a:r>
            <a:r>
              <a:rPr lang="en-GB" sz="3200" b="1" dirty="0" smtClean="0">
                <a:latin typeface="Times New Roman" panose="02020603050405020304" pitchFamily="18" charset="0"/>
                <a:cs typeface="Times New Roman" panose="02020603050405020304" pitchFamily="18" charset="0"/>
              </a:rPr>
              <a:t>lesson, </a:t>
            </a:r>
            <a:r>
              <a:rPr lang="en-GB" sz="3200" b="1" dirty="0">
                <a:latin typeface="Times New Roman" panose="02020603050405020304" pitchFamily="18" charset="0"/>
                <a:cs typeface="Times New Roman" panose="02020603050405020304" pitchFamily="18" charset="0"/>
              </a:rPr>
              <a:t>we will able </a:t>
            </a:r>
            <a:r>
              <a:rPr lang="en-GB" sz="3200" b="1" dirty="0" smtClean="0">
                <a:latin typeface="Times New Roman" panose="02020603050405020304" pitchFamily="18" charset="0"/>
                <a:cs typeface="Times New Roman" panose="02020603050405020304" pitchFamily="18" charset="0"/>
              </a:rPr>
              <a:t>to---- </a:t>
            </a:r>
          </a:p>
          <a:p>
            <a:r>
              <a:rPr lang="en-GB" sz="3200" b="1" dirty="0" smtClean="0">
                <a:latin typeface="Times New Roman" panose="02020603050405020304" pitchFamily="18" charset="0"/>
                <a:cs typeface="Times New Roman" panose="02020603050405020304" pitchFamily="18" charset="0"/>
              </a:rPr>
              <a:t>a) Read and comprehend texts, </a:t>
            </a:r>
          </a:p>
          <a:p>
            <a:pPr lvl="0"/>
            <a:r>
              <a:rPr lang="en-GB" sz="3200" b="1" dirty="0" smtClean="0">
                <a:solidFill>
                  <a:prstClr val="black"/>
                </a:solidFill>
                <a:latin typeface="Times New Roman" panose="02020603050405020304" pitchFamily="18" charset="0"/>
                <a:cs typeface="Times New Roman" panose="02020603050405020304" pitchFamily="18" charset="0"/>
              </a:rPr>
              <a:t>b) participate </a:t>
            </a:r>
            <a:r>
              <a:rPr lang="en-GB" sz="3200" b="1" dirty="0">
                <a:solidFill>
                  <a:prstClr val="black"/>
                </a:solidFill>
                <a:latin typeface="Times New Roman" panose="02020603050405020304" pitchFamily="18" charset="0"/>
                <a:cs typeface="Times New Roman" panose="02020603050405020304" pitchFamily="18" charset="0"/>
              </a:rPr>
              <a:t>in conversations</a:t>
            </a:r>
            <a:r>
              <a:rPr lang="en-GB" sz="3200" b="1" dirty="0" smtClean="0">
                <a:solidFill>
                  <a:prstClr val="black"/>
                </a:solidFill>
                <a:latin typeface="Times New Roman" panose="02020603050405020304" pitchFamily="18" charset="0"/>
                <a:cs typeface="Times New Roman" panose="02020603050405020304" pitchFamily="18" charset="0"/>
              </a:rPr>
              <a:t>,</a:t>
            </a:r>
            <a:endParaRPr lang="en-GB" sz="3200" b="1" dirty="0" smtClean="0">
              <a:latin typeface="Times New Roman" panose="02020603050405020304" pitchFamily="18" charset="0"/>
              <a:cs typeface="Times New Roman" panose="02020603050405020304" pitchFamily="18" charset="0"/>
            </a:endParaRPr>
          </a:p>
          <a:p>
            <a:r>
              <a:rPr lang="en-GB" sz="3200" b="1" dirty="0" smtClean="0">
                <a:latin typeface="Times New Roman" panose="02020603050405020304" pitchFamily="18" charset="0"/>
                <a:cs typeface="Times New Roman" panose="02020603050405020304" pitchFamily="18" charset="0"/>
              </a:rPr>
              <a:t>c) </a:t>
            </a:r>
            <a:r>
              <a:rPr lang="en-GB" sz="3200" b="1" dirty="0">
                <a:latin typeface="Times New Roman" panose="02020603050405020304" pitchFamily="18" charset="0"/>
                <a:cs typeface="Times New Roman" panose="02020603050405020304" pitchFamily="18" charset="0"/>
              </a:rPr>
              <a:t>narrate incidents and events in a logical </a:t>
            </a:r>
            <a:r>
              <a:rPr lang="en-GB" sz="3200" b="1" dirty="0" smtClean="0">
                <a:latin typeface="Times New Roman" panose="02020603050405020304" pitchFamily="18" charset="0"/>
                <a:cs typeface="Times New Roman" panose="02020603050405020304" pitchFamily="18" charset="0"/>
              </a:rPr>
              <a:t>sequence,</a:t>
            </a:r>
          </a:p>
          <a:p>
            <a:r>
              <a:rPr lang="en-GB" sz="3200" b="1" dirty="0" smtClean="0">
                <a:latin typeface="Times New Roman" panose="02020603050405020304" pitchFamily="18" charset="0"/>
                <a:cs typeface="Times New Roman" panose="02020603050405020304" pitchFamily="18" charset="0"/>
              </a:rPr>
              <a:t>d) make Wh-Questions.</a:t>
            </a:r>
          </a:p>
        </p:txBody>
      </p:sp>
      <p:sp>
        <p:nvSpPr>
          <p:cNvPr id="3" name="Rectangle 2"/>
          <p:cNvSpPr/>
          <p:nvPr/>
        </p:nvSpPr>
        <p:spPr>
          <a:xfrm>
            <a:off x="4758659" y="1114744"/>
            <a:ext cx="5404043" cy="707886"/>
          </a:xfrm>
          <a:prstGeom prst="rect">
            <a:avLst/>
          </a:prstGeom>
          <a:solidFill>
            <a:schemeClr val="accent4">
              <a:lumMod val="40000"/>
              <a:lumOff val="60000"/>
            </a:schemeClr>
          </a:solidFill>
          <a:ln>
            <a:solidFill>
              <a:srgbClr val="002060"/>
            </a:solidFill>
          </a:ln>
        </p:spPr>
        <p:txBody>
          <a:bodyPr wrap="none">
            <a:spAutoFit/>
          </a:bodyPr>
          <a:lstStyle/>
          <a:p>
            <a:r>
              <a:rPr lang="en-GB" sz="4000" b="1" dirty="0">
                <a:solidFill>
                  <a:srgbClr val="002060"/>
                </a:solidFill>
                <a:latin typeface="Algerian" panose="04020705040A02060702" pitchFamily="82" charset="0"/>
              </a:rPr>
              <a:t>Learning outcomes </a:t>
            </a:r>
          </a:p>
        </p:txBody>
      </p:sp>
    </p:spTree>
    <p:extLst>
      <p:ext uri="{BB962C8B-B14F-4D97-AF65-F5344CB8AC3E}">
        <p14:creationId xmlns:p14="http://schemas.microsoft.com/office/powerpoint/2010/main" val="4529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2310064" y="1288949"/>
            <a:ext cx="9625263" cy="4832092"/>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800" dirty="0" smtClean="0">
                <a:solidFill>
                  <a:srgbClr val="00B050"/>
                </a:solidFill>
                <a:latin typeface="Times New Roman" panose="02020603050405020304" pitchFamily="18" charset="0"/>
                <a:cs typeface="Times New Roman" panose="02020603050405020304" pitchFamily="18" charset="0"/>
              </a:rPr>
              <a:t>I </a:t>
            </a:r>
            <a:r>
              <a:rPr lang="en-GB" sz="2800" dirty="0">
                <a:solidFill>
                  <a:srgbClr val="00B050"/>
                </a:solidFill>
                <a:latin typeface="Times New Roman" panose="02020603050405020304" pitchFamily="18" charset="0"/>
                <a:cs typeface="Times New Roman" panose="02020603050405020304" pitchFamily="18" charset="0"/>
              </a:rPr>
              <a:t>simply just can't bear the people who don't have any respect for their roots. - </a:t>
            </a:r>
            <a:r>
              <a:rPr lang="en-GB" sz="2800" dirty="0">
                <a:solidFill>
                  <a:srgbClr val="C00000"/>
                </a:solidFill>
                <a:latin typeface="Times New Roman" panose="02020603050405020304" pitchFamily="18" charset="0"/>
                <a:cs typeface="Times New Roman" panose="02020603050405020304" pitchFamily="18" charset="0"/>
              </a:rPr>
              <a:t>Haridas Soren </a:t>
            </a:r>
          </a:p>
          <a:p>
            <a:r>
              <a:rPr lang="en-GB" sz="2800" dirty="0">
                <a:solidFill>
                  <a:srgbClr val="002060"/>
                </a:solidFill>
                <a:latin typeface="Times New Roman" panose="02020603050405020304" pitchFamily="18" charset="0"/>
                <a:cs typeface="Times New Roman" panose="02020603050405020304" pitchFamily="18" charset="0"/>
              </a:rPr>
              <a:t>We have a moderately big house in a town but we frequently go to our village home as well. I always feel so at home when I visit my village and stay with my near </a:t>
            </a:r>
            <a:r>
              <a:rPr lang="en-GB" sz="2800" dirty="0" smtClean="0">
                <a:solidFill>
                  <a:srgbClr val="002060"/>
                </a:solidFill>
                <a:latin typeface="Times New Roman" panose="02020603050405020304" pitchFamily="18" charset="0"/>
                <a:cs typeface="Times New Roman" panose="02020603050405020304" pitchFamily="18" charset="0"/>
              </a:rPr>
              <a:t>ones. - </a:t>
            </a:r>
            <a:r>
              <a:rPr lang="en-GB" sz="2800" dirty="0" smtClean="0">
                <a:solidFill>
                  <a:srgbClr val="C00000"/>
                </a:solidFill>
                <a:latin typeface="Times New Roman" panose="02020603050405020304" pitchFamily="18" charset="0"/>
                <a:cs typeface="Times New Roman" panose="02020603050405020304" pitchFamily="18" charset="0"/>
              </a:rPr>
              <a:t>Bidisha </a:t>
            </a:r>
            <a:r>
              <a:rPr lang="en-GB" sz="2800" dirty="0">
                <a:solidFill>
                  <a:srgbClr val="C00000"/>
                </a:solidFill>
                <a:latin typeface="Times New Roman" panose="02020603050405020304" pitchFamily="18" charset="0"/>
                <a:cs typeface="Times New Roman" panose="02020603050405020304" pitchFamily="18" charset="0"/>
              </a:rPr>
              <a:t>Yasmin </a:t>
            </a:r>
          </a:p>
          <a:p>
            <a:r>
              <a:rPr lang="en-GB" sz="2800" dirty="0">
                <a:solidFill>
                  <a:srgbClr val="00B0F0"/>
                </a:solidFill>
                <a:latin typeface="Times New Roman" panose="02020603050405020304" pitchFamily="18" charset="0"/>
                <a:cs typeface="Times New Roman" panose="02020603050405020304" pitchFamily="18" charset="0"/>
              </a:rPr>
              <a:t>I live in a small apartment with my mom, dad, and my little sister. Most of my relatives live in a village. I seldom go over there as I don't like village life. - </a:t>
            </a:r>
            <a:r>
              <a:rPr lang="en-GB" sz="2800" dirty="0">
                <a:solidFill>
                  <a:srgbClr val="C00000"/>
                </a:solidFill>
                <a:latin typeface="Times New Roman" panose="02020603050405020304" pitchFamily="18" charset="0"/>
                <a:cs typeface="Times New Roman" panose="02020603050405020304" pitchFamily="18" charset="0"/>
              </a:rPr>
              <a:t>Ifti Mahmud </a:t>
            </a:r>
            <a:endParaRPr lang="en-GB" sz="2800" dirty="0" smtClean="0">
              <a:solidFill>
                <a:srgbClr val="C00000"/>
              </a:solidFill>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Some </a:t>
            </a:r>
            <a:r>
              <a:rPr lang="en-GB" sz="2800" dirty="0">
                <a:latin typeface="Times New Roman" panose="02020603050405020304" pitchFamily="18" charset="0"/>
                <a:cs typeface="Times New Roman" panose="02020603050405020304" pitchFamily="18" charset="0"/>
              </a:rPr>
              <a:t>people </a:t>
            </a:r>
            <a:r>
              <a:rPr lang="en-GB" sz="2800" dirty="0" smtClean="0">
                <a:latin typeface="Times New Roman" panose="02020603050405020304" pitchFamily="18" charset="0"/>
                <a:cs typeface="Times New Roman" panose="02020603050405020304" pitchFamily="18" charset="0"/>
              </a:rPr>
              <a:t>are </a:t>
            </a:r>
            <a:r>
              <a:rPr lang="en-GB" sz="2800" dirty="0">
                <a:latin typeface="Times New Roman" panose="02020603050405020304" pitchFamily="18" charset="0"/>
                <a:cs typeface="Times New Roman" panose="02020603050405020304" pitchFamily="18" charset="0"/>
              </a:rPr>
              <a:t>so eager to leave their own homes, friends, and everything behind only to be a part of the city life. They arc not for me. </a:t>
            </a:r>
            <a:r>
              <a:rPr lang="en-GB" sz="2800" dirty="0" smtClean="0">
                <a:latin typeface="Times New Roman" panose="02020603050405020304" pitchFamily="18" charset="0"/>
                <a:cs typeface="Times New Roman" panose="02020603050405020304" pitchFamily="18" charset="0"/>
              </a:rPr>
              <a:t>- </a:t>
            </a:r>
            <a:r>
              <a:rPr lang="en-GB" sz="2800" dirty="0" smtClean="0">
                <a:solidFill>
                  <a:srgbClr val="C00000"/>
                </a:solidFill>
                <a:latin typeface="Times New Roman" panose="02020603050405020304" pitchFamily="18" charset="0"/>
                <a:cs typeface="Times New Roman" panose="02020603050405020304" pitchFamily="18" charset="0"/>
              </a:rPr>
              <a:t>Antara </a:t>
            </a:r>
            <a:r>
              <a:rPr lang="en-GB" sz="2800" dirty="0">
                <a:solidFill>
                  <a:srgbClr val="C00000"/>
                </a:solidFill>
                <a:latin typeface="Times New Roman" panose="02020603050405020304" pitchFamily="18" charset="0"/>
                <a:cs typeface="Times New Roman" panose="02020603050405020304" pitchFamily="18" charset="0"/>
              </a:rPr>
              <a:t>Gomes </a:t>
            </a:r>
          </a:p>
        </p:txBody>
      </p:sp>
      <p:sp>
        <p:nvSpPr>
          <p:cNvPr id="4" name="Rectangle 3"/>
          <p:cNvSpPr/>
          <p:nvPr/>
        </p:nvSpPr>
        <p:spPr>
          <a:xfrm>
            <a:off x="1229403" y="174656"/>
            <a:ext cx="10705924" cy="646331"/>
          </a:xfrm>
          <a:prstGeom prst="rect">
            <a:avLst/>
          </a:prstGeom>
          <a:solidFill>
            <a:schemeClr val="accent4">
              <a:lumMod val="40000"/>
              <a:lumOff val="60000"/>
            </a:schemeClr>
          </a:solidFill>
          <a:ln w="28575">
            <a:solidFill>
              <a:srgbClr val="002060"/>
            </a:solidFill>
          </a:ln>
        </p:spPr>
        <p:txBody>
          <a:bodyPr wrap="square">
            <a:spAutoFit/>
          </a:bodyPr>
          <a:lstStyle/>
          <a:p>
            <a:r>
              <a:rPr lang="en-GB" sz="3600" dirty="0" smtClean="0">
                <a:latin typeface="Times New Roman" panose="02020603050405020304" pitchFamily="18" charset="0"/>
                <a:cs typeface="Times New Roman" panose="02020603050405020304" pitchFamily="18" charset="0"/>
              </a:rPr>
              <a:t>Read </a:t>
            </a:r>
            <a:r>
              <a:rPr lang="en-GB" sz="3600" dirty="0">
                <a:latin typeface="Times New Roman" panose="02020603050405020304" pitchFamily="18" charset="0"/>
                <a:cs typeface="Times New Roman" panose="02020603050405020304" pitchFamily="18" charset="0"/>
              </a:rPr>
              <a:t>the following remarks and find out who is like you. </a:t>
            </a:r>
            <a:endParaRPr lang="en-GB" sz="3600" dirty="0"/>
          </a:p>
        </p:txBody>
      </p:sp>
    </p:spTree>
    <p:extLst>
      <p:ext uri="{BB962C8B-B14F-4D97-AF65-F5344CB8AC3E}">
        <p14:creationId xmlns:p14="http://schemas.microsoft.com/office/powerpoint/2010/main" val="714399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5369" y="1119808"/>
            <a:ext cx="9059779" cy="403187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3200" dirty="0">
                <a:solidFill>
                  <a:srgbClr val="0070C0"/>
                </a:solidFill>
                <a:latin typeface="Times New Roman" panose="02020603050405020304" pitchFamily="18" charset="0"/>
                <a:cs typeface="Times New Roman" panose="02020603050405020304" pitchFamily="18" charset="0"/>
              </a:rPr>
              <a:t>To be frank, I don't get used to visiting my relatives in the village. </a:t>
            </a:r>
            <a:r>
              <a:rPr lang="en-GB" sz="3200" dirty="0">
                <a:latin typeface="Times New Roman" panose="02020603050405020304" pitchFamily="18" charset="0"/>
                <a:cs typeface="Times New Roman" panose="02020603050405020304" pitchFamily="18" charset="0"/>
              </a:rPr>
              <a:t>- </a:t>
            </a:r>
            <a:r>
              <a:rPr lang="en-GB" sz="3200" dirty="0">
                <a:solidFill>
                  <a:srgbClr val="C00000"/>
                </a:solidFill>
                <a:latin typeface="Times New Roman" panose="02020603050405020304" pitchFamily="18" charset="0"/>
                <a:cs typeface="Times New Roman" panose="02020603050405020304" pitchFamily="18" charset="0"/>
              </a:rPr>
              <a:t>Jhilik Ahsan </a:t>
            </a:r>
            <a:endParaRPr lang="en-GB" sz="3200" dirty="0" smtClean="0">
              <a:solidFill>
                <a:srgbClr val="C00000"/>
              </a:solidFill>
              <a:latin typeface="Times New Roman" panose="02020603050405020304" pitchFamily="18" charset="0"/>
              <a:cs typeface="Times New Roman" panose="02020603050405020304" pitchFamily="18" charset="0"/>
            </a:endParaRPr>
          </a:p>
          <a:p>
            <a:r>
              <a:rPr lang="en-GB" sz="3200" dirty="0" smtClean="0">
                <a:solidFill>
                  <a:srgbClr val="00B050"/>
                </a:solidFill>
                <a:latin typeface="Times New Roman" panose="02020603050405020304" pitchFamily="18" charset="0"/>
                <a:cs typeface="Times New Roman" panose="02020603050405020304" pitchFamily="18" charset="0"/>
              </a:rPr>
              <a:t>I </a:t>
            </a:r>
            <a:r>
              <a:rPr lang="en-GB" sz="3200" dirty="0">
                <a:solidFill>
                  <a:srgbClr val="00B050"/>
                </a:solidFill>
                <a:latin typeface="Times New Roman" panose="02020603050405020304" pitchFamily="18" charset="0"/>
                <a:cs typeface="Times New Roman" panose="02020603050405020304" pitchFamily="18" charset="0"/>
              </a:rPr>
              <a:t>live in a city but I never forget my parents are from a tiny but beautiful village. I know I have my roots there and I'm so proud of that. </a:t>
            </a:r>
            <a:r>
              <a:rPr lang="en-GB" sz="3200" dirty="0" smtClean="0">
                <a:solidFill>
                  <a:srgbClr val="00B050"/>
                </a:solidFill>
                <a:latin typeface="Times New Roman" panose="02020603050405020304" pitchFamily="18" charset="0"/>
                <a:cs typeface="Times New Roman" panose="02020603050405020304" pitchFamily="18" charset="0"/>
              </a:rPr>
              <a:t>–</a:t>
            </a:r>
            <a:r>
              <a:rPr lang="en-GB" sz="3200" dirty="0" smtClean="0">
                <a:solidFill>
                  <a:srgbClr val="C00000"/>
                </a:solidFill>
                <a:latin typeface="Times New Roman" panose="02020603050405020304" pitchFamily="18" charset="0"/>
                <a:cs typeface="Times New Roman" panose="02020603050405020304" pitchFamily="18" charset="0"/>
              </a:rPr>
              <a:t>Anupom Chakma</a:t>
            </a:r>
          </a:p>
          <a:p>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I just can't stand the people who have grown up in the village but forget it once they are out from there. </a:t>
            </a:r>
            <a:r>
              <a:rPr lang="en-GB" sz="3200" dirty="0" smtClean="0">
                <a:latin typeface="Times New Roman" panose="02020603050405020304" pitchFamily="18" charset="0"/>
                <a:cs typeface="Times New Roman" panose="02020603050405020304" pitchFamily="18" charset="0"/>
              </a:rPr>
              <a:t>-    </a:t>
            </a:r>
          </a:p>
          <a:p>
            <a:r>
              <a:rPr lang="en-GB" sz="3200" dirty="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                                                </a:t>
            </a:r>
            <a:r>
              <a:rPr lang="en-GB" sz="3200" dirty="0" smtClean="0">
                <a:solidFill>
                  <a:srgbClr val="C00000"/>
                </a:solidFill>
                <a:latin typeface="Times New Roman" panose="02020603050405020304" pitchFamily="18" charset="0"/>
                <a:cs typeface="Times New Roman" panose="02020603050405020304" pitchFamily="18" charset="0"/>
              </a:rPr>
              <a:t>Debashish </a:t>
            </a:r>
            <a:r>
              <a:rPr lang="en-GB" sz="3200" dirty="0">
                <a:solidFill>
                  <a:srgbClr val="C00000"/>
                </a:solidFill>
                <a:latin typeface="Times New Roman" panose="02020603050405020304" pitchFamily="18" charset="0"/>
                <a:cs typeface="Times New Roman" panose="02020603050405020304" pitchFamily="18" charset="0"/>
              </a:rPr>
              <a:t>Biswash </a:t>
            </a:r>
          </a:p>
        </p:txBody>
      </p:sp>
    </p:spTree>
    <p:extLst>
      <p:ext uri="{BB962C8B-B14F-4D97-AF65-F5344CB8AC3E}">
        <p14:creationId xmlns:p14="http://schemas.microsoft.com/office/powerpoint/2010/main" val="175658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5211" y="133219"/>
            <a:ext cx="10010273"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3200" dirty="0" smtClean="0">
                <a:solidFill>
                  <a:srgbClr val="0070C0"/>
                </a:solidFill>
                <a:latin typeface="Times New Roman" panose="02020603050405020304" pitchFamily="18" charset="0"/>
                <a:cs typeface="Times New Roman" panose="02020603050405020304" pitchFamily="18" charset="0"/>
              </a:rPr>
              <a:t>I live in city, but </a:t>
            </a:r>
            <a:r>
              <a:rPr lang="en-GB" sz="3200" i="1" dirty="0">
                <a:solidFill>
                  <a:srgbClr val="0070C0"/>
                </a:solidFill>
                <a:latin typeface="Times New Roman" panose="02020603050405020304" pitchFamily="18" charset="0"/>
                <a:cs typeface="Times New Roman" panose="02020603050405020304" pitchFamily="18" charset="0"/>
              </a:rPr>
              <a:t> </a:t>
            </a:r>
            <a:r>
              <a:rPr lang="en-GB" sz="3200" dirty="0" smtClean="0">
                <a:solidFill>
                  <a:srgbClr val="0070C0"/>
                </a:solidFill>
                <a:latin typeface="Times New Roman" panose="02020603050405020304" pitchFamily="18" charset="0"/>
                <a:cs typeface="Times New Roman" panose="02020603050405020304" pitchFamily="18" charset="0"/>
              </a:rPr>
              <a:t>always feel  childhood mates and my near and dear ones who are living in village. I always remember the sweet memories of the play ground and  play mates.</a:t>
            </a:r>
            <a:endParaRPr lang="en-GB" sz="3200"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081463" y="1842800"/>
            <a:ext cx="9914021" cy="584775"/>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n-GB" sz="3200" dirty="0" smtClean="0">
                <a:solidFill>
                  <a:srgbClr val="0070C0"/>
                </a:solidFill>
                <a:latin typeface="Times New Roman" panose="02020603050405020304" pitchFamily="18" charset="0"/>
                <a:cs typeface="Times New Roman" panose="02020603050405020304" pitchFamily="18" charset="0"/>
              </a:rPr>
              <a:t> Likings and dislikings always vary from person to person.</a:t>
            </a:r>
            <a:r>
              <a:rPr lang="en-GB" sz="2800" dirty="0" smtClean="0">
                <a:solidFill>
                  <a:srgbClr val="C00000"/>
                </a:solidFill>
                <a:latin typeface="Times New Roman" panose="02020603050405020304" pitchFamily="18" charset="0"/>
                <a:cs typeface="Times New Roman" panose="02020603050405020304" pitchFamily="18" charset="0"/>
              </a:rPr>
              <a:t> </a:t>
            </a:r>
            <a:endParaRPr lang="en-GB" sz="3200"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4813730"/>
              </p:ext>
            </p:extLst>
          </p:nvPr>
        </p:nvGraphicFramePr>
        <p:xfrm>
          <a:off x="2392947" y="2719137"/>
          <a:ext cx="8128000" cy="335280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19758276"/>
                    </a:ext>
                  </a:extLst>
                </a:gridCol>
                <a:gridCol w="4064000">
                  <a:extLst>
                    <a:ext uri="{9D8B030D-6E8A-4147-A177-3AD203B41FA5}">
                      <a16:colId xmlns:a16="http://schemas.microsoft.com/office/drawing/2014/main" val="3479102062"/>
                    </a:ext>
                  </a:extLst>
                </a:gridCol>
              </a:tblGrid>
              <a:tr h="214340">
                <a:tc>
                  <a:txBody>
                    <a:bodyPr/>
                    <a:lstStyle/>
                    <a:p>
                      <a:r>
                        <a:rPr kumimoji="0" lang="en-GB" sz="24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Those who like village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Those who dislike village </a:t>
                      </a:r>
                      <a:endPar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8953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GB" sz="32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Haridas Soren</a:t>
                      </a:r>
                      <a:endParaRPr kumimoji="0" lang="en-GB" sz="3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200" dirty="0" smtClean="0">
                          <a:latin typeface="Times New Roman" panose="02020603050405020304" pitchFamily="18" charset="0"/>
                          <a:cs typeface="Times New Roman" panose="02020603050405020304" pitchFamily="18" charset="0"/>
                        </a:rPr>
                        <a:t>1.</a:t>
                      </a:r>
                      <a:r>
                        <a:rPr lang="en-GB" sz="3200" baseline="0" dirty="0" smtClean="0">
                          <a:latin typeface="Times New Roman" panose="02020603050405020304" pitchFamily="18" charset="0"/>
                          <a:cs typeface="Times New Roman" panose="02020603050405020304" pitchFamily="18" charset="0"/>
                        </a:rPr>
                        <a:t> Ifti Mahmud</a:t>
                      </a:r>
                      <a:endParaRPr lang="en-GB"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3279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GB" sz="32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Bidisha Yasmin</a:t>
                      </a:r>
                      <a:endParaRPr kumimoji="0" lang="en-GB" sz="3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200" dirty="0" smtClean="0">
                          <a:latin typeface="Times New Roman" panose="02020603050405020304" pitchFamily="18" charset="0"/>
                          <a:cs typeface="Times New Roman" panose="02020603050405020304" pitchFamily="18" charset="0"/>
                        </a:rPr>
                        <a:t>2. Jhilik</a:t>
                      </a:r>
                      <a:r>
                        <a:rPr lang="en-GB" sz="3200" baseline="0" dirty="0" smtClean="0">
                          <a:latin typeface="Times New Roman" panose="02020603050405020304" pitchFamily="18" charset="0"/>
                          <a:cs typeface="Times New Roman" panose="02020603050405020304" pitchFamily="18" charset="0"/>
                        </a:rPr>
                        <a:t> Ahsan</a:t>
                      </a:r>
                      <a:endParaRPr lang="en-GB"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79472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GB" sz="32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Antara Gomes</a:t>
                      </a:r>
                      <a:endParaRPr kumimoji="0" lang="en-GB" sz="3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5581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4. </a:t>
                      </a:r>
                      <a:r>
                        <a:rPr kumimoji="0" lang="en-GB" sz="32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Anupom Chakma</a:t>
                      </a:r>
                      <a:endParaRPr kumimoji="0" lang="en-GB" sz="3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7981465"/>
                  </a:ext>
                </a:extLst>
              </a:tr>
              <a:tr h="370840">
                <a:tc>
                  <a:txBody>
                    <a:bodyPr/>
                    <a:lstStyle/>
                    <a:p>
                      <a:r>
                        <a:rPr lang="en-GB" sz="3200" dirty="0" smtClean="0">
                          <a:latin typeface="Times New Roman" panose="02020603050405020304" pitchFamily="18" charset="0"/>
                          <a:cs typeface="Times New Roman" panose="02020603050405020304" pitchFamily="18" charset="0"/>
                        </a:rPr>
                        <a:t>5. </a:t>
                      </a:r>
                      <a:r>
                        <a:rPr lang="en-GB" sz="3200" dirty="0" smtClean="0">
                          <a:solidFill>
                            <a:srgbClr val="FF0000"/>
                          </a:solidFill>
                          <a:latin typeface="Times New Roman" panose="02020603050405020304" pitchFamily="18" charset="0"/>
                          <a:cs typeface="Times New Roman" panose="02020603050405020304" pitchFamily="18" charset="0"/>
                        </a:rPr>
                        <a:t>Debashish</a:t>
                      </a:r>
                      <a:endParaRPr lang="en-GB" sz="32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7188125"/>
                  </a:ext>
                </a:extLst>
              </a:tr>
            </a:tbl>
          </a:graphicData>
        </a:graphic>
      </p:graphicFrame>
    </p:spTree>
    <p:extLst>
      <p:ext uri="{BB962C8B-B14F-4D97-AF65-F5344CB8AC3E}">
        <p14:creationId xmlns:p14="http://schemas.microsoft.com/office/powerpoint/2010/main" val="179826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1628</Words>
  <Application>Microsoft Office PowerPoint</Application>
  <PresentationFormat>Widescreen</PresentationFormat>
  <Paragraphs>162</Paragraphs>
  <Slides>25</Slides>
  <Notes>0</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Algerian</vt:lpstr>
      <vt:lpstr>Arial</vt:lpstr>
      <vt:lpstr>Calibri</vt:lpstr>
      <vt:lpstr>Calibri Light</vt:lpstr>
      <vt:lpstr>Candara</vt:lpstr>
      <vt:lpstr>Times New Roman</vt:lpstr>
      <vt:lpstr>Wingdings</vt:lpstr>
      <vt:lpstr>Office Theme</vt:lpstr>
      <vt:lpstr>1_Custom Design</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Chandra Majumder</dc:creator>
  <cp:lastModifiedBy>Manik Chandra Majumder</cp:lastModifiedBy>
  <cp:revision>66</cp:revision>
  <dcterms:created xsi:type="dcterms:W3CDTF">2020-07-31T15:04:41Z</dcterms:created>
  <dcterms:modified xsi:type="dcterms:W3CDTF">2020-08-01T14:04:50Z</dcterms:modified>
</cp:coreProperties>
</file>