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64" r:id="rId3"/>
    <p:sldId id="267" r:id="rId4"/>
    <p:sldId id="268" r:id="rId5"/>
    <p:sldId id="269" r:id="rId6"/>
    <p:sldId id="270" r:id="rId7"/>
    <p:sldId id="256" r:id="rId8"/>
    <p:sldId id="257" r:id="rId9"/>
    <p:sldId id="258" r:id="rId10"/>
    <p:sldId id="271" r:id="rId11"/>
    <p:sldId id="272" r:id="rId12"/>
    <p:sldId id="259" r:id="rId13"/>
    <p:sldId id="260" r:id="rId14"/>
    <p:sldId id="261" r:id="rId15"/>
    <p:sldId id="273" r:id="rId16"/>
    <p:sldId id="275" r:id="rId17"/>
  </p:sldIdLst>
  <p:sldSz cx="12192000" cy="6858000"/>
  <p:notesSz cx="6858000" cy="9144000"/>
  <p:defaultTextStyle>
    <a:defPPr>
      <a:defRPr lang="b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E29A-A3B4-4469-9048-5ACB683BDEA5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BD3E-E0EE-4CCE-A02B-2576E4D029AE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66850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D2790-21C1-44EA-96E8-F83634CAC024}" type="slidenum">
              <a:rPr lang="bn-BD" smtClean="0"/>
              <a:t>2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5322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কী করা হচ্ছে ? তা শিক্ষার্থীদের নিকট জানতে চেয়ে পাঠশিরোনাম ঘোষণায় আসতে হবে।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ABD3E-E0EE-4CCE-A02B-2576E4D029AE}" type="slidenum">
              <a:rPr lang="bn-BD" smtClean="0"/>
              <a:t>3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60926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052B-D58E-4425-B4D9-0F96F87AE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37760-BBEC-4B70-8130-2E21FC044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8874E-078B-42AC-9071-09499D25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462BB-4A4B-4047-B6E8-03A223A8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A894F-7AFC-4F30-BD0B-18C89EAC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410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FF1C-6AF7-47AF-93A7-11CD7F73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B0CCC-21F1-43B1-9052-02B29D644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F47C3-F69C-49E7-B572-B658FE74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17EA8-8282-480B-A99E-6CC6CFED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7DD8-F3EC-4F60-ACFA-522ADFBE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98085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2357A-58A0-4C2D-8B4E-5BDF9653B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A355D-2559-449F-8ADD-23E9F8208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8486-92F6-4ECB-862A-FE090E57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9D316-AA37-4FAF-B14B-D0992064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A8402-1843-4C0C-BA0A-40F34541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702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FB86-79AF-48EF-98A8-505CB281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C719-7666-4413-A918-EBD972E7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4B6DA-D495-4515-825D-11CE2A6E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7406D-4E9A-4F92-9D97-CB289F16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4548E-5D69-46A7-AD9F-D9FBCB53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2903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0D94-6F41-4B0C-8CA1-322D46B8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C2B67-9EB0-4FEE-A7BC-37673550F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1266-DA32-4788-A019-6B45E146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EE482-A385-497C-92D8-0EB2EE4F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3DA23-F3E3-4692-AE27-30B93658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16406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7522-1AC8-450C-ACFA-2CC80858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8DC8-B247-4CA7-B231-EE4915AF3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6F5E8-3E48-4393-B8EC-D4B80ECC7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34E1C-AF41-4A08-9EAC-86A975D2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223FE-1E6D-4B51-83D0-D8F56235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BBC1D-63C6-4559-9CEB-DB95A434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4023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A724-4F3C-40FC-A186-989B9EEF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3CEB4-A7F3-4477-8F61-73445725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6630-DAB9-4476-91C1-0EC728A29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D5780-4F19-419D-A636-B0EDF397F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DA1EA-9D95-4CEF-A0D2-D10D18E53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42BB86-1458-4950-B007-1DC8F772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2F7ED-B956-472D-9809-914A40B8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E2D47-034C-4FA3-9B2C-DCD92E3F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16210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E05C-12F3-4DE2-81F1-92BB6BDF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E8F93-026C-42B8-870E-A7EE7155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C0B81-95CA-435B-8DE6-DD8C6547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1C5E-E4D4-4CC3-A2B1-7750C279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33693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DDDD5-8214-40A5-AB87-C51B6718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F70AE-B265-4387-8429-FBEAFA0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386DF-F0BA-439A-B042-ED1B7B58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68696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159E-DF3A-4014-97F6-D16B69E6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FE95-2872-4939-8087-A21730DF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0CD39-604A-4E82-A288-70F07858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1C5CF-D485-40E1-90DE-1361D07E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18358-00B7-44D9-A0DA-5BA703CF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B291F-2269-450B-A105-5405D7B3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89524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682C-6A85-4465-9A6B-15DCA10E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28AF2-7A2D-4840-816F-8B0F6E8AA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4DC0D-23D8-41AC-9DF1-8B47061E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CB941-F9FC-4B75-B27F-25F2E7AA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19BCA-70E2-4967-B329-7148B700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FF3C3-86D2-405C-A241-824E620D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356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D78A0-FC50-42C6-9886-83C7FA15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9EF27-D381-4D78-93BB-AD6941E1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1A2F-C0A8-4C66-A9C0-3AFA09EFD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8CD4-4660-4B5D-B34E-06E65BD792E8}" type="datetimeFigureOut">
              <a:rPr lang="bn-BD" smtClean="0"/>
              <a:t>12-12-41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B35F5-BF93-416F-9513-7EFC571D3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EC204-E0F5-4D58-821F-A3B16D7EF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0A4D-1F80-4E38-AFE7-6D5F785E570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18184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CAE83-39A6-43FD-86B5-8298434E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43ECB-C1CE-4F89-8345-70069992BC99}"/>
              </a:ext>
            </a:extLst>
          </p:cNvPr>
          <p:cNvSpPr/>
          <p:nvPr/>
        </p:nvSpPr>
        <p:spPr>
          <a:xfrm>
            <a:off x="4203291" y="648929"/>
            <a:ext cx="3819832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B0272C-B169-42CA-947E-315CBE721CB7}"/>
                  </a:ext>
                </a:extLst>
              </p:cNvPr>
              <p:cNvSpPr txBox="1"/>
              <p:nvPr/>
            </p:nvSpPr>
            <p:spPr>
              <a:xfrm>
                <a:off x="624349" y="1740309"/>
                <a:ext cx="8165690" cy="105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13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ঘ)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B0272C-B169-42CA-947E-315CBE721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9" y="1740309"/>
                <a:ext cx="8165690" cy="1053109"/>
              </a:xfrm>
              <a:prstGeom prst="rect">
                <a:avLst/>
              </a:prstGeom>
              <a:blipFill>
                <a:blip r:embed="rId2"/>
                <a:stretch>
                  <a:fillRect l="-2612" b="-1560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0E0DF0-4AB1-4A2A-B95C-D79344881D40}"/>
                  </a:ext>
                </a:extLst>
              </p:cNvPr>
              <p:cNvSpPr txBox="1"/>
              <p:nvPr/>
            </p:nvSpPr>
            <p:spPr>
              <a:xfrm>
                <a:off x="609598" y="3200400"/>
                <a:ext cx="8858865" cy="111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13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ঙ)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0E0DF0-4AB1-4A2A-B95C-D79344881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3200400"/>
                <a:ext cx="8858865" cy="1118896"/>
              </a:xfrm>
              <a:prstGeom prst="rect">
                <a:avLst/>
              </a:prstGeom>
              <a:blipFill>
                <a:blip r:embed="rId3"/>
                <a:stretch>
                  <a:fillRect l="-2409" b="-815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84B864-1C63-451A-986C-F42314FA26B8}"/>
                  </a:ext>
                </a:extLst>
              </p:cNvPr>
              <p:cNvSpPr txBox="1"/>
              <p:nvPr/>
            </p:nvSpPr>
            <p:spPr>
              <a:xfrm>
                <a:off x="722670" y="4498258"/>
                <a:ext cx="8244349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13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চ)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4000" dirty="0"/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84B864-1C63-451A-986C-F42314FA2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0" y="4498258"/>
                <a:ext cx="8244349" cy="1052596"/>
              </a:xfrm>
              <a:prstGeom prst="rect">
                <a:avLst/>
              </a:prstGeom>
              <a:blipFill>
                <a:blip r:embed="rId4"/>
                <a:stretch>
                  <a:fillRect l="-2663" b="-1560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83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3DF0A5-2164-4B47-9D64-1DDEAC5AB45B}"/>
              </a:ext>
            </a:extLst>
          </p:cNvPr>
          <p:cNvSpPr/>
          <p:nvPr/>
        </p:nvSpPr>
        <p:spPr>
          <a:xfrm>
            <a:off x="4129549" y="2153264"/>
            <a:ext cx="3819832" cy="144655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এর সমাধান</a:t>
            </a:r>
          </a:p>
        </p:txBody>
      </p:sp>
    </p:spTree>
    <p:extLst>
      <p:ext uri="{BB962C8B-B14F-4D97-AF65-F5344CB8AC3E}">
        <p14:creationId xmlns:p14="http://schemas.microsoft.com/office/powerpoint/2010/main" val="19878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/>
              <p:nvPr/>
            </p:nvSpPr>
            <p:spPr>
              <a:xfrm>
                <a:off x="1671484" y="1238864"/>
                <a:ext cx="5555226" cy="105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84" y="1238864"/>
                <a:ext cx="5555226" cy="1053109"/>
              </a:xfrm>
              <a:prstGeom prst="rect">
                <a:avLst/>
              </a:prstGeom>
              <a:blipFill>
                <a:blip r:embed="rId2"/>
                <a:stretch>
                  <a:fillRect b="-1560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5C70422-4FC9-427F-ABA2-F7177C331A0B}"/>
              </a:ext>
            </a:extLst>
          </p:cNvPr>
          <p:cNvSpPr txBox="1"/>
          <p:nvPr/>
        </p:nvSpPr>
        <p:spPr>
          <a:xfrm>
            <a:off x="412955" y="294968"/>
            <a:ext cx="187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ঘ)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26D4A5-A6D4-40C2-B4C2-C072FA6E40BC}"/>
                  </a:ext>
                </a:extLst>
              </p:cNvPr>
              <p:cNvSpPr txBox="1"/>
              <p:nvPr/>
            </p:nvSpPr>
            <p:spPr>
              <a:xfrm>
                <a:off x="1219201" y="2703870"/>
                <a:ext cx="5555226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26D4A5-A6D4-40C2-B4C2-C072FA6E4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2703870"/>
                <a:ext cx="5555226" cy="1131848"/>
              </a:xfrm>
              <a:prstGeom prst="rect">
                <a:avLst/>
              </a:prstGeom>
              <a:blipFill>
                <a:blip r:embed="rId3"/>
                <a:stretch>
                  <a:fillRect r="-7903" b="-8108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0588F3-CD75-4E95-B2D8-0486FF35B959}"/>
                  </a:ext>
                </a:extLst>
              </p:cNvPr>
              <p:cNvSpPr txBox="1"/>
              <p:nvPr/>
            </p:nvSpPr>
            <p:spPr>
              <a:xfrm>
                <a:off x="1165123" y="4006644"/>
                <a:ext cx="5555226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bn-BD" sz="4000" dirty="0"/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bn-BD" sz="4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0588F3-CD75-4E95-B2D8-0486FF35B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23" y="4006644"/>
                <a:ext cx="5555226" cy="1131848"/>
              </a:xfrm>
              <a:prstGeom prst="rect">
                <a:avLst/>
              </a:prstGeom>
              <a:blipFill>
                <a:blip r:embed="rId4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/>
              <p:nvPr/>
            </p:nvSpPr>
            <p:spPr>
              <a:xfrm>
                <a:off x="1671484" y="1238864"/>
                <a:ext cx="6617110" cy="112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84" y="1238864"/>
                <a:ext cx="6617110" cy="1121333"/>
              </a:xfrm>
              <a:prstGeom prst="rect">
                <a:avLst/>
              </a:prstGeom>
              <a:blipFill>
                <a:blip r:embed="rId2"/>
                <a:stretch>
                  <a:fillRect b="-815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5C70422-4FC9-427F-ABA2-F7177C331A0B}"/>
              </a:ext>
            </a:extLst>
          </p:cNvPr>
          <p:cNvSpPr txBox="1"/>
          <p:nvPr/>
        </p:nvSpPr>
        <p:spPr>
          <a:xfrm>
            <a:off x="412955" y="294968"/>
            <a:ext cx="187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26D4A5-A6D4-40C2-B4C2-C072FA6E40BC}"/>
                  </a:ext>
                </a:extLst>
              </p:cNvPr>
              <p:cNvSpPr txBox="1"/>
              <p:nvPr/>
            </p:nvSpPr>
            <p:spPr>
              <a:xfrm>
                <a:off x="383458" y="2158178"/>
                <a:ext cx="7890387" cy="265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:endParaRPr lang="bn-BD" sz="3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bn-BD" sz="3600" dirty="0"/>
                      <m:t> </m:t>
                    </m:r>
                  </m:oMath>
                </a14:m>
                <a:r>
                  <a:rPr lang="bn-BD" sz="36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26D4A5-A6D4-40C2-B4C2-C072FA6E4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8" y="2158178"/>
                <a:ext cx="7890387" cy="2650854"/>
              </a:xfrm>
              <a:prstGeom prst="rect">
                <a:avLst/>
              </a:prstGeom>
              <a:blipFill>
                <a:blip r:embed="rId3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3E8F52-E2F8-42F7-9A2C-0DEAB5E7F6D3}"/>
                  </a:ext>
                </a:extLst>
              </p:cNvPr>
              <p:cNvSpPr txBox="1"/>
              <p:nvPr/>
            </p:nvSpPr>
            <p:spPr>
              <a:xfrm>
                <a:off x="235975" y="5276220"/>
                <a:ext cx="5427406" cy="158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bn-BD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bn-BD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 </a:t>
                </a:r>
                <a:endParaRPr lang="bn-BD" sz="3600" dirty="0"/>
              </a:p>
              <a:p>
                <a:endParaRPr lang="bn-BD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3E8F52-E2F8-42F7-9A2C-0DEAB5E7F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5" y="5276220"/>
                <a:ext cx="5427406" cy="15817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61912-29B4-472F-88B8-C89EB1E85503}"/>
                  </a:ext>
                </a:extLst>
              </p:cNvPr>
              <p:cNvSpPr txBox="1"/>
              <p:nvPr/>
            </p:nvSpPr>
            <p:spPr>
              <a:xfrm>
                <a:off x="4011560" y="5123511"/>
                <a:ext cx="5147187" cy="52322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bn-BD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61912-29B4-472F-88B8-C89EB1E85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60" y="5123511"/>
                <a:ext cx="51471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ED9847-FAD2-4834-87DC-1287CDB5BC73}"/>
                  </a:ext>
                </a:extLst>
              </p:cNvPr>
              <p:cNvSpPr txBox="1"/>
              <p:nvPr/>
            </p:nvSpPr>
            <p:spPr>
              <a:xfrm>
                <a:off x="3982066" y="3927986"/>
                <a:ext cx="5176684" cy="9528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bn-BD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bn-BD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ED9847-FAD2-4834-87DC-1287CDB5B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66" y="3927986"/>
                <a:ext cx="5176684" cy="952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/>
              <p:nvPr/>
            </p:nvSpPr>
            <p:spPr>
              <a:xfrm>
                <a:off x="1696064" y="1209368"/>
                <a:ext cx="6592529" cy="10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4000" dirty="0"/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64" y="1209368"/>
                <a:ext cx="6592529" cy="1082092"/>
              </a:xfrm>
              <a:prstGeom prst="rect">
                <a:avLst/>
              </a:prstGeom>
              <a:blipFill>
                <a:blip r:embed="rId2"/>
                <a:stretch>
                  <a:fillRect b="-1236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5C70422-4FC9-427F-ABA2-F7177C331A0B}"/>
              </a:ext>
            </a:extLst>
          </p:cNvPr>
          <p:cNvSpPr txBox="1"/>
          <p:nvPr/>
        </p:nvSpPr>
        <p:spPr>
          <a:xfrm>
            <a:off x="412955" y="294968"/>
            <a:ext cx="187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চ)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26D4A5-A6D4-40C2-B4C2-C072FA6E40BC}"/>
                  </a:ext>
                </a:extLst>
              </p:cNvPr>
              <p:cNvSpPr txBox="1"/>
              <p:nvPr/>
            </p:nvSpPr>
            <p:spPr>
              <a:xfrm>
                <a:off x="383458" y="2246669"/>
                <a:ext cx="7890387" cy="1305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+1−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26D4A5-A6D4-40C2-B4C2-C072FA6E4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8" y="2246669"/>
                <a:ext cx="7890387" cy="1305807"/>
              </a:xfrm>
              <a:prstGeom prst="rect">
                <a:avLst/>
              </a:prstGeom>
              <a:blipFill>
                <a:blip r:embed="rId3"/>
                <a:stretch>
                  <a:fillRect b="-514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0A4C47-2E72-42D3-B100-AB9BF966434C}"/>
                  </a:ext>
                </a:extLst>
              </p:cNvPr>
              <p:cNvSpPr txBox="1"/>
              <p:nvPr/>
            </p:nvSpPr>
            <p:spPr>
              <a:xfrm>
                <a:off x="329381" y="3490449"/>
                <a:ext cx="7890387" cy="120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6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0A4C47-2E72-42D3-B100-AB9BF9664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1" y="3490449"/>
                <a:ext cx="7890387" cy="1207575"/>
              </a:xfrm>
              <a:prstGeom prst="rect">
                <a:avLst/>
              </a:prstGeom>
              <a:blipFill>
                <a:blip r:embed="rId4"/>
                <a:stretch>
                  <a:fillRect b="-11616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2002E6-27A1-42C5-9A9C-A7BF7F82DA07}"/>
                  </a:ext>
                </a:extLst>
              </p:cNvPr>
              <p:cNvSpPr txBox="1"/>
              <p:nvPr/>
            </p:nvSpPr>
            <p:spPr>
              <a:xfrm>
                <a:off x="467033" y="4911210"/>
                <a:ext cx="4355690" cy="120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bn-BD" sz="36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2002E6-27A1-42C5-9A9C-A7BF7F82D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3" y="4911210"/>
                <a:ext cx="4355690" cy="1207575"/>
              </a:xfrm>
              <a:prstGeom prst="rect">
                <a:avLst/>
              </a:prstGeom>
              <a:blipFill>
                <a:blip r:embed="rId5"/>
                <a:stretch>
                  <a:fillRect b="-11616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1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B1D9AE-1EA0-432A-A630-A704A1FEC55B}"/>
              </a:ext>
            </a:extLst>
          </p:cNvPr>
          <p:cNvSpPr/>
          <p:nvPr/>
        </p:nvSpPr>
        <p:spPr>
          <a:xfrm>
            <a:off x="4011562" y="457200"/>
            <a:ext cx="3819832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9F0A01-815C-4CD5-AD96-3D81C4E68D06}"/>
                  </a:ext>
                </a:extLst>
              </p:cNvPr>
              <p:cNvSpPr txBox="1"/>
              <p:nvPr/>
            </p:nvSpPr>
            <p:spPr>
              <a:xfrm>
                <a:off x="1936953" y="1415845"/>
                <a:ext cx="7295535" cy="105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9F0A01-815C-4CD5-AD96-3D81C4E68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53" y="1415845"/>
                <a:ext cx="7295535" cy="1053109"/>
              </a:xfrm>
              <a:prstGeom prst="rect">
                <a:avLst/>
              </a:prstGeom>
              <a:blipFill>
                <a:blip r:embed="rId2"/>
                <a:stretch>
                  <a:fillRect b="-1560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AC3298-60B0-43F4-BB7C-6A07B467B636}"/>
              </a:ext>
            </a:extLst>
          </p:cNvPr>
          <p:cNvSpPr txBox="1"/>
          <p:nvPr/>
        </p:nvSpPr>
        <p:spPr>
          <a:xfrm>
            <a:off x="958644" y="1666568"/>
            <a:ext cx="191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4D3773-2BFD-4BA5-B758-5B0A58A5664C}"/>
                  </a:ext>
                </a:extLst>
              </p:cNvPr>
              <p:cNvSpPr txBox="1"/>
              <p:nvPr/>
            </p:nvSpPr>
            <p:spPr>
              <a:xfrm>
                <a:off x="1936955" y="2743198"/>
                <a:ext cx="694157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4D3773-2BFD-4BA5-B758-5B0A58A56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55" y="2743198"/>
                <a:ext cx="6941574" cy="1131848"/>
              </a:xfrm>
              <a:prstGeom prst="rect">
                <a:avLst/>
              </a:prstGeom>
              <a:blipFill>
                <a:blip r:embed="rId3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D407D07-A391-4451-90E8-593BF2586C9C}"/>
              </a:ext>
            </a:extLst>
          </p:cNvPr>
          <p:cNvSpPr txBox="1"/>
          <p:nvPr/>
        </p:nvSpPr>
        <p:spPr>
          <a:xfrm>
            <a:off x="830825" y="3072581"/>
            <a:ext cx="191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8301E3-A9D4-4A1E-884D-85FB568E23E3}"/>
                  </a:ext>
                </a:extLst>
              </p:cNvPr>
              <p:cNvSpPr txBox="1"/>
              <p:nvPr/>
            </p:nvSpPr>
            <p:spPr>
              <a:xfrm>
                <a:off x="1155289" y="4114800"/>
                <a:ext cx="9257071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8301E3-A9D4-4A1E-884D-85FB568E2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89" y="4114800"/>
                <a:ext cx="9257071" cy="1131848"/>
              </a:xfrm>
              <a:prstGeom prst="rect">
                <a:avLst/>
              </a:prstGeom>
              <a:blipFill>
                <a:blip r:embed="rId4"/>
                <a:stretch>
                  <a:fillRect r="-1647" b="-752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251D73C-C25C-46D4-9A09-77EF6501D932}"/>
              </a:ext>
            </a:extLst>
          </p:cNvPr>
          <p:cNvSpPr txBox="1"/>
          <p:nvPr/>
        </p:nvSpPr>
        <p:spPr>
          <a:xfrm>
            <a:off x="304800" y="4198375"/>
            <a:ext cx="90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</a:p>
        </p:txBody>
      </p:sp>
    </p:spTree>
    <p:extLst>
      <p:ext uri="{BB962C8B-B14F-4D97-AF65-F5344CB8AC3E}">
        <p14:creationId xmlns:p14="http://schemas.microsoft.com/office/powerpoint/2010/main" val="8817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3DF0A5-2164-4B47-9D64-1DDEAC5AB45B}"/>
              </a:ext>
            </a:extLst>
          </p:cNvPr>
          <p:cNvSpPr/>
          <p:nvPr/>
        </p:nvSpPr>
        <p:spPr>
          <a:xfrm>
            <a:off x="3554360" y="2536723"/>
            <a:ext cx="5766619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1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7457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A2AFDE22-5C3E-4292-B9B3-912E9A411A51}"/>
              </a:ext>
            </a:extLst>
          </p:cNvPr>
          <p:cNvSpPr/>
          <p:nvPr/>
        </p:nvSpPr>
        <p:spPr>
          <a:xfrm rot="16200000">
            <a:off x="7939768" y="3055032"/>
            <a:ext cx="2906956" cy="424245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D512A689-12E9-451C-9542-FA989E8DCC3F}"/>
              </a:ext>
            </a:extLst>
          </p:cNvPr>
          <p:cNvSpPr/>
          <p:nvPr/>
        </p:nvSpPr>
        <p:spPr>
          <a:xfrm>
            <a:off x="371072" y="3752279"/>
            <a:ext cx="3629242" cy="248641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E6B3A-3849-4120-ABCE-33E22469F790}"/>
              </a:ext>
            </a:extLst>
          </p:cNvPr>
          <p:cNvSpPr/>
          <p:nvPr/>
        </p:nvSpPr>
        <p:spPr>
          <a:xfrm>
            <a:off x="4298551" y="401359"/>
            <a:ext cx="3565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সহজভাবে উপস্থাপন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16417-6754-4D9A-846F-A254E0E53659}"/>
              </a:ext>
            </a:extLst>
          </p:cNvPr>
          <p:cNvSpPr txBox="1"/>
          <p:nvPr/>
        </p:nvSpPr>
        <p:spPr>
          <a:xfrm rot="18999254">
            <a:off x="2861" y="4684567"/>
            <a:ext cx="407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51AC2-180E-4DFA-87FB-A3286DB84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51" b="61399" l="27385" r="77951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8495" r="16261" b="40215"/>
          <a:stretch/>
        </p:blipFill>
        <p:spPr>
          <a:xfrm>
            <a:off x="4361510" y="3722783"/>
            <a:ext cx="3082413" cy="2831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981525-6B96-408D-AEC8-1963C0C1C818}"/>
              </a:ext>
            </a:extLst>
          </p:cNvPr>
          <p:cNvSpPr txBox="1"/>
          <p:nvPr/>
        </p:nvSpPr>
        <p:spPr>
          <a:xfrm>
            <a:off x="7272018" y="3765023"/>
            <a:ext cx="4279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সুজিৎ কুমার বিশ্বাস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এসসি (সম্মান)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 এসসি (গণিত)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এড,এম এড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B615F-154A-41F1-AA2D-6995FF134D18}"/>
              </a:ext>
            </a:extLst>
          </p:cNvPr>
          <p:cNvSpPr/>
          <p:nvPr/>
        </p:nvSpPr>
        <p:spPr>
          <a:xfrm>
            <a:off x="236139" y="3573185"/>
            <a:ext cx="11429835" cy="313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BD636-8023-4434-8790-B533C78807D1}"/>
              </a:ext>
            </a:extLst>
          </p:cNvPr>
          <p:cNvSpPr/>
          <p:nvPr/>
        </p:nvSpPr>
        <p:spPr>
          <a:xfrm>
            <a:off x="236138" y="157189"/>
            <a:ext cx="11429835" cy="313200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7440A-FB1D-442C-886F-381564E1CD87}"/>
              </a:ext>
            </a:extLst>
          </p:cNvPr>
          <p:cNvSpPr/>
          <p:nvPr/>
        </p:nvSpPr>
        <p:spPr>
          <a:xfrm rot="2918572">
            <a:off x="8370234" y="703828"/>
            <a:ext cx="3482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৫.২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ভগ্নাংশ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পর্ব-০১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94295-4FFB-4729-BF1F-232481FF2888}"/>
              </a:ext>
            </a:extLst>
          </p:cNvPr>
          <p:cNvSpPr txBox="1"/>
          <p:nvPr/>
        </p:nvSpPr>
        <p:spPr>
          <a:xfrm rot="19093676">
            <a:off x="250840" y="788735"/>
            <a:ext cx="3107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শিক্ষা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C7F9FD-C281-4AFC-B148-C00A53202799}"/>
                  </a:ext>
                </a:extLst>
              </p:cNvPr>
              <p:cNvSpPr txBox="1"/>
              <p:nvPr/>
            </p:nvSpPr>
            <p:spPr>
              <a:xfrm>
                <a:off x="3510115" y="988142"/>
                <a:ext cx="6592529" cy="10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bn-BD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bn-BD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bn-BD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bn-BD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bn-BD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4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C7F9FD-C281-4AFC-B148-C00A53202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15" y="988142"/>
                <a:ext cx="6592529" cy="1082092"/>
              </a:xfrm>
              <a:prstGeom prst="rect">
                <a:avLst/>
              </a:prstGeom>
              <a:blipFill>
                <a:blip r:embed="rId5"/>
                <a:stretch>
                  <a:fillRect b="-1236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E6C9D-0759-45A1-BF64-4DDFAC9DF766}"/>
                  </a:ext>
                </a:extLst>
              </p:cNvPr>
              <p:cNvSpPr txBox="1"/>
              <p:nvPr/>
            </p:nvSpPr>
            <p:spPr>
              <a:xfrm>
                <a:off x="4596582" y="1843546"/>
                <a:ext cx="4355690" cy="120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36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bn-BD" sz="36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E6C9D-0759-45A1-BF64-4DDFAC9DF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82" y="1843546"/>
                <a:ext cx="4355690" cy="1207575"/>
              </a:xfrm>
              <a:prstGeom prst="rect">
                <a:avLst/>
              </a:prstGeom>
              <a:blipFill>
                <a:blip r:embed="rId6"/>
                <a:stretch>
                  <a:fillRect b="-11055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357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DECF5-FDE9-47DD-B3E6-7F06B4A72F7C}"/>
              </a:ext>
            </a:extLst>
          </p:cNvPr>
          <p:cNvSpPr/>
          <p:nvPr/>
        </p:nvSpPr>
        <p:spPr>
          <a:xfrm>
            <a:off x="4763729" y="339213"/>
            <a:ext cx="26283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3BF442-D165-484E-AAE0-5C1511055E49}"/>
                  </a:ext>
                </a:extLst>
              </p:cNvPr>
              <p:cNvSpPr txBox="1"/>
              <p:nvPr/>
            </p:nvSpPr>
            <p:spPr>
              <a:xfrm>
                <a:off x="884904" y="2949678"/>
                <a:ext cx="2580967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3BF442-D165-484E-AAE0-5C1511055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4" y="2949678"/>
                <a:ext cx="2580967" cy="971613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3E6F1C-FDB3-4215-8AF2-8A13B84B36E9}"/>
                  </a:ext>
                </a:extLst>
              </p:cNvPr>
              <p:cNvSpPr txBox="1"/>
              <p:nvPr/>
            </p:nvSpPr>
            <p:spPr>
              <a:xfrm>
                <a:off x="948813" y="1582995"/>
                <a:ext cx="2841522" cy="97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3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3E6F1C-FDB3-4215-8AF2-8A13B84B3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13" y="1582995"/>
                <a:ext cx="2841522" cy="974690"/>
              </a:xfrm>
              <a:prstGeom prst="rect">
                <a:avLst/>
              </a:prstGeom>
              <a:blipFill>
                <a:blip r:embed="rId4"/>
                <a:stretch>
                  <a:fillRect b="-6875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5EAFF4-81B5-4DCC-A014-4FC96C8B873B}"/>
                  </a:ext>
                </a:extLst>
              </p:cNvPr>
              <p:cNvSpPr txBox="1"/>
              <p:nvPr/>
            </p:nvSpPr>
            <p:spPr>
              <a:xfrm>
                <a:off x="5599471" y="1779640"/>
                <a:ext cx="2841522" cy="1043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5EAFF4-81B5-4DCC-A014-4FC96C8B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471" y="1779640"/>
                <a:ext cx="2841522" cy="1043684"/>
              </a:xfrm>
              <a:prstGeom prst="rect">
                <a:avLst/>
              </a:prstGeom>
              <a:blipFill>
                <a:blip r:embed="rId5"/>
                <a:stretch>
                  <a:fillRect r="-686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03AA0F-ED34-48E7-B471-CB696573DA9A}"/>
                  </a:ext>
                </a:extLst>
              </p:cNvPr>
              <p:cNvSpPr txBox="1"/>
              <p:nvPr/>
            </p:nvSpPr>
            <p:spPr>
              <a:xfrm>
                <a:off x="5161935" y="3156156"/>
                <a:ext cx="2413818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BD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bn-BD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03AA0F-ED34-48E7-B471-CB696573D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35" y="3156156"/>
                <a:ext cx="2413818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1DBBC-D12A-4846-8A4F-DECAA50A4AE2}"/>
              </a:ext>
            </a:extLst>
          </p:cNvPr>
          <p:cNvSpPr/>
          <p:nvPr/>
        </p:nvSpPr>
        <p:spPr>
          <a:xfrm>
            <a:off x="4203291" y="648929"/>
            <a:ext cx="3819832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6F4515-327B-4F36-8397-DACD57165C52}"/>
              </a:ext>
            </a:extLst>
          </p:cNvPr>
          <p:cNvSpPr/>
          <p:nvPr/>
        </p:nvSpPr>
        <p:spPr>
          <a:xfrm>
            <a:off x="1917291" y="2654710"/>
            <a:ext cx="8347587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ভগ্নাংশ এর গুণফল </a:t>
            </a:r>
          </a:p>
        </p:txBody>
      </p:sp>
    </p:spTree>
    <p:extLst>
      <p:ext uri="{BB962C8B-B14F-4D97-AF65-F5344CB8AC3E}">
        <p14:creationId xmlns:p14="http://schemas.microsoft.com/office/powerpoint/2010/main" val="12733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FBDA9A-50BA-40E6-A8C9-047420DC798C}"/>
              </a:ext>
            </a:extLst>
          </p:cNvPr>
          <p:cNvSpPr/>
          <p:nvPr/>
        </p:nvSpPr>
        <p:spPr>
          <a:xfrm>
            <a:off x="4203291" y="648929"/>
            <a:ext cx="3819832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A54152-5C5A-429B-B4D0-352E17EFA819}"/>
                  </a:ext>
                </a:extLst>
              </p:cNvPr>
              <p:cNvSpPr txBox="1"/>
              <p:nvPr/>
            </p:nvSpPr>
            <p:spPr>
              <a:xfrm>
                <a:off x="889820" y="1568246"/>
                <a:ext cx="7310283" cy="112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13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ক)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bn-BD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bn-BD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A54152-5C5A-429B-B4D0-352E17EFA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0" y="1568246"/>
                <a:ext cx="7310283" cy="1121333"/>
              </a:xfrm>
              <a:prstGeom prst="rect">
                <a:avLst/>
              </a:prstGeom>
              <a:blipFill>
                <a:blip r:embed="rId2"/>
                <a:stretch>
                  <a:fillRect l="-3003" b="-815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EC91E0-0B76-4125-92B2-7ABC22B76C81}"/>
                  </a:ext>
                </a:extLst>
              </p:cNvPr>
              <p:cNvSpPr txBox="1"/>
              <p:nvPr/>
            </p:nvSpPr>
            <p:spPr>
              <a:xfrm>
                <a:off x="668594" y="2969342"/>
                <a:ext cx="8165690" cy="112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13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খ)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bn-BD" sz="4000" dirty="0"/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EC91E0-0B76-4125-92B2-7ABC22B76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94" y="2969342"/>
                <a:ext cx="8165690" cy="1121333"/>
              </a:xfrm>
              <a:prstGeom prst="rect">
                <a:avLst/>
              </a:prstGeom>
              <a:blipFill>
                <a:blip r:embed="rId3"/>
                <a:stretch>
                  <a:fillRect l="-2689" b="-8696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3E9538-3FAD-4D87-8254-0459D314C4D2}"/>
                  </a:ext>
                </a:extLst>
              </p:cNvPr>
              <p:cNvSpPr txBox="1"/>
              <p:nvPr/>
            </p:nvSpPr>
            <p:spPr>
              <a:xfrm>
                <a:off x="604684" y="4267201"/>
                <a:ext cx="5840362" cy="984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13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গ)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𝑧𝑥</m:t>
                        </m:r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3E9538-3FAD-4D87-8254-0459D314C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4267201"/>
                <a:ext cx="5840362" cy="984757"/>
              </a:xfrm>
              <a:prstGeom prst="rect">
                <a:avLst/>
              </a:prstGeom>
              <a:blipFill>
                <a:blip r:embed="rId4"/>
                <a:stretch>
                  <a:fillRect l="-3653" b="-925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8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9F8C4-6C5E-4720-B59B-E1EBDC80CEDA}"/>
              </a:ext>
            </a:extLst>
          </p:cNvPr>
          <p:cNvSpPr/>
          <p:nvPr/>
        </p:nvSpPr>
        <p:spPr>
          <a:xfrm>
            <a:off x="4188543" y="2477729"/>
            <a:ext cx="3819832" cy="144655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এর সমাধান</a:t>
            </a:r>
          </a:p>
        </p:txBody>
      </p:sp>
    </p:spTree>
    <p:extLst>
      <p:ext uri="{BB962C8B-B14F-4D97-AF65-F5344CB8AC3E}">
        <p14:creationId xmlns:p14="http://schemas.microsoft.com/office/powerpoint/2010/main" val="10533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F9196-88ED-42FF-B239-7B44943CBFBE}"/>
                  </a:ext>
                </a:extLst>
              </p:cNvPr>
              <p:cNvSpPr txBox="1"/>
              <p:nvPr/>
            </p:nvSpPr>
            <p:spPr>
              <a:xfrm>
                <a:off x="619433" y="2905432"/>
                <a:ext cx="7978876" cy="112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2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F9196-88ED-42FF-B239-7B44943CB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3" y="2905432"/>
                <a:ext cx="7978876" cy="1121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EFB48F-0956-4C3E-8C06-330089952D3A}"/>
                  </a:ext>
                </a:extLst>
              </p:cNvPr>
              <p:cNvSpPr txBox="1"/>
              <p:nvPr/>
            </p:nvSpPr>
            <p:spPr>
              <a:xfrm>
                <a:off x="889820" y="1568246"/>
                <a:ext cx="6592528" cy="112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bn-BD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bn-BD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EFB48F-0956-4C3E-8C06-330089952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0" y="1568246"/>
                <a:ext cx="6592528" cy="1121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BDD54-50FC-41C2-B2B9-EE40013A13E7}"/>
                  </a:ext>
                </a:extLst>
              </p:cNvPr>
              <p:cNvSpPr txBox="1"/>
              <p:nvPr/>
            </p:nvSpPr>
            <p:spPr>
              <a:xfrm>
                <a:off x="639098" y="4473678"/>
                <a:ext cx="7978876" cy="112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200" dirty="0"/>
                  <a:t>  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endParaRPr lang="bn-BD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BDD54-50FC-41C2-B2B9-EE40013A1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8" y="4473678"/>
                <a:ext cx="7978876" cy="1121333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7E91AB8-55C1-4B40-B626-D8759978DD8A}"/>
              </a:ext>
            </a:extLst>
          </p:cNvPr>
          <p:cNvSpPr txBox="1"/>
          <p:nvPr/>
        </p:nvSpPr>
        <p:spPr>
          <a:xfrm>
            <a:off x="412955" y="294968"/>
            <a:ext cx="187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ক)</a:t>
            </a:r>
          </a:p>
        </p:txBody>
      </p:sp>
    </p:spTree>
    <p:extLst>
      <p:ext uri="{BB962C8B-B14F-4D97-AF65-F5344CB8AC3E}">
        <p14:creationId xmlns:p14="http://schemas.microsoft.com/office/powerpoint/2010/main" val="42283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FF26E5-0F7C-40FB-9225-3CAB941F2E27}"/>
                  </a:ext>
                </a:extLst>
              </p:cNvPr>
              <p:cNvSpPr txBox="1"/>
              <p:nvPr/>
            </p:nvSpPr>
            <p:spPr>
              <a:xfrm>
                <a:off x="619433" y="2905432"/>
                <a:ext cx="7978876" cy="112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2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FF26E5-0F7C-40FB-9225-3CAB941F2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3" y="2905432"/>
                <a:ext cx="7978876" cy="11280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/>
              <p:nvPr/>
            </p:nvSpPr>
            <p:spPr>
              <a:xfrm>
                <a:off x="889820" y="1568246"/>
                <a:ext cx="6592528" cy="114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0" y="1568246"/>
                <a:ext cx="6592528" cy="1148776"/>
              </a:xfrm>
              <a:prstGeom prst="rect">
                <a:avLst/>
              </a:prstGeom>
              <a:blipFill>
                <a:blip r:embed="rId3"/>
                <a:stretch>
                  <a:fillRect b="-5820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4777D0-05DF-4433-A965-591BB2DC01F7}"/>
                  </a:ext>
                </a:extLst>
              </p:cNvPr>
              <p:cNvSpPr txBox="1"/>
              <p:nvPr/>
            </p:nvSpPr>
            <p:spPr>
              <a:xfrm>
                <a:off x="639098" y="4473678"/>
                <a:ext cx="5378244" cy="10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200" dirty="0"/>
                  <a:t>  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endParaRPr lang="bn-BD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4777D0-05DF-4433-A965-591BB2DC0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8" y="4473678"/>
                <a:ext cx="5378244" cy="1091902"/>
              </a:xfrm>
              <a:prstGeom prst="rect">
                <a:avLst/>
              </a:prstGeom>
              <a:blipFill>
                <a:blip r:embed="rId4"/>
                <a:stretch>
                  <a:fillRect b="-7263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5C70422-4FC9-427F-ABA2-F7177C331A0B}"/>
              </a:ext>
            </a:extLst>
          </p:cNvPr>
          <p:cNvSpPr txBox="1"/>
          <p:nvPr/>
        </p:nvSpPr>
        <p:spPr>
          <a:xfrm>
            <a:off x="412955" y="294968"/>
            <a:ext cx="187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খ)</a:t>
            </a:r>
          </a:p>
        </p:txBody>
      </p:sp>
    </p:spTree>
    <p:extLst>
      <p:ext uri="{BB962C8B-B14F-4D97-AF65-F5344CB8AC3E}">
        <p14:creationId xmlns:p14="http://schemas.microsoft.com/office/powerpoint/2010/main" val="17345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FF26E5-0F7C-40FB-9225-3CAB941F2E27}"/>
                  </a:ext>
                </a:extLst>
              </p:cNvPr>
              <p:cNvSpPr txBox="1"/>
              <p:nvPr/>
            </p:nvSpPr>
            <p:spPr>
              <a:xfrm>
                <a:off x="619433" y="2905432"/>
                <a:ext cx="4100051" cy="1121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200" dirty="0"/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FF26E5-0F7C-40FB-9225-3CAB941F2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3" y="2905432"/>
                <a:ext cx="4100051" cy="1121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/>
              <p:nvPr/>
            </p:nvSpPr>
            <p:spPr>
              <a:xfrm>
                <a:off x="889820" y="1568246"/>
                <a:ext cx="4124632" cy="984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𝑧𝑥</m:t>
                        </m:r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BD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3835B-3C37-48E4-BEE9-BC31DC25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0" y="1568246"/>
                <a:ext cx="4124632" cy="984757"/>
              </a:xfrm>
              <a:prstGeom prst="rect">
                <a:avLst/>
              </a:prstGeom>
              <a:blipFill>
                <a:blip r:embed="rId3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4777D0-05DF-4433-A965-591BB2DC01F7}"/>
                  </a:ext>
                </a:extLst>
              </p:cNvPr>
              <p:cNvSpPr txBox="1"/>
              <p:nvPr/>
            </p:nvSpPr>
            <p:spPr>
              <a:xfrm>
                <a:off x="639098" y="4473678"/>
                <a:ext cx="3947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4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BD" sz="3200" dirty="0"/>
                  <a:t>  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endParaRPr lang="bn-BD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4777D0-05DF-4433-A965-591BB2DC0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8" y="4473678"/>
                <a:ext cx="3947650" cy="707886"/>
              </a:xfrm>
              <a:prstGeom prst="rect">
                <a:avLst/>
              </a:prstGeom>
              <a:blipFill>
                <a:blip r:embed="rId4"/>
                <a:stretch>
                  <a:fillRect t="-20690" b="-31034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5C70422-4FC9-427F-ABA2-F7177C331A0B}"/>
              </a:ext>
            </a:extLst>
          </p:cNvPr>
          <p:cNvSpPr txBox="1"/>
          <p:nvPr/>
        </p:nvSpPr>
        <p:spPr>
          <a:xfrm>
            <a:off x="412955" y="294968"/>
            <a:ext cx="187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গ)</a:t>
            </a:r>
          </a:p>
        </p:txBody>
      </p:sp>
    </p:spTree>
    <p:extLst>
      <p:ext uri="{BB962C8B-B14F-4D97-AF65-F5344CB8AC3E}">
        <p14:creationId xmlns:p14="http://schemas.microsoft.com/office/powerpoint/2010/main" val="20399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317</Words>
  <Application>Microsoft Office PowerPoint</Application>
  <PresentationFormat>Widescreen</PresentationFormat>
  <Paragraphs>71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lastModifiedBy>Sujit Biswas</cp:lastModifiedBy>
  <cp:revision>36</cp:revision>
  <dcterms:created xsi:type="dcterms:W3CDTF">2020-07-24T11:19:34Z</dcterms:created>
  <dcterms:modified xsi:type="dcterms:W3CDTF">2020-08-01T10:34:43Z</dcterms:modified>
</cp:coreProperties>
</file>