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wmf" ContentType="image/x-wmf"/>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 id="2147483705" r:id="rId3"/>
    <p:sldMasterId id="2147483723" r:id="rId4"/>
  </p:sldMasterIdLst>
  <p:notesMasterIdLst>
    <p:notesMasterId r:id="rId25"/>
  </p:notesMasterIdLst>
  <p:sldIdLst>
    <p:sldId id="257" r:id="rId5"/>
    <p:sldId id="277" r:id="rId6"/>
    <p:sldId id="279" r:id="rId7"/>
    <p:sldId id="258" r:id="rId8"/>
    <p:sldId id="278" r:id="rId9"/>
    <p:sldId id="259" r:id="rId10"/>
    <p:sldId id="260" r:id="rId11"/>
    <p:sldId id="262" r:id="rId12"/>
    <p:sldId id="263" r:id="rId13"/>
    <p:sldId id="266" r:id="rId14"/>
    <p:sldId id="267" r:id="rId15"/>
    <p:sldId id="273" r:id="rId16"/>
    <p:sldId id="270" r:id="rId17"/>
    <p:sldId id="271" r:id="rId18"/>
    <p:sldId id="274" r:id="rId19"/>
    <p:sldId id="275" r:id="rId20"/>
    <p:sldId id="276" r:id="rId21"/>
    <p:sldId id="280" r:id="rId22"/>
    <p:sldId id="281" r:id="rId23"/>
    <p:sldId id="28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Front Matter" id="{15202A74-163D-4B71-BBA8-E2FCD164262F}">
          <p14:sldIdLst>
            <p14:sldId id="257"/>
            <p14:sldId id="258"/>
            <p14:sldId id="259"/>
            <p14:sldId id="260"/>
            <p14:sldId id="261"/>
          </p14:sldIdLst>
        </p14:section>
        <p14:section name="Group Member 1" id="{0860697E-8C4A-43F9-A7C0-C435911657B2}">
          <p14:sldIdLst>
            <p14:sldId id="262"/>
            <p14:sldId id="263"/>
            <p14:sldId id="268"/>
            <p14:sldId id="272"/>
          </p14:sldIdLst>
        </p14:section>
        <p14:section name="Group Member 2" id="{ED02CA79-8112-418E-8BC2-0FD9B68AECB3}">
          <p14:sldIdLst>
            <p14:sldId id="266"/>
            <p14:sldId id="267"/>
            <p14:sldId id="273"/>
            <p14:sldId id="265"/>
          </p14:sldIdLst>
        </p14:section>
        <p14:section name="Group Member 3" id="{0DAD77B1-60C5-4EB2-933E-C56E97A5B2A7}">
          <p14:sldIdLst>
            <p14:sldId id="270"/>
            <p14:sldId id="271"/>
            <p14:sldId id="264"/>
            <p14:sldId id="269"/>
          </p14:sldIdLst>
        </p14:section>
        <p14:section name="General Closing" id="{4AB6C702-EE4D-4283-ACB0-770710E41AE6}">
          <p14:sldIdLst>
            <p14:sldId id="274"/>
            <p14:sldId id="275"/>
            <p14:sldId id="276"/>
          </p14:sldIdLst>
        </p14:section>
      </p14:sectionLst>
    </p:ex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2865" autoAdjust="0"/>
  </p:normalViewPr>
  <p:slideViewPr>
    <p:cSldViewPr snapToGrid="0">
      <p:cViewPr varScale="1">
        <p:scale>
          <a:sx n="68" d="100"/>
          <a:sy n="68" d="100"/>
        </p:scale>
        <p:origin x="-696" y="-90"/>
      </p:cViewPr>
      <p:guideLst>
        <p:guide orient="horz" pos="2160"/>
        <p:guide pos="3840"/>
      </p:guideLst>
    </p:cSldViewPr>
  </p:slideViewPr>
  <p:notesTextViewPr>
    <p:cViewPr>
      <p:scale>
        <a:sx n="1" d="1"/>
        <a:sy n="1" d="1"/>
      </p:scale>
      <p:origin x="0" y="0"/>
    </p:cViewPr>
  </p:notesTextViewPr>
  <p:sorterViewPr>
    <p:cViewPr>
      <p:scale>
        <a:sx n="100" d="100"/>
        <a:sy n="100" d="100"/>
      </p:scale>
      <p:origin x="0" y="-2166"/>
    </p:cViewPr>
  </p:sorterViewPr>
  <p:notesViewPr>
    <p:cSldViewPr snapToGrid="0">
      <p:cViewPr varScale="1">
        <p:scale>
          <a:sx n="65" d="100"/>
          <a:sy n="65" d="100"/>
        </p:scale>
        <p:origin x="2796" y="6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775AAE-0936-40B9-ACF9-A981EEF95D23}" type="datetimeFigureOut">
              <a:rPr lang="en-US" smtClean="0"/>
              <a:pPr/>
              <a:t>8/1/2020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7B1F30-39B2-4CE2-8EF3-91F3179569A5}" type="slidenum">
              <a:rPr lang="en-US" smtClean="0"/>
              <a:pPr/>
              <a:t>‹#›</a:t>
            </a:fld>
            <a:endParaRPr lang="en-US"/>
          </a:p>
        </p:txBody>
      </p:sp>
    </p:spTree>
    <p:extLst>
      <p:ext uri="{BB962C8B-B14F-4D97-AF65-F5344CB8AC3E}">
        <p14:creationId xmlns="" xmlns:p14="http://schemas.microsoft.com/office/powerpoint/2010/main" val="3319242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We designed this template so that each member of the project team has a set of slides with its own theme. Members, here’s how you add a new slide to just your set: </a:t>
            </a:r>
          </a:p>
          <a:p>
            <a:r>
              <a:rPr lang="en-US" dirty="0" smtClean="0"/>
              <a:t/>
            </a:r>
            <a:br>
              <a:rPr lang="en-US" dirty="0" smtClean="0"/>
            </a:br>
            <a:r>
              <a:rPr lang="en-US" dirty="0" smtClean="0"/>
              <a:t>Mark where you want to add the slide: Select an existing one in the Thumbnails pane, click the New Slide button, then choose a layout. The new slide gets the same theme as the other slides in your set. </a:t>
            </a:r>
          </a:p>
          <a:p>
            <a:endParaRPr lang="en-US" dirty="0" smtClean="0"/>
          </a:p>
          <a:p>
            <a:r>
              <a:rPr lang="en-US" dirty="0" smtClean="0"/>
              <a:t>Careful! Don’t annoy your fellow presenters by accidentally changing their themes. That can happen if you choose a different theme from the Design tab, which changes all of the slides in the presentation to that look. </a:t>
            </a:r>
            <a:endParaRPr lang="en-US" dirty="0"/>
          </a:p>
        </p:txBody>
      </p:sp>
      <p:sp>
        <p:nvSpPr>
          <p:cNvPr id="4" name="Slide Number Placeholder 3"/>
          <p:cNvSpPr>
            <a:spLocks noGrp="1"/>
          </p:cNvSpPr>
          <p:nvPr>
            <p:ph type="sldNum" sz="quarter" idx="10"/>
          </p:nvPr>
        </p:nvSpPr>
        <p:spPr/>
        <p:txBody>
          <a:bodyPr/>
          <a:lstStyle/>
          <a:p>
            <a:fld id="{A7666ED7-631A-46AF-B451-227D0A8685A0}" type="slidenum">
              <a:rPr lang="en-US" smtClean="0"/>
              <a:pPr/>
              <a:t>1</a:t>
            </a:fld>
            <a:endParaRPr lang="en-US"/>
          </a:p>
        </p:txBody>
      </p:sp>
      <p:sp>
        <p:nvSpPr>
          <p:cNvPr id="7" name="Slide Image Placeholder 6"/>
          <p:cNvSpPr>
            <a:spLocks noGrp="1" noRot="1" noChangeAspect="1"/>
          </p:cNvSpPr>
          <p:nvPr>
            <p:ph type="sldImg"/>
          </p:nvPr>
        </p:nvSpPr>
        <p:spPr/>
      </p:sp>
    </p:spTree>
    <p:extLst>
      <p:ext uri="{BB962C8B-B14F-4D97-AF65-F5344CB8AC3E}">
        <p14:creationId xmlns="" xmlns:p14="http://schemas.microsoft.com/office/powerpoint/2010/main" val="854613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pPr/>
              <a:t>13</a:t>
            </a:fld>
            <a:endParaRPr lang="en-US"/>
          </a:p>
        </p:txBody>
      </p:sp>
    </p:spTree>
    <p:extLst>
      <p:ext uri="{BB962C8B-B14F-4D97-AF65-F5344CB8AC3E}">
        <p14:creationId xmlns="" xmlns:p14="http://schemas.microsoft.com/office/powerpoint/2010/main" val="198118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pPr/>
              <a:t>14</a:t>
            </a:fld>
            <a:endParaRPr lang="en-US"/>
          </a:p>
        </p:txBody>
      </p:sp>
    </p:spTree>
    <p:extLst>
      <p:ext uri="{BB962C8B-B14F-4D97-AF65-F5344CB8AC3E}">
        <p14:creationId xmlns="" xmlns:p14="http://schemas.microsoft.com/office/powerpoint/2010/main" val="2269410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pPr/>
              <a:t>15</a:t>
            </a:fld>
            <a:endParaRPr lang="en-US"/>
          </a:p>
        </p:txBody>
      </p:sp>
    </p:spTree>
    <p:extLst>
      <p:ext uri="{BB962C8B-B14F-4D97-AF65-F5344CB8AC3E}">
        <p14:creationId xmlns="" xmlns:p14="http://schemas.microsoft.com/office/powerpoint/2010/main" val="3525334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pPr/>
              <a:t>16</a:t>
            </a:fld>
            <a:endParaRPr lang="en-US"/>
          </a:p>
        </p:txBody>
      </p:sp>
    </p:spTree>
    <p:extLst>
      <p:ext uri="{BB962C8B-B14F-4D97-AF65-F5344CB8AC3E}">
        <p14:creationId xmlns="" xmlns:p14="http://schemas.microsoft.com/office/powerpoint/2010/main" val="4122055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pPr/>
              <a:t>17</a:t>
            </a:fld>
            <a:endParaRPr lang="en-US"/>
          </a:p>
        </p:txBody>
      </p:sp>
    </p:spTree>
    <p:extLst>
      <p:ext uri="{BB962C8B-B14F-4D97-AF65-F5344CB8AC3E}">
        <p14:creationId xmlns="" xmlns:p14="http://schemas.microsoft.com/office/powerpoint/2010/main" val="1891506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pPr/>
              <a:t>4</a:t>
            </a:fld>
            <a:endParaRPr lang="en-US"/>
          </a:p>
        </p:txBody>
      </p:sp>
    </p:spTree>
    <p:extLst>
      <p:ext uri="{BB962C8B-B14F-4D97-AF65-F5344CB8AC3E}">
        <p14:creationId xmlns="" xmlns:p14="http://schemas.microsoft.com/office/powerpoint/2010/main" val="3290616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pPr/>
              <a:t>6</a:t>
            </a:fld>
            <a:endParaRPr lang="en-US"/>
          </a:p>
        </p:txBody>
      </p:sp>
    </p:spTree>
    <p:extLst>
      <p:ext uri="{BB962C8B-B14F-4D97-AF65-F5344CB8AC3E}">
        <p14:creationId xmlns="" xmlns:p14="http://schemas.microsoft.com/office/powerpoint/2010/main" val="470722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pPr/>
              <a:t>7</a:t>
            </a:fld>
            <a:endParaRPr lang="en-US"/>
          </a:p>
        </p:txBody>
      </p:sp>
    </p:spTree>
    <p:extLst>
      <p:ext uri="{BB962C8B-B14F-4D97-AF65-F5344CB8AC3E}">
        <p14:creationId xmlns="" xmlns:p14="http://schemas.microsoft.com/office/powerpoint/2010/main" val="2577236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pPr/>
              <a:t>8</a:t>
            </a:fld>
            <a:endParaRPr lang="en-US"/>
          </a:p>
        </p:txBody>
      </p:sp>
    </p:spTree>
    <p:extLst>
      <p:ext uri="{BB962C8B-B14F-4D97-AF65-F5344CB8AC3E}">
        <p14:creationId xmlns="" xmlns:p14="http://schemas.microsoft.com/office/powerpoint/2010/main" val="3957557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pPr/>
              <a:t>9</a:t>
            </a:fld>
            <a:endParaRPr lang="en-US"/>
          </a:p>
        </p:txBody>
      </p:sp>
    </p:spTree>
    <p:extLst>
      <p:ext uri="{BB962C8B-B14F-4D97-AF65-F5344CB8AC3E}">
        <p14:creationId xmlns="" xmlns:p14="http://schemas.microsoft.com/office/powerpoint/2010/main" val="2461861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pPr/>
              <a:t>10</a:t>
            </a:fld>
            <a:endParaRPr lang="en-US"/>
          </a:p>
        </p:txBody>
      </p:sp>
    </p:spTree>
    <p:extLst>
      <p:ext uri="{BB962C8B-B14F-4D97-AF65-F5344CB8AC3E}">
        <p14:creationId xmlns="" xmlns:p14="http://schemas.microsoft.com/office/powerpoint/2010/main" val="2763084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pPr/>
              <a:t>11</a:t>
            </a:fld>
            <a:endParaRPr lang="en-US"/>
          </a:p>
        </p:txBody>
      </p:sp>
    </p:spTree>
    <p:extLst>
      <p:ext uri="{BB962C8B-B14F-4D97-AF65-F5344CB8AC3E}">
        <p14:creationId xmlns="" xmlns:p14="http://schemas.microsoft.com/office/powerpoint/2010/main" val="493975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666ED7-631A-46AF-B451-227D0A8685A0}" type="slidenum">
              <a:rPr lang="en-US"/>
              <a:pPr/>
              <a:t>12</a:t>
            </a:fld>
            <a:endParaRPr lang="en-US"/>
          </a:p>
        </p:txBody>
      </p:sp>
    </p:spTree>
    <p:extLst>
      <p:ext uri="{BB962C8B-B14F-4D97-AF65-F5344CB8AC3E}">
        <p14:creationId xmlns="" xmlns:p14="http://schemas.microsoft.com/office/powerpoint/2010/main" val="11023908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06DB52-03C8-4D5E-AC02-06A47B4EF580}" type="datetime1">
              <a:rPr lang="en-US" smtClean="0"/>
              <a:pPr/>
              <a:t>8/1/2020</a:t>
            </a:fld>
            <a:endParaRPr lang="en-US" dirty="0"/>
          </a:p>
        </p:txBody>
      </p:sp>
      <p:sp>
        <p:nvSpPr>
          <p:cNvPr id="5" name="Footer Placeholder 4"/>
          <p:cNvSpPr>
            <a:spLocks noGrp="1"/>
          </p:cNvSpPr>
          <p:nvPr>
            <p:ph type="ftr" sz="quarter" idx="11"/>
          </p:nvPr>
        </p:nvSpPr>
        <p:spPr/>
        <p:txBody>
          <a:bodyPr/>
          <a:lstStyle/>
          <a:p>
            <a:r>
              <a:rPr lang="en-US" smtClean="0"/>
              <a:t>Amal Kumar Chakraborty</a:t>
            </a:r>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A7A80A-2837-4084-AF56-2F0433C0AC00}" type="datetime1">
              <a:rPr lang="en-US" smtClean="0"/>
              <a:pPr/>
              <a:t>8/1/2020</a:t>
            </a:fld>
            <a:endParaRPr lang="en-US" dirty="0"/>
          </a:p>
        </p:txBody>
      </p:sp>
      <p:sp>
        <p:nvSpPr>
          <p:cNvPr id="6" name="Footer Placeholder 5"/>
          <p:cNvSpPr>
            <a:spLocks noGrp="1"/>
          </p:cNvSpPr>
          <p:nvPr>
            <p:ph type="ftr" sz="quarter" idx="11"/>
          </p:nvPr>
        </p:nvSpPr>
        <p:spPr/>
        <p:txBody>
          <a:bodyPr/>
          <a:lstStyle/>
          <a:p>
            <a:r>
              <a:rPr lang="en-US" smtClean="0"/>
              <a:t>Amal Kumar Chakraborty</a:t>
            </a:r>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E27DA4-405B-4DCF-8DEF-F05BB7327FD7}" type="datetime1">
              <a:rPr lang="en-US" smtClean="0"/>
              <a:pPr/>
              <a:t>8/1/2020</a:t>
            </a:fld>
            <a:endParaRPr lang="en-US" dirty="0"/>
          </a:p>
        </p:txBody>
      </p:sp>
      <p:sp>
        <p:nvSpPr>
          <p:cNvPr id="6" name="Footer Placeholder 5"/>
          <p:cNvSpPr>
            <a:spLocks noGrp="1"/>
          </p:cNvSpPr>
          <p:nvPr>
            <p:ph type="ftr" sz="quarter" idx="11"/>
          </p:nvPr>
        </p:nvSpPr>
        <p:spPr/>
        <p:txBody>
          <a:bodyPr/>
          <a:lstStyle/>
          <a:p>
            <a:r>
              <a:rPr lang="en-US" smtClean="0"/>
              <a:t>Amal Kumar Chakraborty</a:t>
            </a:r>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DD65D5-EBD8-4839-B759-80ABB18CF28D}" type="datetime1">
              <a:rPr lang="en-US" smtClean="0"/>
              <a:pPr/>
              <a:t>8/1/2020</a:t>
            </a:fld>
            <a:endParaRPr lang="en-US" dirty="0"/>
          </a:p>
        </p:txBody>
      </p:sp>
      <p:sp>
        <p:nvSpPr>
          <p:cNvPr id="6" name="Footer Placeholder 5"/>
          <p:cNvSpPr>
            <a:spLocks noGrp="1"/>
          </p:cNvSpPr>
          <p:nvPr>
            <p:ph type="ftr" sz="quarter" idx="11"/>
          </p:nvPr>
        </p:nvSpPr>
        <p:spPr/>
        <p:txBody>
          <a:bodyPr/>
          <a:lstStyle/>
          <a:p>
            <a:r>
              <a:rPr lang="en-US" smtClean="0"/>
              <a:t>Amal Kumar Chakraborty</a:t>
            </a:r>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9D2935-E9CB-4B54-AF47-DB3791B117DF}" type="datetime1">
              <a:rPr lang="en-US" smtClean="0"/>
              <a:pPr/>
              <a:t>8/1/2020</a:t>
            </a:fld>
            <a:endParaRPr lang="en-US" dirty="0"/>
          </a:p>
        </p:txBody>
      </p:sp>
      <p:sp>
        <p:nvSpPr>
          <p:cNvPr id="6" name="Footer Placeholder 5"/>
          <p:cNvSpPr>
            <a:spLocks noGrp="1"/>
          </p:cNvSpPr>
          <p:nvPr>
            <p:ph type="ftr" sz="quarter" idx="11"/>
          </p:nvPr>
        </p:nvSpPr>
        <p:spPr/>
        <p:txBody>
          <a:bodyPr/>
          <a:lstStyle/>
          <a:p>
            <a:r>
              <a:rPr lang="en-US" smtClean="0"/>
              <a:t>Amal Kumar Chakraborty</a:t>
            </a:r>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EF242D0-A62C-49B3-8453-EA079307F7E7}" type="datetime1">
              <a:rPr lang="en-US" smtClean="0"/>
              <a:pPr/>
              <a:t>8/1/2020</a:t>
            </a:fld>
            <a:endParaRPr lang="en-US" dirty="0"/>
          </a:p>
        </p:txBody>
      </p:sp>
      <p:sp>
        <p:nvSpPr>
          <p:cNvPr id="4" name="Footer Placeholder 3"/>
          <p:cNvSpPr>
            <a:spLocks noGrp="1"/>
          </p:cNvSpPr>
          <p:nvPr>
            <p:ph type="ftr" sz="quarter" idx="11"/>
          </p:nvPr>
        </p:nvSpPr>
        <p:spPr/>
        <p:txBody>
          <a:bodyPr/>
          <a:lstStyle/>
          <a:p>
            <a:r>
              <a:rPr lang="en-US" smtClean="0"/>
              <a:t>Amal Kumar Chakraborty</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1CEFAD4-2353-4E90-828B-96C7EB5E75CF}" type="datetime1">
              <a:rPr lang="en-US" smtClean="0"/>
              <a:pPr/>
              <a:t>8/1/2020</a:t>
            </a:fld>
            <a:endParaRPr lang="en-US" dirty="0"/>
          </a:p>
        </p:txBody>
      </p:sp>
      <p:sp>
        <p:nvSpPr>
          <p:cNvPr id="4" name="Footer Placeholder 3"/>
          <p:cNvSpPr>
            <a:spLocks noGrp="1"/>
          </p:cNvSpPr>
          <p:nvPr>
            <p:ph type="ftr" sz="quarter" idx="11"/>
          </p:nvPr>
        </p:nvSpPr>
        <p:spPr/>
        <p:txBody>
          <a:bodyPr/>
          <a:lstStyle/>
          <a:p>
            <a:r>
              <a:rPr lang="en-US" smtClean="0"/>
              <a:t>Amal Kumar Chakraborty</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2CDA4-1FD5-4CC6-9A7F-836FF6818E92}" type="datetime1">
              <a:rPr lang="en-US" smtClean="0"/>
              <a:pPr/>
              <a:t>8/1/2020</a:t>
            </a:fld>
            <a:endParaRPr lang="en-US" dirty="0"/>
          </a:p>
        </p:txBody>
      </p:sp>
      <p:sp>
        <p:nvSpPr>
          <p:cNvPr id="5" name="Footer Placeholder 4"/>
          <p:cNvSpPr>
            <a:spLocks noGrp="1"/>
          </p:cNvSpPr>
          <p:nvPr>
            <p:ph type="ftr" sz="quarter" idx="11"/>
          </p:nvPr>
        </p:nvSpPr>
        <p:spPr/>
        <p:txBody>
          <a:bodyPr/>
          <a:lstStyle/>
          <a:p>
            <a:r>
              <a:rPr lang="en-US" smtClean="0"/>
              <a:t>Amal Kumar Chakraborty</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4B1DF2E1-111C-4D13-9F87-06EF0DC807D7}" type="datetime1">
              <a:rPr lang="en-US" smtClean="0"/>
              <a:pPr/>
              <a:t>8/1/2020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r>
              <a:rPr lang="en-US" smtClean="0"/>
              <a:t>Amal Kumar Chakraborty</a:t>
            </a:r>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C22F689-8AAD-4E3E-9569-7801DFA0668F}" type="datetime1">
              <a:rPr lang="en-US" smtClean="0"/>
              <a:pPr/>
              <a:t>8/1/2020</a:t>
            </a:fld>
            <a:endParaRPr lang="en-US" dirty="0"/>
          </a:p>
        </p:txBody>
      </p:sp>
      <p:sp>
        <p:nvSpPr>
          <p:cNvPr id="5" name="Footer Placeholder 4"/>
          <p:cNvSpPr>
            <a:spLocks noGrp="1"/>
          </p:cNvSpPr>
          <p:nvPr>
            <p:ph type="ftr" sz="quarter" idx="11"/>
          </p:nvPr>
        </p:nvSpPr>
        <p:spPr/>
        <p:txBody>
          <a:bodyPr/>
          <a:lstStyle/>
          <a:p>
            <a:r>
              <a:rPr lang="en-US" smtClean="0"/>
              <a:t>Amal Kumar Chakraborty</a:t>
            </a:r>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3378409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245242-08D2-4F2C-B9FA-628DA3C8A8A3}" type="datetime1">
              <a:rPr lang="en-US" smtClean="0"/>
              <a:pPr/>
              <a:t>8/1/2020</a:t>
            </a:fld>
            <a:endParaRPr lang="en-US" dirty="0"/>
          </a:p>
        </p:txBody>
      </p:sp>
      <p:sp>
        <p:nvSpPr>
          <p:cNvPr id="5" name="Footer Placeholder 4"/>
          <p:cNvSpPr>
            <a:spLocks noGrp="1"/>
          </p:cNvSpPr>
          <p:nvPr>
            <p:ph type="ftr" sz="quarter" idx="11"/>
          </p:nvPr>
        </p:nvSpPr>
        <p:spPr/>
        <p:txBody>
          <a:bodyPr/>
          <a:lstStyle/>
          <a:p>
            <a:r>
              <a:rPr lang="en-US" smtClean="0"/>
              <a:t>Amal Kumar Chakraborty</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21473991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C6071D-B875-4802-A702-CF5CB1B45622}" type="datetime1">
              <a:rPr lang="en-US" smtClean="0"/>
              <a:pPr/>
              <a:t>8/1/2020</a:t>
            </a:fld>
            <a:endParaRPr lang="en-US" dirty="0"/>
          </a:p>
        </p:txBody>
      </p:sp>
      <p:sp>
        <p:nvSpPr>
          <p:cNvPr id="5" name="Footer Placeholder 4"/>
          <p:cNvSpPr>
            <a:spLocks noGrp="1"/>
          </p:cNvSpPr>
          <p:nvPr>
            <p:ph type="ftr" sz="quarter" idx="11"/>
          </p:nvPr>
        </p:nvSpPr>
        <p:spPr/>
        <p:txBody>
          <a:bodyPr/>
          <a:lstStyle/>
          <a:p>
            <a:r>
              <a:rPr lang="en-US" smtClean="0"/>
              <a:t>Amal Kumar Chakraborty</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95F0BB-A200-4650-BFCF-1F978758A264}" type="datetime1">
              <a:rPr lang="en-US" smtClean="0"/>
              <a:pPr/>
              <a:t>8/1/2020</a:t>
            </a:fld>
            <a:endParaRPr lang="en-US" dirty="0"/>
          </a:p>
        </p:txBody>
      </p:sp>
      <p:sp>
        <p:nvSpPr>
          <p:cNvPr id="5" name="Footer Placeholder 4"/>
          <p:cNvSpPr>
            <a:spLocks noGrp="1"/>
          </p:cNvSpPr>
          <p:nvPr>
            <p:ph type="ftr" sz="quarter" idx="11"/>
          </p:nvPr>
        </p:nvSpPr>
        <p:spPr/>
        <p:txBody>
          <a:bodyPr/>
          <a:lstStyle/>
          <a:p>
            <a:r>
              <a:rPr lang="en-US" smtClean="0"/>
              <a:t>Amal Kumar Chakraborty</a:t>
            </a:r>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55391003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5CA5539-8E0E-4D7E-8688-676EF4ACE302}" type="datetime1">
              <a:rPr lang="en-US" smtClean="0"/>
              <a:pPr/>
              <a:t>8/1/2020</a:t>
            </a:fld>
            <a:endParaRPr lang="en-US" dirty="0"/>
          </a:p>
        </p:txBody>
      </p:sp>
      <p:sp>
        <p:nvSpPr>
          <p:cNvPr id="6" name="Footer Placeholder 5"/>
          <p:cNvSpPr>
            <a:spLocks noGrp="1"/>
          </p:cNvSpPr>
          <p:nvPr>
            <p:ph type="ftr" sz="quarter" idx="11"/>
          </p:nvPr>
        </p:nvSpPr>
        <p:spPr/>
        <p:txBody>
          <a:bodyPr/>
          <a:lstStyle/>
          <a:p>
            <a:r>
              <a:rPr lang="en-US" smtClean="0"/>
              <a:t>Amal Kumar Chakraborty</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5522776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004369C-3D59-46EE-943F-4DED16F7BA1D}" type="datetime1">
              <a:rPr lang="en-US" smtClean="0"/>
              <a:pPr/>
              <a:t>8/1/2020</a:t>
            </a:fld>
            <a:endParaRPr lang="en-US" dirty="0"/>
          </a:p>
        </p:txBody>
      </p:sp>
      <p:sp>
        <p:nvSpPr>
          <p:cNvPr id="8" name="Footer Placeholder 7"/>
          <p:cNvSpPr>
            <a:spLocks noGrp="1"/>
          </p:cNvSpPr>
          <p:nvPr>
            <p:ph type="ftr" sz="quarter" idx="11"/>
          </p:nvPr>
        </p:nvSpPr>
        <p:spPr/>
        <p:txBody>
          <a:bodyPr/>
          <a:lstStyle/>
          <a:p>
            <a:r>
              <a:rPr lang="en-US" smtClean="0"/>
              <a:t>Amal Kumar Chakraborty</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5722328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E5211E0-9AC4-49F3-A23F-EAA88A0DDAF4}" type="datetime1">
              <a:rPr lang="en-US" smtClean="0"/>
              <a:pPr/>
              <a:t>8/1/2020</a:t>
            </a:fld>
            <a:endParaRPr lang="en-US" dirty="0"/>
          </a:p>
        </p:txBody>
      </p:sp>
      <p:sp>
        <p:nvSpPr>
          <p:cNvPr id="4" name="Footer Placeholder 3"/>
          <p:cNvSpPr>
            <a:spLocks noGrp="1"/>
          </p:cNvSpPr>
          <p:nvPr>
            <p:ph type="ftr" sz="quarter" idx="11"/>
          </p:nvPr>
        </p:nvSpPr>
        <p:spPr/>
        <p:txBody>
          <a:bodyPr/>
          <a:lstStyle/>
          <a:p>
            <a:r>
              <a:rPr lang="en-US" smtClean="0"/>
              <a:t>Amal Kumar Chakraborty</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24619560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125523B-24D7-4368-B3DF-2359B3D5F564}" type="datetime1">
              <a:rPr lang="en-US" smtClean="0"/>
              <a:pPr/>
              <a:t>8/1/2020</a:t>
            </a:fld>
            <a:endParaRPr lang="en-US" dirty="0"/>
          </a:p>
        </p:txBody>
      </p:sp>
      <p:sp>
        <p:nvSpPr>
          <p:cNvPr id="3" name="Footer Placeholder 2"/>
          <p:cNvSpPr>
            <a:spLocks noGrp="1"/>
          </p:cNvSpPr>
          <p:nvPr>
            <p:ph type="ftr" sz="quarter" idx="11"/>
          </p:nvPr>
        </p:nvSpPr>
        <p:spPr/>
        <p:txBody>
          <a:bodyPr/>
          <a:lstStyle/>
          <a:p>
            <a:r>
              <a:rPr lang="en-US" smtClean="0"/>
              <a:t>Amal Kumar Chakraborty</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0543147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E9FF25-943B-4375-93FB-1E38EE374964}" type="datetime1">
              <a:rPr lang="en-US" smtClean="0"/>
              <a:pPr/>
              <a:t>8/1/2020</a:t>
            </a:fld>
            <a:endParaRPr lang="en-US" dirty="0"/>
          </a:p>
        </p:txBody>
      </p:sp>
      <p:sp>
        <p:nvSpPr>
          <p:cNvPr id="6" name="Footer Placeholder 5"/>
          <p:cNvSpPr>
            <a:spLocks noGrp="1"/>
          </p:cNvSpPr>
          <p:nvPr>
            <p:ph type="ftr" sz="quarter" idx="11"/>
          </p:nvPr>
        </p:nvSpPr>
        <p:spPr/>
        <p:txBody>
          <a:bodyPr/>
          <a:lstStyle/>
          <a:p>
            <a:r>
              <a:rPr lang="en-US" smtClean="0"/>
              <a:t>Amal Kumar Chakraborty</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1418405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93AA66-E129-4108-AEC1-29D196E6EE23}" type="datetime1">
              <a:rPr lang="en-US" smtClean="0"/>
              <a:pPr/>
              <a:t>8/1/2020</a:t>
            </a:fld>
            <a:endParaRPr lang="en-US" dirty="0"/>
          </a:p>
        </p:txBody>
      </p:sp>
      <p:sp>
        <p:nvSpPr>
          <p:cNvPr id="6" name="Footer Placeholder 5"/>
          <p:cNvSpPr>
            <a:spLocks noGrp="1"/>
          </p:cNvSpPr>
          <p:nvPr>
            <p:ph type="ftr" sz="quarter" idx="11"/>
          </p:nvPr>
        </p:nvSpPr>
        <p:spPr/>
        <p:txBody>
          <a:bodyPr/>
          <a:lstStyle/>
          <a:p>
            <a:r>
              <a:rPr lang="en-US" smtClean="0"/>
              <a:t>Amal Kumar Chakraborty</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2957016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BAD4C3-E91B-4878-9460-ADCCAD1CCEFC}" type="datetime1">
              <a:rPr lang="en-US" smtClean="0"/>
              <a:pPr/>
              <a:t>8/1/2020</a:t>
            </a:fld>
            <a:endParaRPr lang="en-US" dirty="0"/>
          </a:p>
        </p:txBody>
      </p:sp>
      <p:sp>
        <p:nvSpPr>
          <p:cNvPr id="6" name="Footer Placeholder 5"/>
          <p:cNvSpPr>
            <a:spLocks noGrp="1"/>
          </p:cNvSpPr>
          <p:nvPr>
            <p:ph type="ftr" sz="quarter" idx="11"/>
          </p:nvPr>
        </p:nvSpPr>
        <p:spPr/>
        <p:txBody>
          <a:bodyPr/>
          <a:lstStyle/>
          <a:p>
            <a:r>
              <a:rPr lang="en-US" smtClean="0"/>
              <a:t>Amal Kumar Chakraborty</a:t>
            </a:r>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40642394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911B7C-F568-4AC3-B9E6-22EC68CCA805}" type="datetime1">
              <a:rPr lang="en-US" smtClean="0"/>
              <a:pPr/>
              <a:t>8/1/2020</a:t>
            </a:fld>
            <a:endParaRPr lang="en-US" dirty="0"/>
          </a:p>
        </p:txBody>
      </p:sp>
      <p:sp>
        <p:nvSpPr>
          <p:cNvPr id="6" name="Footer Placeholder 5"/>
          <p:cNvSpPr>
            <a:spLocks noGrp="1"/>
          </p:cNvSpPr>
          <p:nvPr>
            <p:ph type="ftr" sz="quarter" idx="11"/>
          </p:nvPr>
        </p:nvSpPr>
        <p:spPr/>
        <p:txBody>
          <a:bodyPr/>
          <a:lstStyle/>
          <a:p>
            <a:r>
              <a:rPr lang="en-US" smtClean="0"/>
              <a:t>Amal Kumar Chakraborty</a:t>
            </a:r>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25383694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8FC088-74AB-47A6-8EBC-4EE80A3CA68C}" type="datetime1">
              <a:rPr lang="en-US" smtClean="0"/>
              <a:pPr/>
              <a:t>8/1/2020</a:t>
            </a:fld>
            <a:endParaRPr lang="en-US" dirty="0"/>
          </a:p>
        </p:txBody>
      </p:sp>
      <p:sp>
        <p:nvSpPr>
          <p:cNvPr id="6" name="Footer Placeholder 5"/>
          <p:cNvSpPr>
            <a:spLocks noGrp="1"/>
          </p:cNvSpPr>
          <p:nvPr>
            <p:ph type="ftr" sz="quarter" idx="11"/>
          </p:nvPr>
        </p:nvSpPr>
        <p:spPr/>
        <p:txBody>
          <a:bodyPr/>
          <a:lstStyle/>
          <a:p>
            <a:r>
              <a:rPr lang="en-US" smtClean="0"/>
              <a:t>Amal Kumar Chakraborty</a:t>
            </a:r>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 xmlns:p14="http://schemas.microsoft.com/office/powerpoint/2010/main" val="345995669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BA7AC3-4024-4606-99DC-35A3E29E081C}" type="datetime1">
              <a:rPr lang="en-US" smtClean="0"/>
              <a:pPr/>
              <a:t>8/1/2020</a:t>
            </a:fld>
            <a:endParaRPr lang="en-US" dirty="0"/>
          </a:p>
        </p:txBody>
      </p:sp>
      <p:sp>
        <p:nvSpPr>
          <p:cNvPr id="5" name="Footer Placeholder 4"/>
          <p:cNvSpPr>
            <a:spLocks noGrp="1"/>
          </p:cNvSpPr>
          <p:nvPr>
            <p:ph type="ftr" sz="quarter" idx="11"/>
          </p:nvPr>
        </p:nvSpPr>
        <p:spPr/>
        <p:txBody>
          <a:bodyPr/>
          <a:lstStyle/>
          <a:p>
            <a:r>
              <a:rPr lang="en-US" smtClean="0"/>
              <a:t>Amal Kumar Chakraborty</a:t>
            </a:r>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7A492F-6FD5-4119-9172-BDA7F911CAD1}" type="datetime1">
              <a:rPr lang="en-US" smtClean="0"/>
              <a:pPr/>
              <a:t>8/1/2020</a:t>
            </a:fld>
            <a:endParaRPr lang="en-US" dirty="0"/>
          </a:p>
        </p:txBody>
      </p:sp>
      <p:sp>
        <p:nvSpPr>
          <p:cNvPr id="6" name="Footer Placeholder 5"/>
          <p:cNvSpPr>
            <a:spLocks noGrp="1"/>
          </p:cNvSpPr>
          <p:nvPr>
            <p:ph type="ftr" sz="quarter" idx="11"/>
          </p:nvPr>
        </p:nvSpPr>
        <p:spPr/>
        <p:txBody>
          <a:bodyPr/>
          <a:lstStyle/>
          <a:p>
            <a:r>
              <a:rPr lang="en-US" smtClean="0"/>
              <a:t>Amal Kumar Chakraborty</a:t>
            </a:r>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428730402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936C3D-021D-4BD6-A99C-6EBAFC2D96BF}" type="datetime1">
              <a:rPr lang="en-US" smtClean="0"/>
              <a:pPr/>
              <a:t>8/1/2020</a:t>
            </a:fld>
            <a:endParaRPr lang="en-US" dirty="0"/>
          </a:p>
        </p:txBody>
      </p:sp>
      <p:sp>
        <p:nvSpPr>
          <p:cNvPr id="4" name="Footer Placeholder 3"/>
          <p:cNvSpPr>
            <a:spLocks noGrp="1"/>
          </p:cNvSpPr>
          <p:nvPr>
            <p:ph type="ftr" sz="quarter" idx="11"/>
          </p:nvPr>
        </p:nvSpPr>
        <p:spPr/>
        <p:txBody>
          <a:bodyPr/>
          <a:lstStyle/>
          <a:p>
            <a:r>
              <a:rPr lang="en-US" smtClean="0"/>
              <a:t>Amal Kumar Chakraborty</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6233687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E500432-39C5-4922-B232-F2D00F72CEF3}" type="datetime1">
              <a:rPr lang="en-US" smtClean="0"/>
              <a:pPr/>
              <a:t>8/1/2020</a:t>
            </a:fld>
            <a:endParaRPr lang="en-US" dirty="0"/>
          </a:p>
        </p:txBody>
      </p:sp>
      <p:sp>
        <p:nvSpPr>
          <p:cNvPr id="4" name="Footer Placeholder 3"/>
          <p:cNvSpPr>
            <a:spLocks noGrp="1"/>
          </p:cNvSpPr>
          <p:nvPr>
            <p:ph type="ftr" sz="quarter" idx="11"/>
          </p:nvPr>
        </p:nvSpPr>
        <p:spPr/>
        <p:txBody>
          <a:bodyPr/>
          <a:lstStyle/>
          <a:p>
            <a:r>
              <a:rPr lang="en-US" smtClean="0"/>
              <a:t>Amal Kumar Chakraborty</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29608124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A1B309-4FC2-4B5E-AD8C-1C7A9FBE0391}" type="datetime1">
              <a:rPr lang="en-US" smtClean="0"/>
              <a:pPr/>
              <a:t>8/1/2020</a:t>
            </a:fld>
            <a:endParaRPr lang="en-US" dirty="0"/>
          </a:p>
        </p:txBody>
      </p:sp>
      <p:sp>
        <p:nvSpPr>
          <p:cNvPr id="5" name="Footer Placeholder 4"/>
          <p:cNvSpPr>
            <a:spLocks noGrp="1"/>
          </p:cNvSpPr>
          <p:nvPr>
            <p:ph type="ftr" sz="quarter" idx="11"/>
          </p:nvPr>
        </p:nvSpPr>
        <p:spPr/>
        <p:txBody>
          <a:bodyPr/>
          <a:lstStyle/>
          <a:p>
            <a:r>
              <a:rPr lang="en-US" smtClean="0"/>
              <a:t>Amal Kumar Chakraborty</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70984789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1E0BD595-8306-4C7E-AB9A-D1AB2C01BD4B}" type="datetime1">
              <a:rPr lang="en-US" smtClean="0"/>
              <a:pPr/>
              <a:t>8/1/2020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r>
              <a:rPr lang="en-US" smtClean="0"/>
              <a:t>Amal Kumar Chakraborty</a:t>
            </a:r>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27799591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66F49AB-F36A-46BA-BAA5-6EB3BE2FB42C}" type="datetime1">
              <a:rPr lang="en-US" smtClean="0"/>
              <a:pPr/>
              <a:t>8/1/2020</a:t>
            </a:fld>
            <a:endParaRPr lang="en-US" dirty="0"/>
          </a:p>
        </p:txBody>
      </p:sp>
      <p:sp>
        <p:nvSpPr>
          <p:cNvPr id="5" name="Footer Placeholder 4"/>
          <p:cNvSpPr>
            <a:spLocks noGrp="1"/>
          </p:cNvSpPr>
          <p:nvPr>
            <p:ph type="ftr" sz="quarter" idx="11"/>
          </p:nvPr>
        </p:nvSpPr>
        <p:spPr/>
        <p:txBody>
          <a:bodyPr/>
          <a:lstStyle/>
          <a:p>
            <a:r>
              <a:rPr lang="en-US" smtClean="0"/>
              <a:t>Amal Kumar Chakraborty</a:t>
            </a:r>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414068594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919A00-3F68-47F6-8564-52434EB37AB0}" type="datetime1">
              <a:rPr lang="en-US" smtClean="0"/>
              <a:pPr/>
              <a:t>8/1/2020</a:t>
            </a:fld>
            <a:endParaRPr lang="en-US" dirty="0"/>
          </a:p>
        </p:txBody>
      </p:sp>
      <p:sp>
        <p:nvSpPr>
          <p:cNvPr id="5" name="Footer Placeholder 4"/>
          <p:cNvSpPr>
            <a:spLocks noGrp="1"/>
          </p:cNvSpPr>
          <p:nvPr>
            <p:ph type="ftr" sz="quarter" idx="11"/>
          </p:nvPr>
        </p:nvSpPr>
        <p:spPr/>
        <p:txBody>
          <a:bodyPr/>
          <a:lstStyle/>
          <a:p>
            <a:r>
              <a:rPr lang="en-US" smtClean="0"/>
              <a:t>Amal Kumar Chakraborty</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8474684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33FDBE-D47B-4CEF-AFCC-337BC1119314}" type="datetime1">
              <a:rPr lang="en-US" smtClean="0"/>
              <a:pPr/>
              <a:t>8/1/2020</a:t>
            </a:fld>
            <a:endParaRPr lang="en-US" dirty="0"/>
          </a:p>
        </p:txBody>
      </p:sp>
      <p:sp>
        <p:nvSpPr>
          <p:cNvPr id="5" name="Footer Placeholder 4"/>
          <p:cNvSpPr>
            <a:spLocks noGrp="1"/>
          </p:cNvSpPr>
          <p:nvPr>
            <p:ph type="ftr" sz="quarter" idx="11"/>
          </p:nvPr>
        </p:nvSpPr>
        <p:spPr/>
        <p:txBody>
          <a:bodyPr/>
          <a:lstStyle/>
          <a:p>
            <a:r>
              <a:rPr lang="en-US" smtClean="0"/>
              <a:t>Amal Kumar Chakraborty</a:t>
            </a:r>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250743257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78A9AD-3A07-4345-B113-0A4A7B933C79}" type="datetime1">
              <a:rPr lang="en-US" smtClean="0"/>
              <a:pPr/>
              <a:t>8/1/2020</a:t>
            </a:fld>
            <a:endParaRPr lang="en-US" dirty="0"/>
          </a:p>
        </p:txBody>
      </p:sp>
      <p:sp>
        <p:nvSpPr>
          <p:cNvPr id="6" name="Footer Placeholder 5"/>
          <p:cNvSpPr>
            <a:spLocks noGrp="1"/>
          </p:cNvSpPr>
          <p:nvPr>
            <p:ph type="ftr" sz="quarter" idx="11"/>
          </p:nvPr>
        </p:nvSpPr>
        <p:spPr/>
        <p:txBody>
          <a:bodyPr/>
          <a:lstStyle/>
          <a:p>
            <a:r>
              <a:rPr lang="en-US" smtClean="0"/>
              <a:t>Amal Kumar Chakraborty</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31050756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664CF09-A457-433E-8B49-816A94D37E82}" type="datetime1">
              <a:rPr lang="en-US" smtClean="0"/>
              <a:pPr/>
              <a:t>8/1/2020</a:t>
            </a:fld>
            <a:endParaRPr lang="en-US" dirty="0"/>
          </a:p>
        </p:txBody>
      </p:sp>
      <p:sp>
        <p:nvSpPr>
          <p:cNvPr id="8" name="Footer Placeholder 7"/>
          <p:cNvSpPr>
            <a:spLocks noGrp="1"/>
          </p:cNvSpPr>
          <p:nvPr>
            <p:ph type="ftr" sz="quarter" idx="11"/>
          </p:nvPr>
        </p:nvSpPr>
        <p:spPr/>
        <p:txBody>
          <a:bodyPr/>
          <a:lstStyle/>
          <a:p>
            <a:r>
              <a:rPr lang="en-US" smtClean="0"/>
              <a:t>Amal Kumar Chakraborty</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22093583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21EB58-9204-412F-8256-61BEE3485EF4}" type="datetime1">
              <a:rPr lang="en-US" smtClean="0"/>
              <a:pPr/>
              <a:t>8/1/2020</a:t>
            </a:fld>
            <a:endParaRPr lang="en-US" dirty="0"/>
          </a:p>
        </p:txBody>
      </p:sp>
      <p:sp>
        <p:nvSpPr>
          <p:cNvPr id="6" name="Footer Placeholder 5"/>
          <p:cNvSpPr>
            <a:spLocks noGrp="1"/>
          </p:cNvSpPr>
          <p:nvPr>
            <p:ph type="ftr" sz="quarter" idx="11"/>
          </p:nvPr>
        </p:nvSpPr>
        <p:spPr/>
        <p:txBody>
          <a:bodyPr/>
          <a:lstStyle/>
          <a:p>
            <a:r>
              <a:rPr lang="en-US" smtClean="0"/>
              <a:t>Amal Kumar Chakraborty</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EDB85AD-2D7E-44F3-8CB3-4DB9168075D7}" type="datetime1">
              <a:rPr lang="en-US" smtClean="0"/>
              <a:pPr/>
              <a:t>8/1/2020</a:t>
            </a:fld>
            <a:endParaRPr lang="en-US" dirty="0"/>
          </a:p>
        </p:txBody>
      </p:sp>
      <p:sp>
        <p:nvSpPr>
          <p:cNvPr id="4" name="Footer Placeholder 3"/>
          <p:cNvSpPr>
            <a:spLocks noGrp="1"/>
          </p:cNvSpPr>
          <p:nvPr>
            <p:ph type="ftr" sz="quarter" idx="11"/>
          </p:nvPr>
        </p:nvSpPr>
        <p:spPr/>
        <p:txBody>
          <a:bodyPr/>
          <a:lstStyle/>
          <a:p>
            <a:r>
              <a:rPr lang="en-US" smtClean="0"/>
              <a:t>Amal Kumar Chakraborty</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7270582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261DD8E-CDA6-4BEB-B5B7-60EE0D80C1E5}" type="datetime1">
              <a:rPr lang="en-US" smtClean="0"/>
              <a:pPr/>
              <a:t>8/1/2020</a:t>
            </a:fld>
            <a:endParaRPr lang="en-US" dirty="0"/>
          </a:p>
        </p:txBody>
      </p:sp>
      <p:sp>
        <p:nvSpPr>
          <p:cNvPr id="3" name="Footer Placeholder 2"/>
          <p:cNvSpPr>
            <a:spLocks noGrp="1"/>
          </p:cNvSpPr>
          <p:nvPr>
            <p:ph type="ftr" sz="quarter" idx="11"/>
          </p:nvPr>
        </p:nvSpPr>
        <p:spPr/>
        <p:txBody>
          <a:bodyPr/>
          <a:lstStyle/>
          <a:p>
            <a:r>
              <a:rPr lang="en-US" smtClean="0"/>
              <a:t>Amal Kumar Chakraborty</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89113116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5C2434-1CEA-4E97-8B4A-C72410FCBE69}" type="datetime1">
              <a:rPr lang="en-US" smtClean="0"/>
              <a:pPr/>
              <a:t>8/1/2020</a:t>
            </a:fld>
            <a:endParaRPr lang="en-US" dirty="0"/>
          </a:p>
        </p:txBody>
      </p:sp>
      <p:sp>
        <p:nvSpPr>
          <p:cNvPr id="6" name="Footer Placeholder 5"/>
          <p:cNvSpPr>
            <a:spLocks noGrp="1"/>
          </p:cNvSpPr>
          <p:nvPr>
            <p:ph type="ftr" sz="quarter" idx="11"/>
          </p:nvPr>
        </p:nvSpPr>
        <p:spPr/>
        <p:txBody>
          <a:bodyPr/>
          <a:lstStyle/>
          <a:p>
            <a:r>
              <a:rPr lang="en-US" smtClean="0"/>
              <a:t>Amal Kumar Chakraborty</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292632453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2CF0F2-9793-46FF-83E0-641F1A758190}" type="datetime1">
              <a:rPr lang="en-US" smtClean="0"/>
              <a:pPr/>
              <a:t>8/1/2020</a:t>
            </a:fld>
            <a:endParaRPr lang="en-US" dirty="0"/>
          </a:p>
        </p:txBody>
      </p:sp>
      <p:sp>
        <p:nvSpPr>
          <p:cNvPr id="6" name="Footer Placeholder 5"/>
          <p:cNvSpPr>
            <a:spLocks noGrp="1"/>
          </p:cNvSpPr>
          <p:nvPr>
            <p:ph type="ftr" sz="quarter" idx="11"/>
          </p:nvPr>
        </p:nvSpPr>
        <p:spPr/>
        <p:txBody>
          <a:bodyPr/>
          <a:lstStyle/>
          <a:p>
            <a:r>
              <a:rPr lang="en-US" smtClean="0"/>
              <a:t>Amal Kumar Chakraborty</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2212186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A0E24E-B71A-48A0-A88D-3F70CF070929}" type="datetime1">
              <a:rPr lang="en-US" smtClean="0"/>
              <a:pPr/>
              <a:t>8/1/2020</a:t>
            </a:fld>
            <a:endParaRPr lang="en-US" dirty="0"/>
          </a:p>
        </p:txBody>
      </p:sp>
      <p:sp>
        <p:nvSpPr>
          <p:cNvPr id="6" name="Footer Placeholder 5"/>
          <p:cNvSpPr>
            <a:spLocks noGrp="1"/>
          </p:cNvSpPr>
          <p:nvPr>
            <p:ph type="ftr" sz="quarter" idx="11"/>
          </p:nvPr>
        </p:nvSpPr>
        <p:spPr/>
        <p:txBody>
          <a:bodyPr/>
          <a:lstStyle/>
          <a:p>
            <a:r>
              <a:rPr lang="en-US" smtClean="0"/>
              <a:t>Amal Kumar Chakraborty</a:t>
            </a:r>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28901651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EF6B14-2157-4934-AFBA-748E0D86174E}" type="datetime1">
              <a:rPr lang="en-US" smtClean="0"/>
              <a:pPr/>
              <a:t>8/1/2020</a:t>
            </a:fld>
            <a:endParaRPr lang="en-US" dirty="0"/>
          </a:p>
        </p:txBody>
      </p:sp>
      <p:sp>
        <p:nvSpPr>
          <p:cNvPr id="6" name="Footer Placeholder 5"/>
          <p:cNvSpPr>
            <a:spLocks noGrp="1"/>
          </p:cNvSpPr>
          <p:nvPr>
            <p:ph type="ftr" sz="quarter" idx="11"/>
          </p:nvPr>
        </p:nvSpPr>
        <p:spPr/>
        <p:txBody>
          <a:bodyPr/>
          <a:lstStyle/>
          <a:p>
            <a:r>
              <a:rPr lang="en-US" smtClean="0"/>
              <a:t>Amal Kumar Chakraborty</a:t>
            </a:r>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41311105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901D4B-73EF-4238-AC5E-53B372A4AFB5}" type="datetime1">
              <a:rPr lang="en-US" smtClean="0"/>
              <a:pPr/>
              <a:t>8/1/2020</a:t>
            </a:fld>
            <a:endParaRPr lang="en-US" dirty="0"/>
          </a:p>
        </p:txBody>
      </p:sp>
      <p:sp>
        <p:nvSpPr>
          <p:cNvPr id="6" name="Footer Placeholder 5"/>
          <p:cNvSpPr>
            <a:spLocks noGrp="1"/>
          </p:cNvSpPr>
          <p:nvPr>
            <p:ph type="ftr" sz="quarter" idx="11"/>
          </p:nvPr>
        </p:nvSpPr>
        <p:spPr/>
        <p:txBody>
          <a:bodyPr/>
          <a:lstStyle/>
          <a:p>
            <a:r>
              <a:rPr lang="en-US" smtClean="0"/>
              <a:t>Amal Kumar Chakraborty</a:t>
            </a:r>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 xmlns:p14="http://schemas.microsoft.com/office/powerpoint/2010/main" val="13734282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1A074E-14BB-4C3A-933A-95BA052CCE87}" type="datetime1">
              <a:rPr lang="en-US" smtClean="0"/>
              <a:pPr/>
              <a:t>8/1/2020</a:t>
            </a:fld>
            <a:endParaRPr lang="en-US" dirty="0"/>
          </a:p>
        </p:txBody>
      </p:sp>
      <p:sp>
        <p:nvSpPr>
          <p:cNvPr id="6" name="Footer Placeholder 5"/>
          <p:cNvSpPr>
            <a:spLocks noGrp="1"/>
          </p:cNvSpPr>
          <p:nvPr>
            <p:ph type="ftr" sz="quarter" idx="11"/>
          </p:nvPr>
        </p:nvSpPr>
        <p:spPr/>
        <p:txBody>
          <a:bodyPr/>
          <a:lstStyle/>
          <a:p>
            <a:r>
              <a:rPr lang="en-US" smtClean="0"/>
              <a:t>Amal Kumar Chakraborty</a:t>
            </a:r>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221886979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4F1F2CC-4CC3-4E12-BC3E-BBC105291DF2}" type="datetime1">
              <a:rPr lang="en-US" smtClean="0"/>
              <a:pPr/>
              <a:t>8/1/2020</a:t>
            </a:fld>
            <a:endParaRPr lang="en-US" dirty="0"/>
          </a:p>
        </p:txBody>
      </p:sp>
      <p:sp>
        <p:nvSpPr>
          <p:cNvPr id="4" name="Footer Placeholder 3"/>
          <p:cNvSpPr>
            <a:spLocks noGrp="1"/>
          </p:cNvSpPr>
          <p:nvPr>
            <p:ph type="ftr" sz="quarter" idx="11"/>
          </p:nvPr>
        </p:nvSpPr>
        <p:spPr/>
        <p:txBody>
          <a:bodyPr/>
          <a:lstStyle/>
          <a:p>
            <a:r>
              <a:rPr lang="en-US" smtClean="0"/>
              <a:t>Amal Kumar Chakraborty</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212208789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80176BF-A713-4D77-8E06-4CBCC085E9FB}" type="datetime1">
              <a:rPr lang="en-US" smtClean="0"/>
              <a:pPr/>
              <a:t>8/1/2020</a:t>
            </a:fld>
            <a:endParaRPr lang="en-US" dirty="0"/>
          </a:p>
        </p:txBody>
      </p:sp>
      <p:sp>
        <p:nvSpPr>
          <p:cNvPr id="4" name="Footer Placeholder 3"/>
          <p:cNvSpPr>
            <a:spLocks noGrp="1"/>
          </p:cNvSpPr>
          <p:nvPr>
            <p:ph type="ftr" sz="quarter" idx="11"/>
          </p:nvPr>
        </p:nvSpPr>
        <p:spPr/>
        <p:txBody>
          <a:bodyPr/>
          <a:lstStyle/>
          <a:p>
            <a:r>
              <a:rPr lang="en-US" smtClean="0"/>
              <a:t>Amal Kumar Chakraborty</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212462800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70EFAF-3764-4236-A309-0EEF0584EAC8}" type="datetime1">
              <a:rPr lang="en-US" smtClean="0"/>
              <a:pPr/>
              <a:t>8/1/2020</a:t>
            </a:fld>
            <a:endParaRPr lang="en-US" dirty="0"/>
          </a:p>
        </p:txBody>
      </p:sp>
      <p:sp>
        <p:nvSpPr>
          <p:cNvPr id="8" name="Footer Placeholder 7"/>
          <p:cNvSpPr>
            <a:spLocks noGrp="1"/>
          </p:cNvSpPr>
          <p:nvPr>
            <p:ph type="ftr" sz="quarter" idx="11"/>
          </p:nvPr>
        </p:nvSpPr>
        <p:spPr/>
        <p:txBody>
          <a:bodyPr/>
          <a:lstStyle/>
          <a:p>
            <a:r>
              <a:rPr lang="en-US" smtClean="0"/>
              <a:t>Amal Kumar Chakraborty</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65CCA2-4788-4195-9884-4E2A6016195F}" type="datetime1">
              <a:rPr lang="en-US" smtClean="0"/>
              <a:pPr/>
              <a:t>8/1/2020</a:t>
            </a:fld>
            <a:endParaRPr lang="en-US" dirty="0"/>
          </a:p>
        </p:txBody>
      </p:sp>
      <p:sp>
        <p:nvSpPr>
          <p:cNvPr id="5" name="Footer Placeholder 4"/>
          <p:cNvSpPr>
            <a:spLocks noGrp="1"/>
          </p:cNvSpPr>
          <p:nvPr>
            <p:ph type="ftr" sz="quarter" idx="11"/>
          </p:nvPr>
        </p:nvSpPr>
        <p:spPr/>
        <p:txBody>
          <a:bodyPr/>
          <a:lstStyle/>
          <a:p>
            <a:r>
              <a:rPr lang="en-US" smtClean="0"/>
              <a:t>Amal Kumar Chakraborty</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8315906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33F022DD-C6AD-4049-8CB8-C790532FE7C8}" type="datetime1">
              <a:rPr lang="en-US" smtClean="0"/>
              <a:pPr/>
              <a:t>8/1/2020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r>
              <a:rPr lang="en-US" smtClean="0"/>
              <a:t>Amal Kumar Chakraborty</a:t>
            </a:r>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8098869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A3C0F3A-9B34-484B-B395-FB970B4755A8}" type="datetime1">
              <a:rPr lang="en-US" smtClean="0"/>
              <a:pPr/>
              <a:t>8/1/2020</a:t>
            </a:fld>
            <a:endParaRPr lang="en-US" dirty="0"/>
          </a:p>
        </p:txBody>
      </p:sp>
      <p:sp>
        <p:nvSpPr>
          <p:cNvPr id="5" name="Footer Placeholder 4"/>
          <p:cNvSpPr>
            <a:spLocks noGrp="1"/>
          </p:cNvSpPr>
          <p:nvPr>
            <p:ph type="ftr" sz="quarter" idx="11"/>
          </p:nvPr>
        </p:nvSpPr>
        <p:spPr/>
        <p:txBody>
          <a:bodyPr/>
          <a:lstStyle/>
          <a:p>
            <a:r>
              <a:rPr lang="en-US" smtClean="0"/>
              <a:t>Amal Kumar Chakraborty</a:t>
            </a:r>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58842357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6F4F62-C60A-478B-AB9C-984867B4D64C}" type="datetime1">
              <a:rPr lang="en-US" smtClean="0"/>
              <a:pPr/>
              <a:t>8/1/2020</a:t>
            </a:fld>
            <a:endParaRPr lang="en-US" dirty="0"/>
          </a:p>
        </p:txBody>
      </p:sp>
      <p:sp>
        <p:nvSpPr>
          <p:cNvPr id="5" name="Footer Placeholder 4"/>
          <p:cNvSpPr>
            <a:spLocks noGrp="1"/>
          </p:cNvSpPr>
          <p:nvPr>
            <p:ph type="ftr" sz="quarter" idx="11"/>
          </p:nvPr>
        </p:nvSpPr>
        <p:spPr/>
        <p:txBody>
          <a:bodyPr/>
          <a:lstStyle/>
          <a:p>
            <a:r>
              <a:rPr lang="en-US" smtClean="0"/>
              <a:t>Amal Kumar Chakraborty</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0579995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D3CC2A-64A9-49B7-8DCB-5F032FF57D0C}" type="datetime1">
              <a:rPr lang="en-US" smtClean="0"/>
              <a:pPr/>
              <a:t>8/1/2020</a:t>
            </a:fld>
            <a:endParaRPr lang="en-US" dirty="0"/>
          </a:p>
        </p:txBody>
      </p:sp>
      <p:sp>
        <p:nvSpPr>
          <p:cNvPr id="5" name="Footer Placeholder 4"/>
          <p:cNvSpPr>
            <a:spLocks noGrp="1"/>
          </p:cNvSpPr>
          <p:nvPr>
            <p:ph type="ftr" sz="quarter" idx="11"/>
          </p:nvPr>
        </p:nvSpPr>
        <p:spPr/>
        <p:txBody>
          <a:bodyPr/>
          <a:lstStyle/>
          <a:p>
            <a:r>
              <a:rPr lang="en-US" smtClean="0"/>
              <a:t>Amal Kumar Chakraborty</a:t>
            </a:r>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2519863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A8B780A-904C-4A02-B9E2-078D41C6A976}" type="datetime1">
              <a:rPr lang="en-US" smtClean="0"/>
              <a:pPr/>
              <a:t>8/1/2020</a:t>
            </a:fld>
            <a:endParaRPr lang="en-US" dirty="0"/>
          </a:p>
        </p:txBody>
      </p:sp>
      <p:sp>
        <p:nvSpPr>
          <p:cNvPr id="6" name="Footer Placeholder 5"/>
          <p:cNvSpPr>
            <a:spLocks noGrp="1"/>
          </p:cNvSpPr>
          <p:nvPr>
            <p:ph type="ftr" sz="quarter" idx="11"/>
          </p:nvPr>
        </p:nvSpPr>
        <p:spPr/>
        <p:txBody>
          <a:bodyPr/>
          <a:lstStyle/>
          <a:p>
            <a:r>
              <a:rPr lang="en-US" smtClean="0"/>
              <a:t>Amal Kumar Chakraborty</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40039107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B0C2227-E930-4BF5-9C0F-0BA76A93FEDD}" type="datetime1">
              <a:rPr lang="en-US" smtClean="0"/>
              <a:pPr/>
              <a:t>8/1/2020</a:t>
            </a:fld>
            <a:endParaRPr lang="en-US" dirty="0"/>
          </a:p>
        </p:txBody>
      </p:sp>
      <p:sp>
        <p:nvSpPr>
          <p:cNvPr id="8" name="Footer Placeholder 7"/>
          <p:cNvSpPr>
            <a:spLocks noGrp="1"/>
          </p:cNvSpPr>
          <p:nvPr>
            <p:ph type="ftr" sz="quarter" idx="11"/>
          </p:nvPr>
        </p:nvSpPr>
        <p:spPr/>
        <p:txBody>
          <a:bodyPr/>
          <a:lstStyle/>
          <a:p>
            <a:r>
              <a:rPr lang="en-US" smtClean="0"/>
              <a:t>Amal Kumar Chakraborty</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4129254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094653-7FD3-4506-9DAB-F2DCB13F2635}" type="datetime1">
              <a:rPr lang="en-US" smtClean="0"/>
              <a:pPr/>
              <a:t>8/1/2020</a:t>
            </a:fld>
            <a:endParaRPr lang="en-US" dirty="0"/>
          </a:p>
        </p:txBody>
      </p:sp>
      <p:sp>
        <p:nvSpPr>
          <p:cNvPr id="4" name="Footer Placeholder 3"/>
          <p:cNvSpPr>
            <a:spLocks noGrp="1"/>
          </p:cNvSpPr>
          <p:nvPr>
            <p:ph type="ftr" sz="quarter" idx="11"/>
          </p:nvPr>
        </p:nvSpPr>
        <p:spPr/>
        <p:txBody>
          <a:bodyPr/>
          <a:lstStyle/>
          <a:p>
            <a:r>
              <a:rPr lang="en-US" smtClean="0"/>
              <a:t>Amal Kumar Chakraborty</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28014691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18E528D-6DD3-4A2A-BD4C-F68F10F7D841}" type="datetime1">
              <a:rPr lang="en-US" smtClean="0"/>
              <a:pPr/>
              <a:t>8/1/2020</a:t>
            </a:fld>
            <a:endParaRPr lang="en-US" dirty="0"/>
          </a:p>
        </p:txBody>
      </p:sp>
      <p:sp>
        <p:nvSpPr>
          <p:cNvPr id="3" name="Footer Placeholder 2"/>
          <p:cNvSpPr>
            <a:spLocks noGrp="1"/>
          </p:cNvSpPr>
          <p:nvPr>
            <p:ph type="ftr" sz="quarter" idx="11"/>
          </p:nvPr>
        </p:nvSpPr>
        <p:spPr/>
        <p:txBody>
          <a:bodyPr/>
          <a:lstStyle/>
          <a:p>
            <a:r>
              <a:rPr lang="en-US" smtClean="0"/>
              <a:t>Amal Kumar Chakraborty</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0053788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86368B-5D0E-4CF1-A6E7-65D275E00605}" type="datetime1">
              <a:rPr lang="en-US" smtClean="0"/>
              <a:pPr/>
              <a:t>8/1/2020</a:t>
            </a:fld>
            <a:endParaRPr lang="en-US" dirty="0"/>
          </a:p>
        </p:txBody>
      </p:sp>
      <p:sp>
        <p:nvSpPr>
          <p:cNvPr id="6" name="Footer Placeholder 5"/>
          <p:cNvSpPr>
            <a:spLocks noGrp="1"/>
          </p:cNvSpPr>
          <p:nvPr>
            <p:ph type="ftr" sz="quarter" idx="11"/>
          </p:nvPr>
        </p:nvSpPr>
        <p:spPr/>
        <p:txBody>
          <a:bodyPr/>
          <a:lstStyle/>
          <a:p>
            <a:r>
              <a:rPr lang="en-US" smtClean="0"/>
              <a:t>Amal Kumar Chakraborty</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9333339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D29D380-6976-47F5-8DC3-5B16FB9C5CF2}" type="datetime1">
              <a:rPr lang="en-US" smtClean="0"/>
              <a:pPr/>
              <a:t>8/1/2020</a:t>
            </a:fld>
            <a:endParaRPr lang="en-US" dirty="0"/>
          </a:p>
        </p:txBody>
      </p:sp>
      <p:sp>
        <p:nvSpPr>
          <p:cNvPr id="4" name="Footer Placeholder 3"/>
          <p:cNvSpPr>
            <a:spLocks noGrp="1"/>
          </p:cNvSpPr>
          <p:nvPr>
            <p:ph type="ftr" sz="quarter" idx="11"/>
          </p:nvPr>
        </p:nvSpPr>
        <p:spPr/>
        <p:txBody>
          <a:bodyPr/>
          <a:lstStyle/>
          <a:p>
            <a:r>
              <a:rPr lang="en-US" smtClean="0"/>
              <a:t>Amal Kumar Chakraborty</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E77A0B-4777-441B-A02D-4EA097ED1001}" type="datetime1">
              <a:rPr lang="en-US" smtClean="0"/>
              <a:pPr/>
              <a:t>8/1/2020</a:t>
            </a:fld>
            <a:endParaRPr lang="en-US" dirty="0"/>
          </a:p>
        </p:txBody>
      </p:sp>
      <p:sp>
        <p:nvSpPr>
          <p:cNvPr id="6" name="Footer Placeholder 5"/>
          <p:cNvSpPr>
            <a:spLocks noGrp="1"/>
          </p:cNvSpPr>
          <p:nvPr>
            <p:ph type="ftr" sz="quarter" idx="11"/>
          </p:nvPr>
        </p:nvSpPr>
        <p:spPr/>
        <p:txBody>
          <a:bodyPr/>
          <a:lstStyle/>
          <a:p>
            <a:r>
              <a:rPr lang="en-US" smtClean="0"/>
              <a:t>Amal Kumar Chakraborty</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26120674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AD4883-3241-409E-85C9-0DDA6907220A}" type="datetime1">
              <a:rPr lang="en-US" smtClean="0"/>
              <a:pPr/>
              <a:t>8/1/2020</a:t>
            </a:fld>
            <a:endParaRPr lang="en-US" dirty="0"/>
          </a:p>
        </p:txBody>
      </p:sp>
      <p:sp>
        <p:nvSpPr>
          <p:cNvPr id="6" name="Footer Placeholder 5"/>
          <p:cNvSpPr>
            <a:spLocks noGrp="1"/>
          </p:cNvSpPr>
          <p:nvPr>
            <p:ph type="ftr" sz="quarter" idx="11"/>
          </p:nvPr>
        </p:nvSpPr>
        <p:spPr/>
        <p:txBody>
          <a:bodyPr/>
          <a:lstStyle/>
          <a:p>
            <a:r>
              <a:rPr lang="en-US" smtClean="0"/>
              <a:t>Amal Kumar Chakraborty</a:t>
            </a:r>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4806075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08931B-ED95-43D8-BAC7-EFB7551C4948}" type="datetime1">
              <a:rPr lang="en-US" smtClean="0"/>
              <a:pPr/>
              <a:t>8/1/2020</a:t>
            </a:fld>
            <a:endParaRPr lang="en-US" dirty="0"/>
          </a:p>
        </p:txBody>
      </p:sp>
      <p:sp>
        <p:nvSpPr>
          <p:cNvPr id="6" name="Footer Placeholder 5"/>
          <p:cNvSpPr>
            <a:spLocks noGrp="1"/>
          </p:cNvSpPr>
          <p:nvPr>
            <p:ph type="ftr" sz="quarter" idx="11"/>
          </p:nvPr>
        </p:nvSpPr>
        <p:spPr/>
        <p:txBody>
          <a:bodyPr/>
          <a:lstStyle/>
          <a:p>
            <a:r>
              <a:rPr lang="en-US" smtClean="0"/>
              <a:t>Amal Kumar Chakraborty</a:t>
            </a:r>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8745271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F83180-B25D-4E1E-8A1F-B811A1405659}" type="datetime1">
              <a:rPr lang="en-US" smtClean="0"/>
              <a:pPr/>
              <a:t>8/1/2020</a:t>
            </a:fld>
            <a:endParaRPr lang="en-US" dirty="0"/>
          </a:p>
        </p:txBody>
      </p:sp>
      <p:sp>
        <p:nvSpPr>
          <p:cNvPr id="6" name="Footer Placeholder 5"/>
          <p:cNvSpPr>
            <a:spLocks noGrp="1"/>
          </p:cNvSpPr>
          <p:nvPr>
            <p:ph type="ftr" sz="quarter" idx="11"/>
          </p:nvPr>
        </p:nvSpPr>
        <p:spPr/>
        <p:txBody>
          <a:bodyPr/>
          <a:lstStyle/>
          <a:p>
            <a:r>
              <a:rPr lang="en-US" smtClean="0"/>
              <a:t>Amal Kumar Chakraborty</a:t>
            </a:r>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 xmlns:p14="http://schemas.microsoft.com/office/powerpoint/2010/main" val="18970230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EF17DF-375A-417E-B98F-5F3AF4C20188}" type="datetime1">
              <a:rPr lang="en-US" smtClean="0"/>
              <a:pPr/>
              <a:t>8/1/2020</a:t>
            </a:fld>
            <a:endParaRPr lang="en-US" dirty="0"/>
          </a:p>
        </p:txBody>
      </p:sp>
      <p:sp>
        <p:nvSpPr>
          <p:cNvPr id="6" name="Footer Placeholder 5"/>
          <p:cNvSpPr>
            <a:spLocks noGrp="1"/>
          </p:cNvSpPr>
          <p:nvPr>
            <p:ph type="ftr" sz="quarter" idx="11"/>
          </p:nvPr>
        </p:nvSpPr>
        <p:spPr/>
        <p:txBody>
          <a:bodyPr/>
          <a:lstStyle/>
          <a:p>
            <a:r>
              <a:rPr lang="en-US" smtClean="0"/>
              <a:t>Amal Kumar Chakraborty</a:t>
            </a:r>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3686463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0D1AE24-F275-471D-82AD-6F88952632FC}" type="datetime1">
              <a:rPr lang="en-US" smtClean="0"/>
              <a:pPr/>
              <a:t>8/1/2020</a:t>
            </a:fld>
            <a:endParaRPr lang="en-US" dirty="0"/>
          </a:p>
        </p:txBody>
      </p:sp>
      <p:sp>
        <p:nvSpPr>
          <p:cNvPr id="4" name="Footer Placeholder 3"/>
          <p:cNvSpPr>
            <a:spLocks noGrp="1"/>
          </p:cNvSpPr>
          <p:nvPr>
            <p:ph type="ftr" sz="quarter" idx="11"/>
          </p:nvPr>
        </p:nvSpPr>
        <p:spPr/>
        <p:txBody>
          <a:bodyPr/>
          <a:lstStyle/>
          <a:p>
            <a:r>
              <a:rPr lang="en-US" smtClean="0"/>
              <a:t>Amal Kumar Chakraborty</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435178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00717E1-A8BC-4D9A-8DDD-9CA2DEEFDE0D}" type="datetime1">
              <a:rPr lang="en-US" smtClean="0"/>
              <a:pPr/>
              <a:t>8/1/2020</a:t>
            </a:fld>
            <a:endParaRPr lang="en-US" dirty="0"/>
          </a:p>
        </p:txBody>
      </p:sp>
      <p:sp>
        <p:nvSpPr>
          <p:cNvPr id="4" name="Footer Placeholder 3"/>
          <p:cNvSpPr>
            <a:spLocks noGrp="1"/>
          </p:cNvSpPr>
          <p:nvPr>
            <p:ph type="ftr" sz="quarter" idx="11"/>
          </p:nvPr>
        </p:nvSpPr>
        <p:spPr/>
        <p:txBody>
          <a:bodyPr/>
          <a:lstStyle/>
          <a:p>
            <a:r>
              <a:rPr lang="en-US" smtClean="0"/>
              <a:t>Amal Kumar Chakraborty</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5917296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162BBF-726A-496F-8A73-BC2865B6D0BA}" type="datetime1">
              <a:rPr lang="en-US" smtClean="0"/>
              <a:pPr/>
              <a:t>8/1/2020</a:t>
            </a:fld>
            <a:endParaRPr lang="en-US" dirty="0"/>
          </a:p>
        </p:txBody>
      </p:sp>
      <p:sp>
        <p:nvSpPr>
          <p:cNvPr id="5" name="Footer Placeholder 4"/>
          <p:cNvSpPr>
            <a:spLocks noGrp="1"/>
          </p:cNvSpPr>
          <p:nvPr>
            <p:ph type="ftr" sz="quarter" idx="11"/>
          </p:nvPr>
        </p:nvSpPr>
        <p:spPr/>
        <p:txBody>
          <a:bodyPr/>
          <a:lstStyle/>
          <a:p>
            <a:r>
              <a:rPr lang="en-US" smtClean="0"/>
              <a:t>Amal Kumar Chakraborty</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26499037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DDC44A7C-6BAE-49E9-BF12-244FBFF54CAC}" type="datetime1">
              <a:rPr lang="en-US" smtClean="0"/>
              <a:pPr/>
              <a:t>8/1/2020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r>
              <a:rPr lang="en-US" smtClean="0"/>
              <a:t>Amal Kumar Chakraborty</a:t>
            </a:r>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23445459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7402BFBB-0803-421A-9BB2-F048C834F870}" type="datetime1">
              <a:rPr lang="en-US" smtClean="0"/>
              <a:pPr/>
              <a:t>8/1/2020</a:t>
            </a:fld>
            <a:endParaRPr lang="en-US" dirty="0"/>
          </a:p>
        </p:txBody>
      </p:sp>
      <p:sp>
        <p:nvSpPr>
          <p:cNvPr id="3" name="Footer Placeholder 2"/>
          <p:cNvSpPr>
            <a:spLocks noGrp="1"/>
          </p:cNvSpPr>
          <p:nvPr>
            <p:ph type="ftr" sz="quarter" idx="11"/>
          </p:nvPr>
        </p:nvSpPr>
        <p:spPr/>
        <p:txBody>
          <a:bodyPr/>
          <a:lstStyle/>
          <a:p>
            <a:r>
              <a:rPr lang="en-US" smtClean="0"/>
              <a:t>Amal Kumar Chakraborty</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6CEC3C-A841-49F5-8880-F691279435BF}" type="datetime1">
              <a:rPr lang="en-US" smtClean="0"/>
              <a:pPr/>
              <a:t>8/1/2020</a:t>
            </a:fld>
            <a:endParaRPr lang="en-US" dirty="0"/>
          </a:p>
        </p:txBody>
      </p:sp>
      <p:sp>
        <p:nvSpPr>
          <p:cNvPr id="6" name="Footer Placeholder 5"/>
          <p:cNvSpPr>
            <a:spLocks noGrp="1"/>
          </p:cNvSpPr>
          <p:nvPr>
            <p:ph type="ftr" sz="quarter" idx="11"/>
          </p:nvPr>
        </p:nvSpPr>
        <p:spPr/>
        <p:txBody>
          <a:bodyPr/>
          <a:lstStyle/>
          <a:p>
            <a:r>
              <a:rPr lang="en-US" smtClean="0"/>
              <a:t>Amal Kumar Chakraborty</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2AC929-30B7-4D31-BEFB-5CEEA561B031}" type="datetime1">
              <a:rPr lang="en-US" smtClean="0"/>
              <a:pPr/>
              <a:t>8/1/2020</a:t>
            </a:fld>
            <a:endParaRPr lang="en-US" dirty="0"/>
          </a:p>
        </p:txBody>
      </p:sp>
      <p:sp>
        <p:nvSpPr>
          <p:cNvPr id="6" name="Footer Placeholder 5"/>
          <p:cNvSpPr>
            <a:spLocks noGrp="1"/>
          </p:cNvSpPr>
          <p:nvPr>
            <p:ph type="ftr" sz="quarter" idx="11"/>
          </p:nvPr>
        </p:nvSpPr>
        <p:spPr/>
        <p:txBody>
          <a:bodyPr/>
          <a:lstStyle/>
          <a:p>
            <a:r>
              <a:rPr lang="en-US" smtClean="0"/>
              <a:t>Amal Kumar Chakraborty</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1.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image" Target="../media/image1.pn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27E94C1-C7B4-48F7-A5CD-08701334D4CF}" type="datetime1">
              <a:rPr lang="en-US" smtClean="0"/>
              <a:pPr/>
              <a:t>8/1/2020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Amal Kumar Chakraborty</a:t>
            </a:r>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E555E71-3EC4-4197-B5B0-9E90341585C0}" type="datetime1">
              <a:rPr lang="en-US" smtClean="0"/>
              <a:pPr/>
              <a:t>8/1/2020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Amal Kumar Chakraborty</a:t>
            </a:r>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37628676"/>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BAF29C4-DB99-4EC2-89B9-9A4E695FAD11}" type="datetime1">
              <a:rPr lang="en-US" smtClean="0"/>
              <a:pPr/>
              <a:t>8/1/2020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Amal Kumar Chakraborty</a:t>
            </a:r>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475826612"/>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8FB1B2C-E60A-4634-AC1A-2B0906D7719E}" type="datetime1">
              <a:rPr lang="en-US" smtClean="0"/>
              <a:pPr/>
              <a:t>8/1/2020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Amal Kumar Chakraborty</a:t>
            </a:r>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526897659"/>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56.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8000" dirty="0" smtClean="0">
                <a:latin typeface="Shonar Bangla" pitchFamily="34" charset="0"/>
                <a:cs typeface="Shonar Bangla" pitchFamily="34" charset="0"/>
              </a:rPr>
              <a:t>বাংলাদেশ ও বিশ্বপরিচয়</a:t>
            </a:r>
            <a:endParaRPr lang="en-US" sz="8000" dirty="0">
              <a:latin typeface="Shonar Bangla" pitchFamily="34" charset="0"/>
              <a:cs typeface="Shonar Bangla" pitchFamily="34" charset="0"/>
            </a:endParaRPr>
          </a:p>
        </p:txBody>
      </p:sp>
      <p:sp>
        <p:nvSpPr>
          <p:cNvPr id="3" name="Subtitle 2"/>
          <p:cNvSpPr>
            <a:spLocks noGrp="1"/>
          </p:cNvSpPr>
          <p:nvPr>
            <p:ph type="subTitle" idx="1"/>
          </p:nvPr>
        </p:nvSpPr>
        <p:spPr/>
        <p:txBody>
          <a:bodyPr>
            <a:normAutofit/>
          </a:bodyPr>
          <a:lstStyle/>
          <a:p>
            <a:pPr algn="ctr"/>
            <a:r>
              <a:rPr lang="en-US" sz="6000" dirty="0" smtClean="0">
                <a:solidFill>
                  <a:schemeClr val="bg1"/>
                </a:solidFill>
                <a:latin typeface="Shonar Bangla" pitchFamily="34" charset="0"/>
                <a:cs typeface="Shonar Bangla" pitchFamily="34" charset="0"/>
              </a:rPr>
              <a:t>নবম ও দশম শ্রেণি</a:t>
            </a:r>
            <a:endParaRPr lang="en-US" sz="6000" dirty="0">
              <a:solidFill>
                <a:schemeClr val="bg1"/>
              </a:solidFill>
              <a:latin typeface="Shonar Bangla" pitchFamily="34" charset="0"/>
              <a:cs typeface="Shonar Bangla" pitchFamily="34" charset="0"/>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pPr/>
              <a:t>1</a:t>
            </a:fld>
            <a:endParaRPr lang="en-US" dirty="0"/>
          </a:p>
        </p:txBody>
      </p:sp>
      <p:sp>
        <p:nvSpPr>
          <p:cNvPr id="8" name="TextBox 7"/>
          <p:cNvSpPr txBox="1"/>
          <p:nvPr/>
        </p:nvSpPr>
        <p:spPr>
          <a:xfrm>
            <a:off x="7695028" y="3727938"/>
            <a:ext cx="184731" cy="369332"/>
          </a:xfrm>
          <a:prstGeom prst="rect">
            <a:avLst/>
          </a:prstGeom>
          <a:noFill/>
        </p:spPr>
        <p:txBody>
          <a:bodyPr wrap="none" rtlCol="0">
            <a:spAutoFit/>
          </a:bodyPr>
          <a:lstStyle/>
          <a:p>
            <a:endParaRPr lang="en-US"/>
          </a:p>
        </p:txBody>
      </p:sp>
    </p:spTree>
    <p:extLst>
      <p:ext uri="{BB962C8B-B14F-4D97-AF65-F5344CB8AC3E}">
        <p14:creationId xmlns="" xmlns:p14="http://schemas.microsoft.com/office/powerpoint/2010/main" val="3289291677"/>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0322" y="2691504"/>
            <a:ext cx="8144134" cy="1303720"/>
          </a:xfrm>
        </p:spPr>
        <p:txBody>
          <a:bodyPr/>
          <a:lstStyle/>
          <a:p>
            <a:pPr algn="ctr"/>
            <a:r>
              <a:rPr lang="as-IN" sz="6000" dirty="0" smtClean="0">
                <a:latin typeface="Shonar Bangla" pitchFamily="34" charset="0"/>
                <a:cs typeface="Shonar Bangla" pitchFamily="34" charset="0"/>
              </a:rPr>
              <a:t>ঐতিহাসিক ছয় দফা</a:t>
            </a:r>
          </a:p>
        </p:txBody>
      </p:sp>
      <p:sp>
        <p:nvSpPr>
          <p:cNvPr id="4" name="Slide Number Placeholder 3"/>
          <p:cNvSpPr>
            <a:spLocks noGrp="1"/>
          </p:cNvSpPr>
          <p:nvPr>
            <p:ph type="sldNum" sz="quarter" idx="12"/>
          </p:nvPr>
        </p:nvSpPr>
        <p:spPr/>
        <p:txBody>
          <a:bodyPr/>
          <a:lstStyle/>
          <a:p>
            <a:fld id="{6D22F896-40B5-4ADD-8801-0D06FADFA095}" type="slidenum">
              <a:rPr lang="en-US" smtClean="0"/>
              <a:pPr/>
              <a:t>10</a:t>
            </a:fld>
            <a:endParaRPr lang="en-US" dirty="0"/>
          </a:p>
        </p:txBody>
      </p:sp>
    </p:spTree>
    <p:extLst>
      <p:ext uri="{BB962C8B-B14F-4D97-AF65-F5344CB8AC3E}">
        <p14:creationId xmlns="" xmlns:p14="http://schemas.microsoft.com/office/powerpoint/2010/main" val="371083597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s-IN" sz="6000" dirty="0" smtClean="0">
                <a:latin typeface="Shonar Bangla" pitchFamily="34" charset="0"/>
                <a:cs typeface="Shonar Bangla" pitchFamily="34" charset="0"/>
              </a:rPr>
              <a:t>ঐতিহাসিক ছয় দফা</a:t>
            </a:r>
            <a:endParaRPr lang="en-US" sz="6000" dirty="0"/>
          </a:p>
        </p:txBody>
      </p:sp>
      <p:pic>
        <p:nvPicPr>
          <p:cNvPr id="12" name="Content Placeholder 11" descr="140817015040Mujib_kalerkantho_pic.jpg"/>
          <p:cNvPicPr>
            <a:picLocks noGrp="1" noChangeAspect="1"/>
          </p:cNvPicPr>
          <p:nvPr>
            <p:ph sz="half" idx="2"/>
          </p:nvPr>
        </p:nvPicPr>
        <p:blipFill>
          <a:blip r:embed="rId3"/>
          <a:stretch>
            <a:fillRect/>
          </a:stretch>
        </p:blipFill>
        <p:spPr>
          <a:xfrm>
            <a:off x="2974122" y="2178784"/>
            <a:ext cx="5804658" cy="3504562"/>
          </a:xfrm>
          <a:prstGeom prst="rect">
            <a:avLst/>
          </a:prstGeom>
          <a:ln>
            <a:noFill/>
          </a:ln>
          <a:effectLst>
            <a:softEdge rad="112500"/>
          </a:effectLst>
        </p:spPr>
      </p:pic>
      <p:sp>
        <p:nvSpPr>
          <p:cNvPr id="13" name="Text Placeholder 12"/>
          <p:cNvSpPr>
            <a:spLocks noGrp="1"/>
          </p:cNvSpPr>
          <p:nvPr>
            <p:ph type="body" sz="quarter" idx="3"/>
          </p:nvPr>
        </p:nvSpPr>
        <p:spPr>
          <a:xfrm>
            <a:off x="2926082" y="5612999"/>
            <a:ext cx="5795889" cy="780756"/>
          </a:xfrm>
        </p:spPr>
        <p:txBody>
          <a:bodyPr>
            <a:noAutofit/>
          </a:bodyPr>
          <a:lstStyle/>
          <a:p>
            <a:r>
              <a:rPr lang="as-IN" sz="3200" dirty="0" smtClean="0">
                <a:latin typeface="Shonar Bangla" pitchFamily="34" charset="0"/>
                <a:cs typeface="Shonar Bangla" pitchFamily="34" charset="0"/>
              </a:rPr>
              <a:t>ঐতিহাসিক ছয় দফা</a:t>
            </a:r>
            <a:r>
              <a:rPr lang="en-US" sz="3200" dirty="0" smtClean="0">
                <a:latin typeface="Shonar Bangla" pitchFamily="34" charset="0"/>
                <a:cs typeface="Shonar Bangla" pitchFamily="34" charset="0"/>
              </a:rPr>
              <a:t>  : বাঙ্গালীর মুক্তির সনদ</a:t>
            </a:r>
            <a:endParaRPr lang="en-US" sz="3200"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11</a:t>
            </a:fld>
            <a:endParaRPr lang="en-US" dirty="0"/>
          </a:p>
        </p:txBody>
      </p:sp>
    </p:spTree>
    <p:extLst>
      <p:ext uri="{BB962C8B-B14F-4D97-AF65-F5344CB8AC3E}">
        <p14:creationId xmlns="" xmlns:p14="http://schemas.microsoft.com/office/powerpoint/2010/main" val="2298825228"/>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amond(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 calcmode="lin" valueType="num">
                                      <p:cBhvr additive="base">
                                        <p:cTn id="1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s-IN" sz="6000" dirty="0" smtClean="0">
                <a:latin typeface="Shonar Bangla" pitchFamily="34" charset="0"/>
                <a:cs typeface="Shonar Bangla" pitchFamily="34" charset="0"/>
              </a:rPr>
              <a:t>ঐতিহাসিক ছয় দফা</a:t>
            </a:r>
            <a:endParaRPr lang="en-US" sz="6000" dirty="0"/>
          </a:p>
        </p:txBody>
      </p:sp>
      <p:sp>
        <p:nvSpPr>
          <p:cNvPr id="6" name="Content Placeholder 5"/>
          <p:cNvSpPr>
            <a:spLocks noGrp="1"/>
          </p:cNvSpPr>
          <p:nvPr>
            <p:ph idx="1"/>
          </p:nvPr>
        </p:nvSpPr>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buNone/>
            </a:pPr>
            <a:r>
              <a:rPr lang="en-US" sz="3200" b="1" dirty="0" smtClean="0">
                <a:ln w="50800"/>
                <a:solidFill>
                  <a:schemeClr val="bg1">
                    <a:shade val="50000"/>
                  </a:schemeClr>
                </a:solidFill>
                <a:latin typeface="Shonar Bangla" pitchFamily="34" charset="0"/>
                <a:cs typeface="Shonar Bangla" pitchFamily="34" charset="0"/>
              </a:rPr>
              <a:t>১৯৬৬ সালের ৫-৬ই ফেব্রুয়ারী লাহোরে অনুষ্ঠিত এক সম্মেলনে বঙ্গবন্ধু শেখ মুজিবর রহমান ৬ দফা দাবি তুলে ধরেন । এটি ছিলো বাঙ্গালী জাতির মুক্তির সনদ । আইয়ুব সরকার একে “বিচ্ছিনতাবাদী কর্মসুচি” হিসেবে  আখ্যায়িত করলেও বাঙ্গালী জাতির জাতীয়তাবাদী চেতনায় একটি নতুন মাত্রা যোগ করে ।</a:t>
            </a:r>
          </a:p>
        </p:txBody>
      </p:sp>
      <p:sp>
        <p:nvSpPr>
          <p:cNvPr id="5" name="Slide Number Placeholder 4"/>
          <p:cNvSpPr>
            <a:spLocks noGrp="1"/>
          </p:cNvSpPr>
          <p:nvPr>
            <p:ph type="sldNum" sz="quarter" idx="12"/>
          </p:nvPr>
        </p:nvSpPr>
        <p:spPr/>
        <p:txBody>
          <a:bodyPr/>
          <a:lstStyle/>
          <a:p>
            <a:fld id="{6D22F896-40B5-4ADD-8801-0D06FADFA095}" type="slidenum">
              <a:rPr lang="en-US" smtClean="0"/>
              <a:pPr/>
              <a:t>12</a:t>
            </a:fld>
            <a:endParaRPr lang="en-US" dirty="0"/>
          </a:p>
        </p:txBody>
      </p:sp>
    </p:spTree>
    <p:extLst>
      <p:ext uri="{BB962C8B-B14F-4D97-AF65-F5344CB8AC3E}">
        <p14:creationId xmlns="" xmlns:p14="http://schemas.microsoft.com/office/powerpoint/2010/main" val="2229419462"/>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plus(in)">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0322" y="2593029"/>
            <a:ext cx="8144134" cy="1373070"/>
          </a:xfrm>
        </p:spPr>
        <p:txBody>
          <a:bodyPr/>
          <a:lstStyle/>
          <a:p>
            <a:pPr algn="ctr"/>
            <a:r>
              <a:rPr lang="as-IN" sz="6000" dirty="0" smtClean="0">
                <a:latin typeface="Shonar Bangla" pitchFamily="34" charset="0"/>
                <a:cs typeface="Shonar Bangla" pitchFamily="34" charset="0"/>
              </a:rPr>
              <a:t>১৯৬৯ এর গণ অভ্যুত্থান</a:t>
            </a:r>
          </a:p>
        </p:txBody>
      </p:sp>
      <p:sp>
        <p:nvSpPr>
          <p:cNvPr id="4" name="Slide Number Placeholder 3"/>
          <p:cNvSpPr>
            <a:spLocks noGrp="1"/>
          </p:cNvSpPr>
          <p:nvPr>
            <p:ph type="sldNum" sz="quarter" idx="12"/>
          </p:nvPr>
        </p:nvSpPr>
        <p:spPr/>
        <p:txBody>
          <a:bodyPr/>
          <a:lstStyle/>
          <a:p>
            <a:fld id="{6D22F896-40B5-4ADD-8801-0D06FADFA095}" type="slidenum">
              <a:rPr lang="en-US" smtClean="0"/>
              <a:pPr/>
              <a:t>13</a:t>
            </a:fld>
            <a:endParaRPr lang="en-US" dirty="0"/>
          </a:p>
        </p:txBody>
      </p:sp>
    </p:spTree>
    <p:extLst>
      <p:ext uri="{BB962C8B-B14F-4D97-AF65-F5344CB8AC3E}">
        <p14:creationId xmlns="" xmlns:p14="http://schemas.microsoft.com/office/powerpoint/2010/main" val="2062253349"/>
      </p:ext>
    </p:extLst>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s-IN" sz="6000" dirty="0" smtClean="0">
                <a:latin typeface="Shonar Bangla" pitchFamily="34" charset="0"/>
                <a:cs typeface="Shonar Bangla" pitchFamily="34" charset="0"/>
              </a:rPr>
              <a:t>১৯৬৯ এর গণ অভ্যুত্থান</a:t>
            </a:r>
            <a:endParaRPr lang="en-US" sz="6000" dirty="0"/>
          </a:p>
        </p:txBody>
      </p:sp>
      <p:pic>
        <p:nvPicPr>
          <p:cNvPr id="11" name="Content Placeholder 10" descr="383501_171.jpg"/>
          <p:cNvPicPr>
            <a:picLocks noGrp="1" noChangeAspect="1"/>
          </p:cNvPicPr>
          <p:nvPr>
            <p:ph sz="half" idx="2"/>
          </p:nvPr>
        </p:nvPicPr>
        <p:blipFill>
          <a:blip r:embed="rId3"/>
          <a:stretch>
            <a:fillRect/>
          </a:stretch>
        </p:blipFill>
        <p:spPr>
          <a:xfrm>
            <a:off x="681038" y="2546252"/>
            <a:ext cx="4697412" cy="3201536"/>
          </a:xfrm>
          <a:prstGeom prst="rect">
            <a:avLst/>
          </a:prstGeom>
          <a:ln>
            <a:noFill/>
          </a:ln>
          <a:effectLst>
            <a:softEdge rad="112500"/>
          </a:effectLst>
        </p:spPr>
      </p:pic>
      <p:pic>
        <p:nvPicPr>
          <p:cNvPr id="12" name="Content Placeholder 11" descr="image3.jpg"/>
          <p:cNvPicPr>
            <a:picLocks noGrp="1" noChangeAspect="1"/>
          </p:cNvPicPr>
          <p:nvPr>
            <p:ph sz="quarter" idx="4"/>
          </p:nvPr>
        </p:nvPicPr>
        <p:blipFill>
          <a:blip r:embed="rId4"/>
          <a:stretch>
            <a:fillRect/>
          </a:stretch>
        </p:blipFill>
        <p:spPr>
          <a:xfrm>
            <a:off x="6522838" y="2518117"/>
            <a:ext cx="4700588" cy="3263705"/>
          </a:xfrm>
          <a:prstGeom prst="rect">
            <a:avLst/>
          </a:prstGeom>
          <a:ln>
            <a:noFill/>
          </a:ln>
          <a:effectLst>
            <a:softEdge rad="112500"/>
          </a:effectLst>
        </p:spPr>
      </p:pic>
      <p:sp>
        <p:nvSpPr>
          <p:cNvPr id="10" name="Text Placeholder 9"/>
          <p:cNvSpPr>
            <a:spLocks noGrp="1"/>
          </p:cNvSpPr>
          <p:nvPr>
            <p:ph type="body" sz="quarter" idx="3"/>
          </p:nvPr>
        </p:nvSpPr>
        <p:spPr>
          <a:xfrm>
            <a:off x="1083223" y="5870496"/>
            <a:ext cx="8834511" cy="692076"/>
          </a:xfrm>
        </p:spPr>
        <p:txBody>
          <a:bodyPr>
            <a:noAutofit/>
          </a:bodyPr>
          <a:lstStyle/>
          <a:p>
            <a:pPr algn="ctr"/>
            <a:r>
              <a:rPr lang="as-IN" sz="3200" dirty="0" smtClean="0">
                <a:latin typeface="Shonar Bangla" pitchFamily="34" charset="0"/>
                <a:cs typeface="Shonar Bangla" pitchFamily="34" charset="0"/>
              </a:rPr>
              <a:t>১৯৬৯ এর গণ অভ্যুত্থান</a:t>
            </a:r>
            <a:r>
              <a:rPr lang="en-US" sz="3200" dirty="0" smtClean="0">
                <a:latin typeface="Shonar Bangla" pitchFamily="34" charset="0"/>
                <a:cs typeface="Shonar Bangla" pitchFamily="34" charset="0"/>
              </a:rPr>
              <a:t>ের বিক্ষুব্ধ বাঙ্গালীর মিছিলের দৃশ্য</a:t>
            </a:r>
            <a:endParaRPr lang="en-US" sz="3200"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14</a:t>
            </a:fld>
            <a:endParaRPr lang="en-US" dirty="0"/>
          </a:p>
        </p:txBody>
      </p:sp>
    </p:spTree>
    <p:extLst>
      <p:ext uri="{BB962C8B-B14F-4D97-AF65-F5344CB8AC3E}">
        <p14:creationId xmlns="" xmlns:p14="http://schemas.microsoft.com/office/powerpoint/2010/main" val="1672275006"/>
      </p:ext>
    </p:extLst>
  </p:cSld>
  <p:clrMapOvr>
    <a:masterClrMapping/>
  </p:clrMapOvr>
  <p:transition spd="med">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 to="" calcmode="lin" valueType="num">
                                      <p:cBhvr>
                                        <p:cTn id="23" dur="1" fill="hold"/>
                                        <p:tgtEl>
                                          <p:spTgt spid="10">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0322" y="2578961"/>
            <a:ext cx="8144134" cy="1373070"/>
          </a:xfrm>
        </p:spPr>
        <p:txBody>
          <a:bodyPr/>
          <a:lstStyle/>
          <a:p>
            <a:pPr algn="ctr"/>
            <a:r>
              <a:rPr lang="as-IN" sz="6000" dirty="0" smtClean="0">
                <a:latin typeface="Shonar Bangla" pitchFamily="34" charset="0"/>
                <a:cs typeface="Shonar Bangla" pitchFamily="34" charset="0"/>
              </a:rPr>
              <a:t>১৯৭০ এর নির্বাচন</a:t>
            </a:r>
          </a:p>
        </p:txBody>
      </p:sp>
      <p:sp>
        <p:nvSpPr>
          <p:cNvPr id="4" name="Slide Number Placeholder 3"/>
          <p:cNvSpPr>
            <a:spLocks noGrp="1"/>
          </p:cNvSpPr>
          <p:nvPr>
            <p:ph type="sldNum" sz="quarter" idx="12"/>
          </p:nvPr>
        </p:nvSpPr>
        <p:spPr/>
        <p:txBody>
          <a:bodyPr/>
          <a:lstStyle/>
          <a:p>
            <a:fld id="{6D22F896-40B5-4ADD-8801-0D06FADFA095}" type="slidenum">
              <a:rPr lang="en-US" smtClean="0"/>
              <a:pPr/>
              <a:t>15</a:t>
            </a:fld>
            <a:endParaRPr lang="en-US" dirty="0"/>
          </a:p>
        </p:txBody>
      </p:sp>
    </p:spTree>
    <p:extLst>
      <p:ext uri="{BB962C8B-B14F-4D97-AF65-F5344CB8AC3E}">
        <p14:creationId xmlns="" xmlns:p14="http://schemas.microsoft.com/office/powerpoint/2010/main" val="3589653851"/>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s-IN" sz="6000" dirty="0" smtClean="0">
                <a:latin typeface="Shonar Bangla" pitchFamily="34" charset="0"/>
                <a:cs typeface="Shonar Bangla" pitchFamily="34" charset="0"/>
              </a:rPr>
              <a:t>১৯৭০ এর নির্বাচন</a:t>
            </a:r>
            <a:endParaRPr lang="en-US" sz="6000" dirty="0"/>
          </a:p>
        </p:txBody>
      </p:sp>
      <p:pic>
        <p:nvPicPr>
          <p:cNvPr id="11" name="Content Placeholder 10" descr="6986_1.jpg"/>
          <p:cNvPicPr>
            <a:picLocks noGrp="1" noChangeAspect="1"/>
          </p:cNvPicPr>
          <p:nvPr>
            <p:ph sz="half" idx="2"/>
          </p:nvPr>
        </p:nvPicPr>
        <p:blipFill>
          <a:blip r:embed="rId3"/>
          <a:stretch>
            <a:fillRect/>
          </a:stretch>
        </p:blipFill>
        <p:spPr>
          <a:xfrm>
            <a:off x="942540" y="2518116"/>
            <a:ext cx="4839282" cy="3685735"/>
          </a:xfrm>
          <a:prstGeom prst="rect">
            <a:avLst/>
          </a:prstGeom>
          <a:ln>
            <a:noFill/>
          </a:ln>
          <a:effectLst>
            <a:softEdge rad="112500"/>
          </a:effectLst>
        </p:spPr>
      </p:pic>
      <p:pic>
        <p:nvPicPr>
          <p:cNvPr id="12" name="Content Placeholder 11" descr="ee6f4-bangabandhu-40111-1.jpg"/>
          <p:cNvPicPr>
            <a:picLocks noGrp="1" noChangeAspect="1"/>
          </p:cNvPicPr>
          <p:nvPr>
            <p:ph sz="quarter" idx="4"/>
          </p:nvPr>
        </p:nvPicPr>
        <p:blipFill>
          <a:blip r:embed="rId4"/>
          <a:stretch>
            <a:fillRect/>
          </a:stretch>
        </p:blipFill>
        <p:spPr>
          <a:xfrm>
            <a:off x="6733858" y="2489981"/>
            <a:ext cx="4520321" cy="3685735"/>
          </a:xfrm>
          <a:prstGeom prst="rect">
            <a:avLst/>
          </a:prstGeom>
          <a:ln>
            <a:noFill/>
          </a:ln>
          <a:effectLst>
            <a:softEdge rad="112500"/>
          </a:effectLst>
        </p:spPr>
      </p:pic>
      <p:sp>
        <p:nvSpPr>
          <p:cNvPr id="6" name="Slide Number Placeholder 5"/>
          <p:cNvSpPr>
            <a:spLocks noGrp="1"/>
          </p:cNvSpPr>
          <p:nvPr>
            <p:ph type="sldNum" sz="quarter" idx="12"/>
          </p:nvPr>
        </p:nvSpPr>
        <p:spPr/>
        <p:txBody>
          <a:bodyPr/>
          <a:lstStyle/>
          <a:p>
            <a:fld id="{6D22F896-40B5-4ADD-8801-0D06FADFA095}" type="slidenum">
              <a:rPr lang="en-US" smtClean="0"/>
              <a:pPr/>
              <a:t>16</a:t>
            </a:fld>
            <a:endParaRPr lang="en-US" dirty="0"/>
          </a:p>
        </p:txBody>
      </p:sp>
    </p:spTree>
    <p:extLst>
      <p:ext uri="{BB962C8B-B14F-4D97-AF65-F5344CB8AC3E}">
        <p14:creationId xmlns="" xmlns:p14="http://schemas.microsoft.com/office/powerpoint/2010/main" val="165521436"/>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edge">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s-IN" sz="6000" dirty="0" smtClean="0">
                <a:latin typeface="Shonar Bangla" pitchFamily="34" charset="0"/>
                <a:cs typeface="Shonar Bangla" pitchFamily="34" charset="0"/>
              </a:rPr>
              <a:t>১৯৭০ এর নির্বাচন</a:t>
            </a:r>
            <a:endParaRPr lang="en-US" sz="6000" dirty="0"/>
          </a:p>
        </p:txBody>
      </p:sp>
      <p:sp>
        <p:nvSpPr>
          <p:cNvPr id="3" name="Content Placeholder 2"/>
          <p:cNvSpPr>
            <a:spLocks noGrp="1"/>
          </p:cNvSpPr>
          <p:nvPr>
            <p:ph idx="1"/>
          </p:nvPr>
        </p:nvSpPr>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buNone/>
            </a:pPr>
            <a:r>
              <a:rPr lang="en-US" sz="3200" b="1" dirty="0" smtClean="0">
                <a:ln w="50800"/>
                <a:solidFill>
                  <a:schemeClr val="bg1">
                    <a:shade val="50000"/>
                  </a:schemeClr>
                </a:solidFill>
                <a:effectLst/>
                <a:latin typeface="Shonar Bangla" pitchFamily="34" charset="0"/>
                <a:cs typeface="Shonar Bangla" pitchFamily="34" charset="0"/>
              </a:rPr>
              <a:t>আইয়ুব খান পদত্যাগের পর ইয়াহিয়া খান ক্ষমতায় আসীন হয়ে নির্বাচন করার প্রতিশ্রুতি দেন । এরেই লক্ষ্যে  ১৯৭০ সালের ৭ই ডিসেম্বর সাধারণ নির্বাচন অনুষ্ঠিত হয় । মোট ৩১০ টি আসনের মধ্যে ২৯৮ টি আসন পেয়ে আওয়ামীলীগ সংখ্যা গরিষ্ঠতা লাভ করেন । এক দিকে যেমন বাঙ্গালী জাতীয়তাবাদের বিজয় ঘটে অন্যদিকে পাকিস্তান সরকার ও স্বার্থান্বেষী মহলের পতন ঘটে  </a:t>
            </a:r>
          </a:p>
        </p:txBody>
      </p:sp>
      <p:sp>
        <p:nvSpPr>
          <p:cNvPr id="5" name="Slide Number Placeholder 4"/>
          <p:cNvSpPr>
            <a:spLocks noGrp="1"/>
          </p:cNvSpPr>
          <p:nvPr>
            <p:ph type="sldNum" sz="quarter" idx="12"/>
          </p:nvPr>
        </p:nvSpPr>
        <p:spPr/>
        <p:txBody>
          <a:bodyPr/>
          <a:lstStyle/>
          <a:p>
            <a:fld id="{6D22F896-40B5-4ADD-8801-0D06FADFA095}" type="slidenum">
              <a:rPr lang="en-US" smtClean="0"/>
              <a:pPr/>
              <a:t>17</a:t>
            </a:fld>
            <a:endParaRPr lang="en-US" dirty="0"/>
          </a:p>
        </p:txBody>
      </p:sp>
    </p:spTree>
    <p:extLst>
      <p:ext uri="{BB962C8B-B14F-4D97-AF65-F5344CB8AC3E}">
        <p14:creationId xmlns="" xmlns:p14="http://schemas.microsoft.com/office/powerpoint/2010/main" val="30320502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latin typeface="Shonar Bangla" pitchFamily="34" charset="0"/>
                <a:cs typeface="Shonar Bangla" pitchFamily="34" charset="0"/>
              </a:rPr>
              <a:t>শিখন ফল</a:t>
            </a:r>
            <a:endParaRPr lang="en-US" sz="6000" dirty="0">
              <a:latin typeface="Shonar Bangla" pitchFamily="34" charset="0"/>
              <a:cs typeface="Shonar Bangla" pitchFamily="34" charset="0"/>
            </a:endParaRPr>
          </a:p>
        </p:txBody>
      </p:sp>
      <p:sp>
        <p:nvSpPr>
          <p:cNvPr id="3" name="Content Placeholder 2"/>
          <p:cNvSpPr>
            <a:spLocks noGrp="1"/>
          </p:cNvSpPr>
          <p:nvPr>
            <p:ph idx="1"/>
          </p:nvPr>
        </p:nvSpPr>
        <p:spPr/>
        <p:txBody>
          <a:bodyPr>
            <a:norm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honar Bangla" pitchFamily="34" charset="0"/>
                <a:cs typeface="Shonar Bangla" pitchFamily="34" charset="0"/>
              </a:rPr>
              <a:t>ভাষা আন্দোলনের তাৎপর্য ব্যাখ্যা করতে পারবে ।</a:t>
            </a:r>
          </a:p>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honar Bangla" pitchFamily="34" charset="0"/>
                <a:cs typeface="Shonar Bangla" pitchFamily="34" charset="0"/>
              </a:rPr>
              <a:t>আওয়ামী মুসলিম লীগ ও যুক্তফ্রন্ট গঠনের কারণ ব্যাখ্যা করতে পারবে ।</a:t>
            </a:r>
          </a:p>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honar Bangla" pitchFamily="34" charset="0"/>
                <a:cs typeface="Shonar Bangla" pitchFamily="34" charset="0"/>
              </a:rPr>
              <a:t>ঐতিহাসিক ৬ দফার গুরুত্ব বিশ্লেষণ করতে পারবে ।</a:t>
            </a:r>
          </a:p>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honar Bangla" pitchFamily="34" charset="0"/>
                <a:cs typeface="Shonar Bangla" pitchFamily="34" charset="0"/>
              </a:rPr>
              <a:t>গণ আন্দোলনের ভুমিকা মূল্যায়ন করতে পারবে ।</a:t>
            </a:r>
          </a:p>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honar Bangla" pitchFamily="34" charset="0"/>
                <a:cs typeface="Shonar Bangla" pitchFamily="34" charset="0"/>
              </a:rPr>
              <a:t>১৯৭০ সালের নির্বাচনের বর্ণনা করতে পারবে ।</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honar Bangla" pitchFamily="34" charset="0"/>
              <a:cs typeface="Shonar Bangla" pitchFamily="34" charset="0"/>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pPr/>
              <a:t>18</a:t>
            </a:fld>
            <a:endParaRPr lang="en-US" dirty="0"/>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185" y="753228"/>
            <a:ext cx="9613861" cy="1080938"/>
          </a:xfrm>
        </p:spPr>
        <p:txBody>
          <a:bodyPr>
            <a:normAutofit/>
          </a:bodyPr>
          <a:lstStyle/>
          <a:p>
            <a:pPr algn="ctr"/>
            <a:r>
              <a:rPr lang="en-US" sz="6000" dirty="0" smtClean="0">
                <a:latin typeface="Shonar Bangla" pitchFamily="34" charset="0"/>
                <a:cs typeface="Shonar Bangla" pitchFamily="34" charset="0"/>
              </a:rPr>
              <a:t>বাড়ির কাজ</a:t>
            </a:r>
            <a:endParaRPr lang="en-US" sz="6000" dirty="0">
              <a:latin typeface="Shonar Bangla" pitchFamily="34" charset="0"/>
              <a:cs typeface="Shonar Bangla" pitchFamily="34" charset="0"/>
            </a:endParaRPr>
          </a:p>
        </p:txBody>
      </p:sp>
      <p:sp>
        <p:nvSpPr>
          <p:cNvPr id="3" name="Content Placeholder 2"/>
          <p:cNvSpPr>
            <a:spLocks noGrp="1"/>
          </p:cNvSpPr>
          <p:nvPr>
            <p:ph idx="1"/>
          </p:nvPr>
        </p:nvSpPr>
        <p:spPr>
          <a:xfrm>
            <a:off x="680321" y="2336873"/>
            <a:ext cx="9613861" cy="4289010"/>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buNone/>
            </a:pPr>
            <a:r>
              <a:rPr lang="en-US" sz="3200" b="1" dirty="0" smtClean="0">
                <a:ln w="50800"/>
                <a:solidFill>
                  <a:schemeClr val="bg1">
                    <a:shade val="50000"/>
                  </a:schemeClr>
                </a:solidFill>
                <a:latin typeface="Shonar Bangla" pitchFamily="34" charset="0"/>
                <a:cs typeface="Shonar Bangla" pitchFamily="34" charset="0"/>
              </a:rPr>
              <a:t>বৈষম্য		প্রতিবাদ আন্দোলন		গণ অভ্যূত্থান		স্বাধীনতা</a:t>
            </a:r>
          </a:p>
          <a:p>
            <a:pPr>
              <a:buNone/>
            </a:pPr>
            <a:endParaRPr lang="en-US" sz="3200" b="1" dirty="0" smtClean="0">
              <a:ln w="50800"/>
              <a:solidFill>
                <a:schemeClr val="bg1">
                  <a:shade val="50000"/>
                </a:schemeClr>
              </a:solidFill>
              <a:latin typeface="Shonar Bangla" pitchFamily="34" charset="0"/>
              <a:cs typeface="Shonar Bangla" pitchFamily="34" charset="0"/>
            </a:endParaRPr>
          </a:p>
          <a:p>
            <a:pPr>
              <a:buNone/>
            </a:pPr>
            <a:r>
              <a:rPr lang="en-US" sz="3200" b="1" dirty="0" smtClean="0">
                <a:ln w="50800"/>
                <a:solidFill>
                  <a:schemeClr val="bg1">
                    <a:shade val="50000"/>
                  </a:schemeClr>
                </a:solidFill>
                <a:latin typeface="Shonar Bangla" pitchFamily="34" charset="0"/>
                <a:cs typeface="Shonar Bangla" pitchFamily="34" charset="0"/>
              </a:rPr>
              <a:t>(ক) তমদ্দুন মজলিস কবে গঠিত হয় ?</a:t>
            </a:r>
          </a:p>
          <a:p>
            <a:pPr>
              <a:buNone/>
            </a:pPr>
            <a:r>
              <a:rPr lang="en-US" sz="3200" b="1" dirty="0" smtClean="0">
                <a:ln w="50800"/>
                <a:solidFill>
                  <a:schemeClr val="bg1">
                    <a:shade val="50000"/>
                  </a:schemeClr>
                </a:solidFill>
                <a:latin typeface="Shonar Bangla" pitchFamily="34" charset="0"/>
                <a:cs typeface="Shonar Bangla" pitchFamily="34" charset="0"/>
              </a:rPr>
              <a:t>(খ) মৌলিক গণতন্ত্র কি ? ব্যাখ্যা কর ।</a:t>
            </a:r>
          </a:p>
          <a:p>
            <a:pPr>
              <a:buNone/>
            </a:pPr>
            <a:r>
              <a:rPr lang="en-US" sz="3200" b="1" dirty="0" smtClean="0">
                <a:ln w="50800"/>
                <a:solidFill>
                  <a:schemeClr val="bg1">
                    <a:shade val="50000"/>
                  </a:schemeClr>
                </a:solidFill>
                <a:latin typeface="Shonar Bangla" pitchFamily="34" charset="0"/>
                <a:cs typeface="Shonar Bangla" pitchFamily="34" charset="0"/>
              </a:rPr>
              <a:t>(গ) উদ্দীপকে উল্লেখিত বৈষম্যই বাঙ্গালীকে প্রতিবাদ ও আন্দোলনের দিকে নিয়ে যায় । বিশ্লেষণ কর ।</a:t>
            </a:r>
          </a:p>
          <a:p>
            <a:pPr>
              <a:buNone/>
            </a:pPr>
            <a:r>
              <a:rPr lang="en-US" sz="3200" b="1" dirty="0" smtClean="0">
                <a:ln w="50800"/>
                <a:solidFill>
                  <a:schemeClr val="bg1">
                    <a:shade val="50000"/>
                  </a:schemeClr>
                </a:solidFill>
                <a:latin typeface="Shonar Bangla" pitchFamily="34" charset="0"/>
                <a:cs typeface="Shonar Bangla" pitchFamily="34" charset="0"/>
              </a:rPr>
              <a:t>(ঘ) “ গণ অভ্যূত্থান বাঙ্গালীর স্বাধীনতা অর্জনকে ত্বরান্বিত করে ” তোমার উত্তরের স্বপক্ষে যুক্তি দাও।</a:t>
            </a:r>
            <a:endParaRPr lang="en-US" sz="3200" b="1" dirty="0">
              <a:ln w="50800"/>
              <a:solidFill>
                <a:schemeClr val="bg1">
                  <a:shade val="50000"/>
                </a:schemeClr>
              </a:solidFill>
              <a:latin typeface="Shonar Bangla" pitchFamily="34" charset="0"/>
              <a:cs typeface="Shonar Bangla" pitchFamily="34" charset="0"/>
            </a:endParaRPr>
          </a:p>
        </p:txBody>
      </p:sp>
      <p:cxnSp>
        <p:nvCxnSpPr>
          <p:cNvPr id="5" name="Straight Arrow Connector 4"/>
          <p:cNvCxnSpPr/>
          <p:nvPr/>
        </p:nvCxnSpPr>
        <p:spPr>
          <a:xfrm>
            <a:off x="1744394" y="2546254"/>
            <a:ext cx="56270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 name="Straight Arrow Connector 5"/>
          <p:cNvCxnSpPr/>
          <p:nvPr/>
        </p:nvCxnSpPr>
        <p:spPr>
          <a:xfrm>
            <a:off x="5188633" y="2543908"/>
            <a:ext cx="56270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8030306" y="2529841"/>
            <a:ext cx="56270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9" name="Slide Number Placeholder 8"/>
          <p:cNvSpPr>
            <a:spLocks noGrp="1"/>
          </p:cNvSpPr>
          <p:nvPr>
            <p:ph type="sldNum" sz="quarter" idx="12"/>
          </p:nvPr>
        </p:nvSpPr>
        <p:spPr/>
        <p:txBody>
          <a:bodyPr/>
          <a:lstStyle/>
          <a:p>
            <a:fld id="{6D22F896-40B5-4ADD-8801-0D06FADFA095}" type="slidenum">
              <a:rPr lang="en-US" smtClean="0"/>
              <a:pPr/>
              <a:t>19</a:t>
            </a:fld>
            <a:endParaRPr lang="en-US" dirty="0"/>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latin typeface="Shonar Bangla" pitchFamily="34" charset="0"/>
                <a:cs typeface="Shonar Bangla" pitchFamily="34" charset="0"/>
              </a:rPr>
              <a:t>পরিচিতি</a:t>
            </a:r>
            <a:endParaRPr lang="en-US" sz="6000" dirty="0">
              <a:latin typeface="Shonar Bangla" pitchFamily="34" charset="0"/>
              <a:cs typeface="Shonar Bangla" pitchFamily="34" charset="0"/>
            </a:endParaRPr>
          </a:p>
        </p:txBody>
      </p:sp>
      <p:sp>
        <p:nvSpPr>
          <p:cNvPr id="3" name="Content Placeholder 2"/>
          <p:cNvSpPr>
            <a:spLocks noGrp="1"/>
          </p:cNvSpPr>
          <p:nvPr>
            <p:ph type="body" sz="half" idx="2"/>
          </p:nvPr>
        </p:nvSpPr>
        <p:spPr>
          <a:xfrm>
            <a:off x="680322" y="2224328"/>
            <a:ext cx="5973696" cy="4633671"/>
          </a:xfrm>
        </p:spPr>
        <p:txBody>
          <a:bodyPr>
            <a:normAutofit/>
          </a:bodyPr>
          <a:lstStyle/>
          <a:p>
            <a:pPr algn="ctr">
              <a:buNone/>
            </a:pPr>
            <a:r>
              <a:rPr lang="en-US" sz="4400" dirty="0" smtClean="0">
                <a:solidFill>
                  <a:schemeClr val="bg1"/>
                </a:solidFill>
                <a:latin typeface="Shonar Bangla" pitchFamily="34" charset="0"/>
                <a:cs typeface="Shonar Bangla" pitchFamily="34" charset="0"/>
              </a:rPr>
              <a:t>  </a:t>
            </a:r>
            <a:r>
              <a:rPr lang="en-US" sz="4800" b="1" dirty="0" smtClean="0">
                <a:solidFill>
                  <a:schemeClr val="bg1"/>
                </a:solidFill>
                <a:latin typeface="Shonar Bangla" pitchFamily="34" charset="0"/>
                <a:cs typeface="Shonar Bangla" pitchFamily="34" charset="0"/>
              </a:rPr>
              <a:t>নাম : অমল কুমার চক্রবর্ত্তী </a:t>
            </a:r>
            <a:r>
              <a:rPr lang="en-US" sz="3600" dirty="0" smtClean="0">
                <a:solidFill>
                  <a:schemeClr val="bg1"/>
                </a:solidFill>
                <a:effectLst/>
                <a:latin typeface="Shonar Bangla" pitchFamily="34" charset="0"/>
                <a:cs typeface="Shonar Bangla" pitchFamily="34" charset="0"/>
              </a:rPr>
              <a:t>(সহকারী শিক্ষক)</a:t>
            </a:r>
            <a:endParaRPr lang="en-US" sz="4400" dirty="0" smtClean="0">
              <a:solidFill>
                <a:schemeClr val="bg1"/>
              </a:solidFill>
              <a:effectLst/>
              <a:latin typeface="Shonar Bangla" pitchFamily="34" charset="0"/>
              <a:cs typeface="Shonar Bangla" pitchFamily="34" charset="0"/>
            </a:endParaRPr>
          </a:p>
          <a:p>
            <a:pPr algn="ctr">
              <a:buNone/>
            </a:pPr>
            <a:r>
              <a:rPr lang="en-US" sz="4400" dirty="0" smtClean="0">
                <a:solidFill>
                  <a:schemeClr val="bg1"/>
                </a:solidFill>
                <a:effectLst/>
                <a:latin typeface="Shonar Bangla" pitchFamily="34" charset="0"/>
                <a:cs typeface="Shonar Bangla" pitchFamily="34" charset="0"/>
              </a:rPr>
              <a:t>  </a:t>
            </a:r>
            <a:r>
              <a:rPr lang="en-US" sz="4000" dirty="0" smtClean="0">
                <a:solidFill>
                  <a:schemeClr val="bg1"/>
                </a:solidFill>
                <a:effectLst/>
                <a:latin typeface="Shonar Bangla" pitchFamily="34" charset="0"/>
                <a:cs typeface="Shonar Bangla" pitchFamily="34" charset="0"/>
              </a:rPr>
              <a:t>কালারপোল হাজী মোঃওমরা মিয়া চৌধুরী বহুমুখী উচ্চ বিদ্যালয়।</a:t>
            </a:r>
          </a:p>
          <a:p>
            <a:pPr algn="ctr">
              <a:buNone/>
            </a:pPr>
            <a:r>
              <a:rPr lang="en-US" sz="4000" dirty="0" smtClean="0">
                <a:solidFill>
                  <a:schemeClr val="bg1"/>
                </a:solidFill>
                <a:effectLst/>
                <a:latin typeface="Shonar Bangla" pitchFamily="34" charset="0"/>
                <a:cs typeface="Shonar Bangla" pitchFamily="34" charset="0"/>
              </a:rPr>
              <a:t>  শিকলবাহা, কর্ণফুলী ,চট্টগ্রাম।</a:t>
            </a:r>
            <a:endParaRPr lang="en-US" sz="4000" dirty="0">
              <a:solidFill>
                <a:schemeClr val="bg1"/>
              </a:solidFill>
              <a:effectLst/>
              <a:latin typeface="Shonar Bangla" pitchFamily="34" charset="0"/>
              <a:cs typeface="Shonar Bangla" pitchFamily="34" charset="0"/>
            </a:endParaRPr>
          </a:p>
        </p:txBody>
      </p:sp>
      <p:pic>
        <p:nvPicPr>
          <p:cNvPr id="1027" name="Picture 3" descr="C:\Users\Ami\Downloads\WhatsApp Image 2020-07-29 at 11.27.43 PM.jpeg"/>
          <p:cNvPicPr>
            <a:picLocks noChangeAspect="1" noChangeArrowheads="1"/>
          </p:cNvPicPr>
          <p:nvPr/>
        </p:nvPicPr>
        <p:blipFill>
          <a:blip r:embed="rId2"/>
          <a:srcRect/>
          <a:stretch>
            <a:fillRect/>
          </a:stretch>
        </p:blipFill>
        <p:spPr bwMode="auto">
          <a:xfrm>
            <a:off x="7216726" y="2124221"/>
            <a:ext cx="3010485" cy="433849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Slide Number Placeholder 5"/>
          <p:cNvSpPr>
            <a:spLocks noGrp="1"/>
          </p:cNvSpPr>
          <p:nvPr>
            <p:ph type="sldNum" sz="quarter" idx="12"/>
          </p:nvPr>
        </p:nvSpPr>
        <p:spPr/>
        <p:txBody>
          <a:bodyPr/>
          <a:lstStyle/>
          <a:p>
            <a:fld id="{6D22F896-40B5-4ADD-8801-0D06FADFA095}" type="slidenum">
              <a:rPr lang="en-US" smtClean="0"/>
              <a:pPr/>
              <a:t>2</a:t>
            </a:fld>
            <a:endParaRPr lang="en-US" dirty="0"/>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27"/>
                                        </p:tgtEl>
                                        <p:attrNameLst>
                                          <p:attrName>style.visibility</p:attrName>
                                        </p:attrNameLst>
                                      </p:cBhvr>
                                      <p:to>
                                        <p:strVal val="visible"/>
                                      </p:to>
                                    </p:set>
                                    <p:anim calcmode="lin" valueType="num">
                                      <p:cBhvr additive="base">
                                        <p:cTn id="27" dur="500" fill="hold"/>
                                        <p:tgtEl>
                                          <p:spTgt spid="1027"/>
                                        </p:tgtEl>
                                        <p:attrNameLst>
                                          <p:attrName>ppt_x</p:attrName>
                                        </p:attrNameLst>
                                      </p:cBhvr>
                                      <p:tavLst>
                                        <p:tav tm="0">
                                          <p:val>
                                            <p:strVal val="#ppt_x"/>
                                          </p:val>
                                        </p:tav>
                                        <p:tav tm="100000">
                                          <p:val>
                                            <p:strVal val="#ppt_x"/>
                                          </p:val>
                                        </p:tav>
                                      </p:tavLst>
                                    </p:anim>
                                    <p:anim calcmode="lin" valueType="num">
                                      <p:cBhvr additive="base">
                                        <p:cTn id="2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31026" y="2020414"/>
            <a:ext cx="4515329" cy="2215991"/>
          </a:xfrm>
          <a:prstGeom prst="rect">
            <a:avLst/>
          </a:prstGeom>
        </p:spPr>
        <p:txBody>
          <a:bodyPr wrap="square">
            <a:spAutoFit/>
          </a:bodyPr>
          <a:lstStyle/>
          <a:p>
            <a:pPr algn="ctr"/>
            <a:r>
              <a:rPr lang="en-US" sz="138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honar Bangla" pitchFamily="34" charset="0"/>
                <a:cs typeface="Shonar Bangla" pitchFamily="34" charset="0"/>
              </a:rPr>
              <a:t>ধন্যবাদ</a:t>
            </a:r>
            <a:endParaRPr lang="en-US" sz="166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honar Bangla" pitchFamily="34" charset="0"/>
              <a:cs typeface="Shonar Bangla" pitchFamily="34" charset="0"/>
            </a:endParaRPr>
          </a:p>
        </p:txBody>
      </p:sp>
      <p:sp>
        <p:nvSpPr>
          <p:cNvPr id="4" name="Footer Placeholder 3"/>
          <p:cNvSpPr>
            <a:spLocks noGrp="1"/>
          </p:cNvSpPr>
          <p:nvPr>
            <p:ph type="ftr" sz="quarter" idx="11"/>
          </p:nvPr>
        </p:nvSpPr>
        <p:spPr>
          <a:xfrm>
            <a:off x="0" y="6492875"/>
            <a:ext cx="6870660" cy="365125"/>
          </a:xfrm>
        </p:spPr>
        <p:txBody>
          <a:bodyPr/>
          <a:lstStyle/>
          <a:p>
            <a:r>
              <a:rPr lang="en-US" dirty="0" err="1" smtClean="0"/>
              <a:t>Amal</a:t>
            </a:r>
            <a:r>
              <a:rPr lang="en-US" dirty="0" smtClean="0"/>
              <a:t> Kumar </a:t>
            </a:r>
            <a:r>
              <a:rPr lang="en-US" dirty="0" err="1" smtClean="0"/>
              <a:t>Chakraborty</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20</a:t>
            </a:fld>
            <a:endParaRPr lang="en-US" dirty="0"/>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latin typeface="Shonar Bangla" pitchFamily="34" charset="0"/>
                <a:cs typeface="Shonar Bangla" pitchFamily="34" charset="0"/>
              </a:rPr>
              <a:t>পাঠ পরিচিতি </a:t>
            </a:r>
            <a:endParaRPr lang="en-US" sz="6000" dirty="0">
              <a:latin typeface="Shonar Bangla" pitchFamily="34" charset="0"/>
              <a:cs typeface="Shonar Bangla" pitchFamily="34" charset="0"/>
            </a:endParaRPr>
          </a:p>
        </p:txBody>
      </p:sp>
      <p:sp>
        <p:nvSpPr>
          <p:cNvPr id="9" name="Text Placeholder 8"/>
          <p:cNvSpPr>
            <a:spLocks noGrp="1"/>
          </p:cNvSpPr>
          <p:nvPr>
            <p:ph type="body" idx="1"/>
          </p:nvPr>
        </p:nvSpPr>
        <p:spPr>
          <a:xfrm>
            <a:off x="906350" y="2518121"/>
            <a:ext cx="4734795" cy="3474716"/>
          </a:xfrm>
        </p:spPr>
        <p:txBody>
          <a:bodyPr/>
          <a:lstStyle/>
          <a:p>
            <a:pPr algn="ctr"/>
            <a:r>
              <a:rPr lang="en-US" sz="3600" dirty="0" smtClean="0">
                <a:solidFill>
                  <a:schemeClr val="bg1"/>
                </a:solidFill>
                <a:effectLst/>
                <a:latin typeface="Shonar Bangla" pitchFamily="34" charset="0"/>
                <a:cs typeface="Shonar Bangla" pitchFamily="34" charset="0"/>
              </a:rPr>
              <a:t>অধ্যায়ঃ প্রথম</a:t>
            </a:r>
          </a:p>
          <a:p>
            <a:pPr algn="ctr"/>
            <a:r>
              <a:rPr lang="en-US" sz="3600" dirty="0" smtClean="0">
                <a:solidFill>
                  <a:schemeClr val="bg1"/>
                </a:solidFill>
                <a:effectLst/>
                <a:latin typeface="Shonar Bangla" pitchFamily="34" charset="0"/>
                <a:cs typeface="Shonar Bangla" pitchFamily="34" charset="0"/>
              </a:rPr>
              <a:t>অধ্যায়ের নাম : পূর্ব বাংলার আন্দোলন ও জাতীয়তাবাদের উত্থান (১৯৪৭ - ১৯৭০)</a:t>
            </a:r>
            <a:endParaRPr lang="en-US" dirty="0" smtClean="0">
              <a:solidFill>
                <a:schemeClr val="bg1"/>
              </a:solidFill>
              <a:effectLst/>
              <a:latin typeface="Shonar Bangla" pitchFamily="34" charset="0"/>
              <a:cs typeface="Shonar Bangla" pitchFamily="34" charset="0"/>
            </a:endParaRPr>
          </a:p>
          <a:p>
            <a:pPr algn="ctr"/>
            <a:endParaRPr lang="en-US" dirty="0"/>
          </a:p>
        </p:txBody>
      </p:sp>
      <p:pic>
        <p:nvPicPr>
          <p:cNvPr id="13" name="Content Placeholder 12"/>
          <p:cNvPicPr>
            <a:picLocks noGrp="1" noChangeAspect="1"/>
          </p:cNvPicPr>
          <p:nvPr>
            <p:ph sz="quarter" idx="4"/>
          </p:nvPr>
        </p:nvPicPr>
        <p:blipFill>
          <a:blip r:embed="rId2" cstate="print">
            <a:extLst>
              <a:ext uri="{28A0092B-C50C-407E-A947-70E740481C1C}">
                <a14:useLocalDpi xmlns:a14="http://schemas.microsoft.com/office/drawing/2010/main" xmlns="" val="0"/>
              </a:ext>
            </a:extLst>
          </a:blip>
          <a:stretch>
            <a:fillRect/>
          </a:stretch>
        </p:blipFill>
        <p:spPr>
          <a:xfrm>
            <a:off x="6749039" y="2158322"/>
            <a:ext cx="3044699" cy="4059598"/>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fld id="{6D22F896-40B5-4ADD-8801-0D06FADFA095}" type="slidenum">
              <a:rPr lang="en-US" smtClean="0"/>
              <a:pPr/>
              <a:t>3</a:t>
            </a:fld>
            <a:endParaRPr lang="en-US" dirty="0"/>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3)">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edge">
                                      <p:cBhvr>
                                        <p:cTn id="12" dur="2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edge">
                                      <p:cBhvr>
                                        <p:cTn id="17"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latin typeface="Shonar Bangla" pitchFamily="34" charset="0"/>
                <a:cs typeface="Shonar Bangla" pitchFamily="34" charset="0"/>
              </a:rPr>
              <a:t>আজকের পাঠ</a:t>
            </a:r>
            <a:endParaRPr lang="en-US" sz="6600" dirty="0">
              <a:latin typeface="Shonar Bangla" pitchFamily="34" charset="0"/>
              <a:cs typeface="Shonar Bangla" pitchFamily="34" charset="0"/>
            </a:endParaRPr>
          </a:p>
        </p:txBody>
      </p:sp>
      <p:sp>
        <p:nvSpPr>
          <p:cNvPr id="3" name="Content Placeholder 2"/>
          <p:cNvSpPr>
            <a:spLocks noGrp="1"/>
          </p:cNvSpPr>
          <p:nvPr>
            <p:ph idx="1"/>
          </p:nvPr>
        </p:nvSpPr>
        <p:spPr>
          <a:xfrm>
            <a:off x="680321" y="2266533"/>
            <a:ext cx="9613861" cy="4303078"/>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en-US" sz="3600" b="1" dirty="0" smtClean="0">
                <a:ln w="50800"/>
                <a:solidFill>
                  <a:schemeClr val="bg1">
                    <a:shade val="50000"/>
                  </a:schemeClr>
                </a:solidFill>
                <a:effectLst/>
                <a:latin typeface="Shonar Bangla" pitchFamily="34" charset="0"/>
                <a:cs typeface="Shonar Bangla" pitchFamily="34" charset="0"/>
              </a:rPr>
              <a:t>ভাষা আন্দোলন</a:t>
            </a:r>
          </a:p>
          <a:p>
            <a:r>
              <a:rPr lang="en-US" sz="3600" b="1" dirty="0" smtClean="0">
                <a:ln w="50800"/>
                <a:solidFill>
                  <a:schemeClr val="bg1">
                    <a:shade val="50000"/>
                  </a:schemeClr>
                </a:solidFill>
                <a:effectLst/>
                <a:latin typeface="Shonar Bangla" pitchFamily="34" charset="0"/>
                <a:cs typeface="Shonar Bangla" pitchFamily="34" charset="0"/>
              </a:rPr>
              <a:t>আওয়ামী মুসলিম লীগ গঠন ও যুক্তফ্রন্ট সরকার</a:t>
            </a:r>
          </a:p>
          <a:p>
            <a:r>
              <a:rPr lang="en-US" sz="3600" b="1" dirty="0" smtClean="0">
                <a:ln w="50800"/>
                <a:solidFill>
                  <a:schemeClr val="bg1">
                    <a:shade val="50000"/>
                  </a:schemeClr>
                </a:solidFill>
                <a:effectLst/>
                <a:latin typeface="Shonar Bangla" pitchFamily="34" charset="0"/>
                <a:cs typeface="Shonar Bangla" pitchFamily="34" charset="0"/>
              </a:rPr>
              <a:t>ঐতিহাসিক ছয় দফা</a:t>
            </a:r>
          </a:p>
          <a:p>
            <a:r>
              <a:rPr lang="en-US" sz="3600" b="1" dirty="0" smtClean="0">
                <a:ln w="50800"/>
                <a:solidFill>
                  <a:schemeClr val="bg1">
                    <a:shade val="50000"/>
                  </a:schemeClr>
                </a:solidFill>
                <a:effectLst/>
                <a:latin typeface="Shonar Bangla" pitchFamily="34" charset="0"/>
                <a:cs typeface="Shonar Bangla" pitchFamily="34" charset="0"/>
              </a:rPr>
              <a:t>১৯৬৯ এর গণ অভ্যুত্থান</a:t>
            </a:r>
          </a:p>
          <a:p>
            <a:r>
              <a:rPr lang="en-US" sz="3600" b="1" dirty="0" smtClean="0">
                <a:ln w="50800"/>
                <a:solidFill>
                  <a:schemeClr val="bg1">
                    <a:shade val="50000"/>
                  </a:schemeClr>
                </a:solidFill>
                <a:effectLst/>
                <a:latin typeface="Shonar Bangla" pitchFamily="34" charset="0"/>
                <a:cs typeface="Shonar Bangla" pitchFamily="34" charset="0"/>
              </a:rPr>
              <a:t>১৯৭০ এর নির্বাচন</a:t>
            </a:r>
            <a:endParaRPr lang="en-US" sz="3600" b="1" dirty="0">
              <a:ln w="50800"/>
              <a:solidFill>
                <a:schemeClr val="bg1">
                  <a:shade val="50000"/>
                </a:schemeClr>
              </a:solidFill>
              <a:effectLst/>
              <a:latin typeface="Shonar Bangla" pitchFamily="34" charset="0"/>
              <a:cs typeface="Shonar Bangla" pitchFamily="34" charset="0"/>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pPr/>
              <a:t>4</a:t>
            </a:fld>
            <a:endParaRPr lang="en-US" dirty="0"/>
          </a:p>
        </p:txBody>
      </p:sp>
    </p:spTree>
    <p:extLst>
      <p:ext uri="{BB962C8B-B14F-4D97-AF65-F5344CB8AC3E}">
        <p14:creationId xmlns="" xmlns:p14="http://schemas.microsoft.com/office/powerpoint/2010/main" val="2772565043"/>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amond(in)">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amond(in)">
                                      <p:cBhvr>
                                        <p:cTn id="27" dur="1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amond(in)">
                                      <p:cBhvr>
                                        <p:cTn id="3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0322" y="2897945"/>
            <a:ext cx="9613860" cy="900332"/>
          </a:xfrm>
        </p:spPr>
        <p:txBody>
          <a:bodyPr>
            <a:noAutofit/>
          </a:bodyPr>
          <a:lstStyle/>
          <a:p>
            <a:pPr algn="ctr"/>
            <a:r>
              <a:rPr lang="as-IN" sz="6000" dirty="0" smtClean="0">
                <a:latin typeface="Shonar Bangla" pitchFamily="34" charset="0"/>
                <a:cs typeface="Shonar Bangla" pitchFamily="34" charset="0"/>
              </a:rPr>
              <a:t>ভাষা আন্দোলন</a:t>
            </a:r>
            <a:endParaRPr lang="en-US" sz="6000"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5</a:t>
            </a:fld>
            <a:endParaRPr lang="en-US" dirty="0"/>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s-IN" sz="6000" dirty="0" smtClean="0">
                <a:latin typeface="Shonar Bangla" pitchFamily="34" charset="0"/>
                <a:cs typeface="Shonar Bangla" pitchFamily="34" charset="0"/>
              </a:rPr>
              <a:t>ভাষা আন্দোলন</a:t>
            </a:r>
            <a:endParaRPr lang="en-US" sz="6000" dirty="0">
              <a:latin typeface="Shonar Bangla" pitchFamily="34" charset="0"/>
              <a:cs typeface="Shonar Bangla" pitchFamily="34" charset="0"/>
            </a:endParaRPr>
          </a:p>
        </p:txBody>
      </p:sp>
      <p:pic>
        <p:nvPicPr>
          <p:cNvPr id="13" name="Content Placeholder 12" descr="33237_125.jpg"/>
          <p:cNvPicPr>
            <a:picLocks noGrp="1" noChangeAspect="1"/>
          </p:cNvPicPr>
          <p:nvPr>
            <p:ph sz="half" idx="1"/>
          </p:nvPr>
        </p:nvPicPr>
        <p:blipFill>
          <a:blip r:embed="rId4"/>
          <a:stretch>
            <a:fillRect/>
          </a:stretch>
        </p:blipFill>
        <p:spPr>
          <a:xfrm>
            <a:off x="681038" y="2376537"/>
            <a:ext cx="4697412" cy="3602231"/>
          </a:xfrm>
          <a:prstGeom prst="rect">
            <a:avLst/>
          </a:prstGeom>
          <a:ln>
            <a:noFill/>
          </a:ln>
          <a:effectLst>
            <a:softEdge rad="112500"/>
          </a:effectLst>
        </p:spPr>
      </p:pic>
      <p:pic>
        <p:nvPicPr>
          <p:cNvPr id="16" name="Content Placeholder 15" descr="1952_Bengali_Language_movement.jpg"/>
          <p:cNvPicPr>
            <a:picLocks noGrp="1" noChangeAspect="1"/>
          </p:cNvPicPr>
          <p:nvPr>
            <p:ph sz="half" idx="2"/>
          </p:nvPr>
        </p:nvPicPr>
        <p:blipFill>
          <a:blip r:embed="rId5"/>
          <a:stretch>
            <a:fillRect/>
          </a:stretch>
        </p:blipFill>
        <p:spPr>
          <a:xfrm>
            <a:off x="6316408" y="2363373"/>
            <a:ext cx="4670473" cy="3573193"/>
          </a:xfrm>
          <a:prstGeom prst="rect">
            <a:avLst/>
          </a:prstGeom>
          <a:ln>
            <a:noFill/>
          </a:ln>
          <a:effectLst>
            <a:softEdge rad="112500"/>
          </a:effectLst>
        </p:spPr>
      </p:pic>
      <p:graphicFrame>
        <p:nvGraphicFramePr>
          <p:cNvPr id="35841" name="Object 1">
            <a:hlinkClick r:id="" action="ppaction://ole?verb=0"/>
          </p:cNvPr>
          <p:cNvGraphicFramePr>
            <a:graphicFrameLocks noChangeAspect="1"/>
          </p:cNvGraphicFramePr>
          <p:nvPr/>
        </p:nvGraphicFramePr>
        <p:xfrm>
          <a:off x="3135533" y="5979943"/>
          <a:ext cx="4648200" cy="685800"/>
        </p:xfrm>
        <a:graphic>
          <a:graphicData uri="http://schemas.openxmlformats.org/presentationml/2006/ole">
            <p:oleObj spid="_x0000_s35841" name="Packager Shell Object" showAsIcon="1" r:id="rId6" imgW="4649040" imgH="685800" progId="Package">
              <p:embed/>
            </p:oleObj>
          </a:graphicData>
        </a:graphic>
      </p:graphicFrame>
      <p:sp>
        <p:nvSpPr>
          <p:cNvPr id="7" name="Slide Number Placeholder 6"/>
          <p:cNvSpPr>
            <a:spLocks noGrp="1"/>
          </p:cNvSpPr>
          <p:nvPr>
            <p:ph type="sldNum" sz="quarter" idx="12"/>
          </p:nvPr>
        </p:nvSpPr>
        <p:spPr/>
        <p:txBody>
          <a:bodyPr/>
          <a:lstStyle/>
          <a:p>
            <a:fld id="{6D22F896-40B5-4ADD-8801-0D06FADFA095}" type="slidenum">
              <a:rPr lang="en-US" smtClean="0"/>
              <a:pPr/>
              <a:t>6</a:t>
            </a:fld>
            <a:endParaRPr lang="en-US" dirty="0"/>
          </a:p>
        </p:txBody>
      </p:sp>
    </p:spTree>
    <p:extLst>
      <p:ext uri="{BB962C8B-B14F-4D97-AF65-F5344CB8AC3E}">
        <p14:creationId xmlns="" xmlns:p14="http://schemas.microsoft.com/office/powerpoint/2010/main" val="3369225394"/>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 to="" calcmode="lin" valueType="num">
                                      <p:cBhvr>
                                        <p:cTn id="18" dur="1" fill="hold"/>
                                        <p:tgtEl>
                                          <p:spTgt spid="16"/>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5841"/>
                                        </p:tgtEl>
                                        <p:attrNameLst>
                                          <p:attrName>style.visibility</p:attrName>
                                        </p:attrNameLst>
                                      </p:cBhvr>
                                      <p:to>
                                        <p:strVal val="visible"/>
                                      </p:to>
                                    </p:set>
                                    <p:animEffect transition="in" filter="blinds(horizontal)">
                                      <p:cBhvr>
                                        <p:cTn id="23" dur="500"/>
                                        <p:tgtEl>
                                          <p:spTgt spid="358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s-IN" sz="6000" dirty="0" smtClean="0">
                <a:latin typeface="Shonar Bangla" pitchFamily="34" charset="0"/>
                <a:cs typeface="Shonar Bangla" pitchFamily="34" charset="0"/>
              </a:rPr>
              <a:t>ভাষা আন্দোলন</a:t>
            </a:r>
            <a:endParaRPr lang="en-US" sz="6000" dirty="0"/>
          </a:p>
        </p:txBody>
      </p:sp>
      <p:sp>
        <p:nvSpPr>
          <p:cNvPr id="3" name="Content Placeholder 2"/>
          <p:cNvSpPr>
            <a:spLocks noGrp="1"/>
          </p:cNvSpPr>
          <p:nvPr>
            <p:ph idx="1"/>
          </p:nvPr>
        </p:nvSpPr>
        <p:spPr>
          <a:xfrm>
            <a:off x="820997" y="2139925"/>
            <a:ext cx="9997057" cy="4204604"/>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a:buNone/>
            </a:pPr>
            <a:r>
              <a:rPr lang="en-US" sz="3200" b="1" dirty="0" smtClean="0">
                <a:ln w="50800"/>
                <a:solidFill>
                  <a:schemeClr val="bg1">
                    <a:shade val="50000"/>
                  </a:schemeClr>
                </a:solidFill>
                <a:effectLst/>
                <a:latin typeface="Shonar Bangla" pitchFamily="34" charset="0"/>
                <a:cs typeface="Shonar Bangla" pitchFamily="34" charset="0"/>
              </a:rPr>
              <a:t>পাকিস্তান রাষ্ট্র সৃষ্টির পর থেকে এই রাষ্ট্রের ভাষা কি হবে তা নিয়ে বির্তক শুরু হলে ১৯৩৭ সালে মোহাম্মদ আলী জিন্নাহ্ উর্দুকে রাষ্ট্র ভাষা করার প্রস্তাব দিলে তার বিরোধিতা করেন শেরে বাংলা এ.কে ফজলুল হক। ১৯৪৭ সালে ডিসেম্বর মাসে বাংলাকে রাষ্ট্র ভাষা করার লক্ষ্যে রাষ্ট্র ভাষা সংগ্রাম পরিষদ গঠিত হয় এবং বেশ সক্রিয় ভুমিকা পালন করে। বিভিন্ন ধর্মঘট ও নেতিবাচক কর্মসূচির প্রভাবে বাধ্য হয়ে পূর্ব পাকিস্তানের প্রধানমন্ত্রী ৮ দফা চুক্তি স্বাক্ষর করেন। ১৯৫২ সালের ২১শে ফেব্রুয়ারী ১৪৪ ধারা ভঙ্গ করে মিছিল বের করা হয় এতে পুলিশ গুলি চালায় এবং অনেকের প্রাণহানি হয়। বাধ্য হয়ে পাকিস্তান সরকার ১৯৫৬ সালে বাংলাকে পাকিস্তানের অন্যতম রাষ্ট্র ভাষা হিসেবে ঘোষণা করে।</a:t>
            </a:r>
            <a:endParaRPr lang="en-US" sz="3200" b="1" dirty="0">
              <a:ln w="50800"/>
              <a:solidFill>
                <a:schemeClr val="bg1">
                  <a:shade val="50000"/>
                </a:schemeClr>
              </a:solidFill>
              <a:effectLst/>
              <a:latin typeface="Shonar Bangla" pitchFamily="34" charset="0"/>
              <a:cs typeface="Shonar Bangla" pitchFamily="34" charset="0"/>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pPr/>
              <a:t>7</a:t>
            </a:fld>
            <a:endParaRPr lang="en-US" dirty="0"/>
          </a:p>
        </p:txBody>
      </p:sp>
    </p:spTree>
    <p:extLst>
      <p:ext uri="{BB962C8B-B14F-4D97-AF65-F5344CB8AC3E}">
        <p14:creationId xmlns="" xmlns:p14="http://schemas.microsoft.com/office/powerpoint/2010/main" val="1575721539"/>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marL="228600" indent="-228600">
              <a:spcBef>
                <a:spcPts val="1000"/>
              </a:spcBef>
            </a:pPr>
            <a:r>
              <a:rPr lang="en-US" sz="4400" b="1" dirty="0" smtClean="0">
                <a:ln w="50800"/>
                <a:solidFill>
                  <a:schemeClr val="bg1">
                    <a:shade val="50000"/>
                  </a:schemeClr>
                </a:solidFill>
                <a:latin typeface="Shonar Bangla" pitchFamily="34" charset="0"/>
                <a:cs typeface="Shonar Bangla" pitchFamily="34" charset="0"/>
              </a:rPr>
              <a:t/>
            </a:r>
            <a:br>
              <a:rPr lang="en-US" sz="4400" b="1" dirty="0" smtClean="0">
                <a:ln w="50800"/>
                <a:solidFill>
                  <a:schemeClr val="bg1">
                    <a:shade val="50000"/>
                  </a:schemeClr>
                </a:solidFill>
                <a:latin typeface="Shonar Bangla" pitchFamily="34" charset="0"/>
                <a:cs typeface="Shonar Bangla" pitchFamily="34" charset="0"/>
              </a:rPr>
            </a:br>
            <a:endParaRPr lang="en-US" sz="4400" b="1" dirty="0" smtClean="0">
              <a:ln w="50800"/>
              <a:latin typeface="Shonar Bangla" pitchFamily="34" charset="0"/>
              <a:ea typeface="+mn-ea"/>
              <a:cs typeface="Shonar Bangla" pitchFamily="34" charset="0"/>
            </a:endParaRPr>
          </a:p>
        </p:txBody>
      </p:sp>
      <p:sp>
        <p:nvSpPr>
          <p:cNvPr id="5" name="Rectangle 4"/>
          <p:cNvSpPr/>
          <p:nvPr/>
        </p:nvSpPr>
        <p:spPr>
          <a:xfrm>
            <a:off x="323557" y="2630654"/>
            <a:ext cx="8593253" cy="1754326"/>
          </a:xfrm>
          <a:prstGeom prst="rect">
            <a:avLst/>
          </a:prstGeom>
        </p:spPr>
        <p:txBody>
          <a:bodyPr wrap="square">
            <a:spAutoFit/>
          </a:bodyPr>
          <a:lstStyle/>
          <a:p>
            <a:pPr algn="ctr"/>
            <a:r>
              <a:rPr lang="as-IN" sz="5400" dirty="0" smtClean="0">
                <a:latin typeface="Shonar Bangla" pitchFamily="34" charset="0"/>
                <a:cs typeface="Shonar Bangla" pitchFamily="34" charset="0"/>
              </a:rPr>
              <a:t>আওয়ামী মুসলিম লীগ গঠন ও </a:t>
            </a:r>
            <a:endParaRPr lang="en-US" sz="5400" dirty="0" smtClean="0">
              <a:latin typeface="Shonar Bangla" pitchFamily="34" charset="0"/>
              <a:cs typeface="Shonar Bangla" pitchFamily="34" charset="0"/>
            </a:endParaRPr>
          </a:p>
          <a:p>
            <a:pPr algn="ctr"/>
            <a:r>
              <a:rPr lang="as-IN" sz="5400" dirty="0" smtClean="0">
                <a:latin typeface="Shonar Bangla" pitchFamily="34" charset="0"/>
                <a:cs typeface="Shonar Bangla" pitchFamily="34" charset="0"/>
              </a:rPr>
              <a:t>যুক্তফ্রন্ট সরকার</a:t>
            </a:r>
            <a:endParaRPr lang="as-IN" sz="5400" dirty="0">
              <a:latin typeface="Shonar Bangla" pitchFamily="34" charset="0"/>
              <a:cs typeface="Shonar Bangla" pitchFamily="34" charset="0"/>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pPr/>
              <a:t>8</a:t>
            </a:fld>
            <a:endParaRPr lang="en-US" dirty="0"/>
          </a:p>
        </p:txBody>
      </p:sp>
    </p:spTree>
    <p:extLst>
      <p:ext uri="{BB962C8B-B14F-4D97-AF65-F5344CB8AC3E}">
        <p14:creationId xmlns="" xmlns:p14="http://schemas.microsoft.com/office/powerpoint/2010/main" val="326391416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477" y="753229"/>
            <a:ext cx="10264878" cy="1080937"/>
          </a:xfrm>
        </p:spPr>
        <p:txBody>
          <a:bodyPr>
            <a:noAutofit/>
          </a:bodyPr>
          <a:lstStyle/>
          <a:p>
            <a:r>
              <a:rPr lang="as-IN" sz="6000" dirty="0" smtClean="0">
                <a:latin typeface="Shonar Bangla" pitchFamily="34" charset="0"/>
                <a:cs typeface="Shonar Bangla" pitchFamily="34" charset="0"/>
              </a:rPr>
              <a:t>আওয়ামী মুসলিম লীগ গঠন ও যুক্তফ্রন্ট সরকার</a:t>
            </a:r>
            <a:endParaRPr lang="as-IN" sz="6000" dirty="0">
              <a:latin typeface="Shonar Bangla" pitchFamily="34" charset="0"/>
              <a:cs typeface="Shonar Bangla" pitchFamily="34" charset="0"/>
            </a:endParaRPr>
          </a:p>
        </p:txBody>
      </p:sp>
      <p:sp>
        <p:nvSpPr>
          <p:cNvPr id="16" name="Text Placeholder 15"/>
          <p:cNvSpPr>
            <a:spLocks noGrp="1"/>
          </p:cNvSpPr>
          <p:nvPr>
            <p:ph type="body" idx="1"/>
          </p:nvPr>
        </p:nvSpPr>
        <p:spPr>
          <a:xfrm>
            <a:off x="744120" y="5817492"/>
            <a:ext cx="4472327" cy="693135"/>
          </a:xfrm>
        </p:spPr>
        <p:txBody>
          <a:bodyPr>
            <a:normAutofit/>
          </a:bodyPr>
          <a:lstStyle/>
          <a:p>
            <a:pPr algn="ctr"/>
            <a:r>
              <a:rPr lang="as-IN" sz="4000" dirty="0" smtClean="0">
                <a:latin typeface="Shonar Bangla" pitchFamily="34" charset="0"/>
                <a:cs typeface="Shonar Bangla" pitchFamily="34" charset="0"/>
              </a:rPr>
              <a:t>আওয়ামী মুসলিম লীগ</a:t>
            </a:r>
            <a:endParaRPr lang="en-US" sz="4000" dirty="0"/>
          </a:p>
        </p:txBody>
      </p:sp>
      <p:pic>
        <p:nvPicPr>
          <p:cNvPr id="13" name="Content Placeholder 12" descr="Mujib_Bhasani01-351x221.jpg"/>
          <p:cNvPicPr>
            <a:picLocks noGrp="1" noChangeAspect="1"/>
          </p:cNvPicPr>
          <p:nvPr>
            <p:ph sz="half" idx="2"/>
          </p:nvPr>
        </p:nvPicPr>
        <p:blipFill>
          <a:blip r:embed="rId3"/>
          <a:stretch>
            <a:fillRect/>
          </a:stretch>
        </p:blipFill>
        <p:spPr>
          <a:xfrm>
            <a:off x="650194" y="2132756"/>
            <a:ext cx="4718219" cy="3602736"/>
          </a:xfrm>
          <a:prstGeom prst="rect">
            <a:avLst/>
          </a:prstGeom>
          <a:ln>
            <a:noFill/>
          </a:ln>
          <a:effectLst>
            <a:softEdge rad="112500"/>
          </a:effectLst>
        </p:spPr>
      </p:pic>
      <p:sp>
        <p:nvSpPr>
          <p:cNvPr id="17" name="Text Placeholder 16"/>
          <p:cNvSpPr>
            <a:spLocks noGrp="1"/>
          </p:cNvSpPr>
          <p:nvPr>
            <p:ph type="body" sz="quarter" idx="3"/>
          </p:nvPr>
        </p:nvSpPr>
        <p:spPr>
          <a:xfrm>
            <a:off x="6203612" y="5846985"/>
            <a:ext cx="4474028" cy="692076"/>
          </a:xfrm>
        </p:spPr>
        <p:txBody>
          <a:bodyPr>
            <a:normAutofit/>
          </a:bodyPr>
          <a:lstStyle/>
          <a:p>
            <a:pPr algn="ctr"/>
            <a:r>
              <a:rPr lang="as-IN" sz="4000" dirty="0" smtClean="0">
                <a:latin typeface="Shonar Bangla" pitchFamily="34" charset="0"/>
                <a:cs typeface="Shonar Bangla" pitchFamily="34" charset="0"/>
              </a:rPr>
              <a:t>যুক্তফ্রন্ট সরকার</a:t>
            </a:r>
            <a:endParaRPr lang="en-US" sz="4000" dirty="0"/>
          </a:p>
        </p:txBody>
      </p:sp>
      <p:pic>
        <p:nvPicPr>
          <p:cNvPr id="14" name="Content Placeholder 13" descr="1954_east_bengal_cabinet.jpg"/>
          <p:cNvPicPr>
            <a:picLocks noGrp="1" noChangeAspect="1"/>
          </p:cNvPicPr>
          <p:nvPr>
            <p:ph sz="quarter" idx="4"/>
          </p:nvPr>
        </p:nvPicPr>
        <p:blipFill>
          <a:blip r:embed="rId4"/>
          <a:stretch>
            <a:fillRect/>
          </a:stretch>
        </p:blipFill>
        <p:spPr>
          <a:xfrm>
            <a:off x="6105832" y="2109019"/>
            <a:ext cx="4424515" cy="3569110"/>
          </a:xfrm>
          <a:prstGeom prst="rect">
            <a:avLst/>
          </a:prstGeom>
          <a:ln>
            <a:noFill/>
          </a:ln>
          <a:effectLst>
            <a:softEdge rad="112500"/>
          </a:effectLst>
        </p:spPr>
      </p:pic>
      <p:sp>
        <p:nvSpPr>
          <p:cNvPr id="8" name="Slide Number Placeholder 7"/>
          <p:cNvSpPr>
            <a:spLocks noGrp="1"/>
          </p:cNvSpPr>
          <p:nvPr>
            <p:ph type="sldNum" sz="quarter" idx="12"/>
          </p:nvPr>
        </p:nvSpPr>
        <p:spPr/>
        <p:txBody>
          <a:bodyPr/>
          <a:lstStyle/>
          <a:p>
            <a:fld id="{6D22F896-40B5-4ADD-8801-0D06FADFA095}" type="slidenum">
              <a:rPr lang="en-US" smtClean="0"/>
              <a:pPr/>
              <a:t>9</a:t>
            </a:fld>
            <a:endParaRPr lang="en-US" dirty="0"/>
          </a:p>
        </p:txBody>
      </p:sp>
    </p:spTree>
    <p:extLst>
      <p:ext uri="{BB962C8B-B14F-4D97-AF65-F5344CB8AC3E}">
        <p14:creationId xmlns="" xmlns:p14="http://schemas.microsoft.com/office/powerpoint/2010/main" val="1396708006"/>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to="" calcmode="lin" valueType="num">
                                      <p:cBhvr>
                                        <p:cTn id="12" dur="1" fill="hold"/>
                                        <p:tgtEl>
                                          <p:spTgt spid="13"/>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box(in)">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box(in)">
                                      <p:cBhvr>
                                        <p:cTn id="2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build="p"/>
      <p:bldP spid="17" grpId="0" build="p"/>
    </p:bld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 xmlns:thm15="http://schemas.microsoft.com/office/thememl/2012/main" name="Berlin" id="{7B5DBA9E-B069-418E-9360-A61BDD0615A4}" vid="{C0CBE056-4EF4-4D92-969E-947779DA7AAA}"/>
    </a:ext>
  </a:extLst>
</a:theme>
</file>

<file path=ppt/theme/theme2.xml><?xml version="1.0" encoding="utf-8"?>
<a:theme xmlns:a="http://schemas.openxmlformats.org/drawingml/2006/main" name="1_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 xmlns:thm15="http://schemas.microsoft.com/office/thememl/2012/main" name="Berlin" id="{7B5DBA9E-B069-418E-9360-A61BDD0615A4}" vid="{B587E4A9-1405-4B4F-8BC3-512EE08D2EBF}"/>
    </a:ext>
  </a:extLst>
</a:theme>
</file>

<file path=ppt/theme/theme3.xml><?xml version="1.0" encoding="utf-8"?>
<a:theme xmlns:a="http://schemas.openxmlformats.org/drawingml/2006/main" name="2_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 xmlns:thm15="http://schemas.microsoft.com/office/thememl/2012/main" name="Berlin" id="{7B5DBA9E-B069-418E-9360-A61BDD0615A4}" vid="{C7DC10E3-4FF5-456B-A359-A0F378C1E5FB}"/>
    </a:ext>
  </a:extLst>
</a:theme>
</file>

<file path=ppt/theme/theme4.xml><?xml version="1.0" encoding="utf-8"?>
<a:theme xmlns:a="http://schemas.openxmlformats.org/drawingml/2006/main" name="3_Berlin">
  <a:themeElements>
    <a:clrScheme name="Berlin">
      <a:dk1>
        <a:sysClr val="windowText" lastClr="000000"/>
      </a:dk1>
      <a:lt1>
        <a:sysClr val="window" lastClr="FFFFFF"/>
      </a:lt1>
      <a:dk2>
        <a:srgbClr val="8D4585"/>
      </a:dk2>
      <a:lt2>
        <a:srgbClr val="E7E6E6"/>
      </a:lt2>
      <a:accent1>
        <a:srgbClr val="F35AE6"/>
      </a:accent1>
      <a:accent2>
        <a:srgbClr val="FC5283"/>
      </a:accent2>
      <a:accent3>
        <a:srgbClr val="F67C64"/>
      </a:accent3>
      <a:accent4>
        <a:srgbClr val="F89F65"/>
      </a:accent4>
      <a:accent5>
        <a:srgbClr val="55C6BA"/>
      </a:accent5>
      <a:accent6>
        <a:srgbClr val="84A3FD"/>
      </a:accent6>
      <a:hlink>
        <a:srgbClr val="6ED4F6"/>
      </a:hlink>
      <a:folHlink>
        <a:srgbClr val="9FECFC"/>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 xmlns:thm15="http://schemas.microsoft.com/office/thememl/2012/main" name="Berlin" id="{7B5DBA9E-B069-418E-9360-A61BDD0615A4}" vid="{7D30EEFE-7128-4DE5-8A0D-8D4EF32CB0A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387</TotalTime>
  <Words>470</Words>
  <Application>Microsoft Office PowerPoint</Application>
  <PresentationFormat>Custom</PresentationFormat>
  <Paragraphs>90</Paragraphs>
  <Slides>20</Slides>
  <Notes>14</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20</vt:i4>
      </vt:variant>
    </vt:vector>
  </HeadingPairs>
  <TitlesOfParts>
    <vt:vector size="25" baseType="lpstr">
      <vt:lpstr>Berlin</vt:lpstr>
      <vt:lpstr>1_Berlin</vt:lpstr>
      <vt:lpstr>2_Berlin</vt:lpstr>
      <vt:lpstr>3_Berlin</vt:lpstr>
      <vt:lpstr>Packager Shell Object</vt:lpstr>
      <vt:lpstr>বাংলাদেশ ও বিশ্বপরিচয়</vt:lpstr>
      <vt:lpstr>পরিচিতি</vt:lpstr>
      <vt:lpstr>পাঠ পরিচিতি </vt:lpstr>
      <vt:lpstr>আজকের পাঠ</vt:lpstr>
      <vt:lpstr>ভাষা আন্দোলন</vt:lpstr>
      <vt:lpstr>ভাষা আন্দোলন</vt:lpstr>
      <vt:lpstr>ভাষা আন্দোলন</vt:lpstr>
      <vt:lpstr> </vt:lpstr>
      <vt:lpstr>আওয়ামী মুসলিম লীগ গঠন ও যুক্তফ্রন্ট সরকার</vt:lpstr>
      <vt:lpstr>ঐতিহাসিক ছয় দফা</vt:lpstr>
      <vt:lpstr>ঐতিহাসিক ছয় দফা</vt:lpstr>
      <vt:lpstr>ঐতিহাসিক ছয় দফা</vt:lpstr>
      <vt:lpstr>১৯৬৯ এর গণ অভ্যুত্থান</vt:lpstr>
      <vt:lpstr>১৯৬৯ এর গণ অভ্যুত্থান</vt:lpstr>
      <vt:lpstr>১৯৭০ এর নির্বাচন</vt:lpstr>
      <vt:lpstr>১৯৭০ এর নির্বাচন</vt:lpstr>
      <vt:lpstr>১৯৭০ এর নির্বাচন</vt:lpstr>
      <vt:lpstr>শিখন ফল</vt:lpstr>
      <vt:lpstr>বাড়ির কাজ</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name</dc:title>
  <dc:creator/>
  <cp:lastModifiedBy>Ami</cp:lastModifiedBy>
  <cp:revision>82</cp:revision>
  <dcterms:created xsi:type="dcterms:W3CDTF">2014-04-17T23:07:25Z</dcterms:created>
  <dcterms:modified xsi:type="dcterms:W3CDTF">2020-08-01T09:18:14Z</dcterms:modified>
</cp:coreProperties>
</file>