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72" r:id="rId7"/>
    <p:sldId id="262" r:id="rId8"/>
    <p:sldId id="263" r:id="rId9"/>
    <p:sldId id="266" r:id="rId10"/>
    <p:sldId id="267" r:id="rId11"/>
    <p:sldId id="268" r:id="rId12"/>
    <p:sldId id="264" r:id="rId13"/>
    <p:sldId id="273" r:id="rId14"/>
    <p:sldId id="275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-1612i3" initials="D" lastIdx="1" clrIdx="0">
    <p:extLst>
      <p:ext uri="{19B8F6BF-5375-455C-9EA6-DF929625EA0E}">
        <p15:presenceInfo xmlns:p15="http://schemas.microsoft.com/office/powerpoint/2012/main" userId="Doel-1612i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E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11-25T20:52:00.248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3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5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9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1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8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6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3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9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2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5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1931-D730-40E8-BA54-CCC436405C1E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59BB-6D71-4B83-BB14-CEAC33E2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1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6885" y="209073"/>
            <a:ext cx="11614483" cy="172768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আন্তরিক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94" y="2097180"/>
            <a:ext cx="11927663" cy="45822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2570327" y="3299099"/>
            <a:ext cx="6682855" cy="4422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212" y="3142845"/>
            <a:ext cx="11323320" cy="1325563"/>
          </a:xfrm>
          <a:solidFill>
            <a:srgbClr val="00B0F0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উদ্ভিদ ও প্রাণী কোষের পার্থক্য লিখ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01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151" y="1943102"/>
            <a:ext cx="10515600" cy="1325563"/>
          </a:xfrm>
        </p:spPr>
        <p:txBody>
          <a:bodyPr>
            <a:norm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উদ্ভিদ কোষ         </a:t>
            </a:r>
            <a:r>
              <a:rPr lang="bn-BD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 কোষ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361" y="3268665"/>
            <a:ext cx="5831006" cy="33332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 কোষের কোষ প্রাচীর আছে।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 আছে।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কোষ গহবর বড়।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2534" y="3309609"/>
            <a:ext cx="5619466" cy="32922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 কোষের কোষ প্রাচীর নেই।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প্লাস্টিড নেই।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কোষ গহবর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bn-BD" sz="440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321981" y="2605883"/>
            <a:ext cx="119981" cy="41352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04084" y="320842"/>
            <a:ext cx="3962400" cy="1347537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33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129" y="165588"/>
            <a:ext cx="8091813" cy="55630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54931" y="5728636"/>
            <a:ext cx="3840480" cy="792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লক্ষ্য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4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Right Arrow 5"/>
          <p:cNvSpPr/>
          <p:nvPr/>
        </p:nvSpPr>
        <p:spPr>
          <a:xfrm>
            <a:off x="579121" y="411479"/>
            <a:ext cx="10923068" cy="3101741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9120" y="3947160"/>
            <a:ext cx="10805160" cy="2042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নিউক্লিয়াসের অঙ্গানু গুলোর বর্ণনা দাও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28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32964" y="102296"/>
            <a:ext cx="4747156" cy="711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" y="989556"/>
            <a:ext cx="11963400" cy="57008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প্রোটোপ্লাজমের মধ্যে ভাসমান গোলাকার ঘন  বস্তুকে নিউক্লিয়াস বলে 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নিউক্লিয় আবরণী নিউক্লিয়াসকে ঘিরে রাখে।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নিউক্লিয়াসের ভিতরের তরল ও স্বচ্ছ পদার্থকে নিউক্লিয়প্লাজম বলে।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নিউক্লিয়াসের ভিতরে বিন্দুর ন্যায় অতিক্ষুদ্র যে অঙ্গানুটি ক্রোমাটিন তন্তুর সাথে লেগে থাকে তাকে নিউক্লিওলাস।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নিউক্লিয়াসের ভিতরে সুতার ন্যায় কুন্ডলী  পাকানো বা খোলা অবস্থায় ক্রোমাটিন তন্তু  বিদ্যমান।</a:t>
            </a:r>
          </a:p>
          <a:p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1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370" y="105817"/>
            <a:ext cx="3466531" cy="1297098"/>
          </a:xfr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188" y="2064458"/>
            <a:ext cx="10986448" cy="45692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 আবিস্কার করেন -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রবার্ট হুক  ২) জন ডাল্টন ৩)আইজ্যাক নিউটন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 কোষকে কাজের ভিত্তিতে ভাগ করা যায় -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দুই ভাগে ২) তিন ভাগে ৩) চার ভাগে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 কোন কোষের প্রধান বৈশিষ্ট্য -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প্রাণী কোষের ২) উদ্ভিদ কোষের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23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609" y="477672"/>
            <a:ext cx="4967785" cy="1936347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65" y="3040277"/>
            <a:ext cx="11635854" cy="2623544"/>
          </a:xfrm>
        </p:spPr>
        <p:txBody>
          <a:bodyPr/>
          <a:lstStyle/>
          <a:p>
            <a:pPr marL="0" indent="0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মাটি দিয়ে একটি জীব কোষের মডেল বানাও এবং বিভিন্ন অংশ কাগজের ফ্লাগ দিয়ে চিহ্নিত কর।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0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312" y="146761"/>
            <a:ext cx="9921922" cy="1580404"/>
          </a:xfr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312" y="1822699"/>
            <a:ext cx="9921922" cy="4518596"/>
          </a:xfrm>
        </p:spPr>
      </p:pic>
    </p:spTree>
    <p:extLst>
      <p:ext uri="{BB962C8B-B14F-4D97-AF65-F5344CB8AC3E}">
        <p14:creationId xmlns:p14="http://schemas.microsoft.com/office/powerpoint/2010/main" val="330271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918" y="277604"/>
            <a:ext cx="5423769" cy="1125311"/>
          </a:xfrm>
          <a:solidFill>
            <a:srgbClr val="00B0F0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Content Placeholder 10"/>
          <p:cNvSpPr txBox="1">
            <a:spLocks/>
          </p:cNvSpPr>
          <p:nvPr/>
        </p:nvSpPr>
        <p:spPr>
          <a:xfrm>
            <a:off x="594360" y="1749478"/>
            <a:ext cx="5052060" cy="4915200"/>
          </a:xfrm>
          <a:prstGeom prst="rect">
            <a:avLst/>
          </a:prstGeom>
          <a:ln w="66675">
            <a:solidFill>
              <a:srgbClr val="003300"/>
            </a:solidFill>
          </a:ln>
        </p:spPr>
        <p:txBody>
          <a:bodyPr lIns="110770" tIns="55385" rIns="110770" bIns="55385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bn-BD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r>
              <a:rPr lang="bn-BD" sz="44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Content Placeholder 12"/>
          <p:cNvSpPr txBox="1">
            <a:spLocks/>
          </p:cNvSpPr>
          <p:nvPr/>
        </p:nvSpPr>
        <p:spPr>
          <a:xfrm>
            <a:off x="5907574" y="1749479"/>
            <a:ext cx="5187146" cy="4893836"/>
          </a:xfrm>
          <a:prstGeom prst="rect">
            <a:avLst/>
          </a:prstGeom>
          <a:ln w="57150">
            <a:solidFill>
              <a:srgbClr val="003300"/>
            </a:solidFill>
          </a:ln>
        </p:spPr>
        <p:txBody>
          <a:bodyPr lIns="110770" tIns="55385" rIns="110770" bIns="55385"/>
          <a:lstStyle/>
          <a:p>
            <a:pPr marL="415389" indent="-415389" algn="ctr">
              <a:spcBef>
                <a:spcPct val="20000"/>
              </a:spcBef>
              <a:defRPr/>
            </a:pPr>
            <a:r>
              <a:rPr lang="bn-BD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marL="415389" indent="-415389" algn="ctr">
              <a:spcBef>
                <a:spcPct val="20000"/>
              </a:spcBef>
              <a:defRPr/>
            </a:pPr>
            <a:r>
              <a:rPr lang="bn-BD" sz="3900" b="1" dirty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900" b="1" dirty="0" err="1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3900" b="1" dirty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900" b="1" dirty="0" err="1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ষষ্ঠ</a:t>
            </a:r>
            <a:endParaRPr lang="bn-BD" sz="3900" b="1" dirty="0">
              <a:ln/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415389" indent="-415389">
              <a:spcBef>
                <a:spcPct val="20000"/>
              </a:spcBef>
              <a:defRPr/>
            </a:pPr>
            <a:r>
              <a:rPr lang="bn-BD" sz="2900" b="1" dirty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900" b="1" dirty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900" b="1" dirty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b="1" dirty="0" err="1" smtClean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2900" b="1" dirty="0" smtClean="0">
              <a:ln/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  <a:p>
            <a:pPr marL="415389" indent="-415389">
              <a:spcBef>
                <a:spcPct val="20000"/>
              </a:spcBef>
              <a:defRPr/>
            </a:pPr>
            <a:r>
              <a:rPr lang="en-US" sz="4400" b="1" dirty="0" err="1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b="1" dirty="0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b="1" dirty="0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৩য়</a:t>
            </a:r>
          </a:p>
          <a:p>
            <a:pPr marL="415389" indent="-415389">
              <a:spcBef>
                <a:spcPct val="20000"/>
              </a:spcBef>
              <a:defRPr/>
            </a:pPr>
            <a:r>
              <a:rPr lang="en-US" sz="3900" b="1" dirty="0" err="1" smtClean="0">
                <a:ln/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900" b="1" dirty="0" smtClean="0">
                <a:ln/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>
                <a:ln/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900" b="1" dirty="0" err="1" smtClean="0">
                <a:ln/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900" b="1" dirty="0" smtClean="0">
                <a:ln/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900" b="1" dirty="0" err="1" smtClean="0">
                <a:ln/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প্রাণি</a:t>
            </a:r>
            <a:r>
              <a:rPr lang="en-US" sz="3900" b="1" dirty="0" smtClean="0">
                <a:ln/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ln/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কোষ</a:t>
            </a:r>
            <a:endParaRPr lang="en-US" sz="3900" b="1" dirty="0">
              <a:ln/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marL="415389" indent="-415389">
              <a:spcBef>
                <a:spcPct val="20000"/>
              </a:spcBef>
              <a:defRPr/>
            </a:pPr>
            <a:r>
              <a:rPr lang="en-US" sz="3900" b="1" dirty="0" err="1">
                <a:ln/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900" b="1" dirty="0">
                <a:ln/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: ৫০ </a:t>
            </a:r>
            <a:r>
              <a:rPr lang="en-US" sz="3900" b="1" dirty="0" err="1">
                <a:ln/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900" b="1" dirty="0">
              <a:ln/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marL="415389" indent="-415389">
              <a:spcBef>
                <a:spcPct val="20000"/>
              </a:spcBef>
              <a:defRPr/>
            </a:pPr>
            <a:r>
              <a:rPr lang="en-US" sz="3900" b="1" dirty="0" err="1">
                <a:ln/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900" b="1" dirty="0" smtClean="0">
                <a:ln/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1300" b="1" u="sng" dirty="0">
              <a:ln/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marL="415389" indent="-415389" algn="ctr">
              <a:spcBef>
                <a:spcPct val="20000"/>
              </a:spcBef>
              <a:defRPr/>
            </a:pPr>
            <a:endParaRPr lang="en-US" sz="3400" b="1" u="sng" dirty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415389" indent="-415389" algn="ctr">
              <a:spcBef>
                <a:spcPct val="20000"/>
              </a:spcBef>
              <a:defRPr/>
            </a:pPr>
            <a:endParaRPr lang="en-US" sz="3400" b="1" u="sng" dirty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80" y="4498658"/>
            <a:ext cx="5808514" cy="2127788"/>
          </a:xfrm>
          <a:prstGeom prst="rect">
            <a:avLst/>
          </a:prstGeom>
          <a:noFill/>
        </p:spPr>
        <p:txBody>
          <a:bodyPr wrap="square" lIns="110770" tIns="55385" rIns="110770" bIns="55385" rtlCol="0">
            <a:spAutoFit/>
          </a:bodyPr>
          <a:lstStyle/>
          <a:p>
            <a:pPr algn="ctr">
              <a:defRPr/>
            </a:pPr>
            <a:r>
              <a:rPr lang="en-US" sz="29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এল,এম</a:t>
            </a:r>
            <a:r>
              <a:rPr lang="en-US" sz="29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আছহাব</a:t>
            </a:r>
            <a:r>
              <a:rPr lang="en-US" sz="29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sz="29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হৃদয়</a:t>
            </a:r>
            <a:endParaRPr lang="en-US" sz="29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9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9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9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9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defRPr/>
            </a:pPr>
            <a:r>
              <a:rPr lang="en-US" sz="29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পেকুয়া</a:t>
            </a:r>
            <a:r>
              <a:rPr lang="en-US" sz="29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9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9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9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NikoshBAN" pitchFamily="2" charset="0"/>
              </a:rPr>
              <a:t>E-mail-Ridoy9900@gmail.com</a:t>
            </a:r>
          </a:p>
          <a:p>
            <a:pPr algn="ctr">
              <a:defRPr/>
            </a:pP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NikoshBAN" pitchFamily="2" charset="0"/>
              </a:rPr>
              <a:t>Mob: 01715297739</a:t>
            </a:r>
            <a:endParaRPr lang="en-US" sz="1500" b="1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NikoshBAN" pitchFamily="2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1708" y="2644888"/>
            <a:ext cx="1862692" cy="15534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1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259307"/>
            <a:ext cx="11633501" cy="6291805"/>
          </a:xfrm>
        </p:spPr>
        <p:txBody>
          <a:bodyPr>
            <a:normAutofit fontScale="92500" lnSpcReduction="20000"/>
          </a:bodyPr>
          <a:lstStyle/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</a:t>
            </a:r>
          </a:p>
          <a:p>
            <a:endParaRPr lang="bn-BD" dirty="0" smtClean="0"/>
          </a:p>
          <a:p>
            <a:pPr marL="0" indent="0">
              <a:buNone/>
            </a:pPr>
            <a:r>
              <a:rPr lang="bn-BD" sz="3600" dirty="0" smtClean="0"/>
              <a:t>                         </a:t>
            </a:r>
            <a:endParaRPr lang="en-US" sz="3600" dirty="0" smtClean="0"/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গুলো দেখ ও বল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1" r="20164"/>
          <a:stretch/>
        </p:blipFill>
        <p:spPr>
          <a:xfrm>
            <a:off x="6005015" y="641444"/>
            <a:ext cx="5645462" cy="43439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0" t="15375" r="22035" b="5423"/>
          <a:stretch/>
        </p:blipFill>
        <p:spPr>
          <a:xfrm>
            <a:off x="467771" y="641444"/>
            <a:ext cx="5281676" cy="419360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67771" y="5076964"/>
            <a:ext cx="3181799" cy="782271"/>
          </a:xfrm>
          <a:prstGeom prst="ellipse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 কোষ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81373" y="5076964"/>
            <a:ext cx="3441115" cy="782271"/>
          </a:xfrm>
          <a:prstGeom prst="ellipse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 কোষ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55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1625" y="1337481"/>
            <a:ext cx="4421126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375781" y="3345385"/>
            <a:ext cx="11423737" cy="13234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উদ্ভিদ ও প্রাণীর কোষীয় সংগঠন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20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41194"/>
            <a:ext cx="5029200" cy="1548565"/>
          </a:xfrm>
          <a:solidFill>
            <a:srgbClr val="44EC6C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2470245"/>
            <a:ext cx="11658600" cy="3701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bn-BD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তা বলতে পারবে। 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 </a:t>
            </a: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প্রাণী কোষের পার্থক্য নির্ণয় করতে পারবে।</a:t>
            </a:r>
            <a:endParaRPr lang="en-US" sz="5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40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3.নিউক্লিয়াসের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অঙ্গানু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41" y="935538"/>
            <a:ext cx="9344417" cy="49037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34038" y="179943"/>
            <a:ext cx="3413760" cy="74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লক্ষ্য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34038" y="6076140"/>
            <a:ext cx="3413760" cy="677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কোষের চিত্র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84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7228" y="1163933"/>
            <a:ext cx="3542732" cy="1325563"/>
          </a:xfr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76336" y="3545304"/>
            <a:ext cx="5710990" cy="1636295"/>
          </a:xfrm>
          <a:prstGeom prst="round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0" indent="-1143000" algn="ctr">
              <a:buFont typeface="Wingdings" panose="05000000000000000000" pitchFamily="2" charset="2"/>
              <a:buChar char="Ø"/>
            </a:pPr>
            <a:r>
              <a:rPr lang="bn-BD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 কি?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7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036" y="2811148"/>
            <a:ext cx="11829580" cy="370238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bn-BD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জীব দেহের গঠন ও কাজের একককে কোষ বলে।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কোটি কোষ দ্বারা আমাদের শরীর গঠিত।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10950" y="286603"/>
            <a:ext cx="6183570" cy="213728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8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990" y="378772"/>
            <a:ext cx="4869183" cy="1325563"/>
          </a:xfrm>
          <a:solidFill>
            <a:schemeClr val="accent2"/>
          </a:solidFill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25" y="1753645"/>
            <a:ext cx="11326131" cy="4832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গুলো দেখ 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79946" y="6059606"/>
            <a:ext cx="2667718" cy="52679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 কোষ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985070" y="5960896"/>
            <a:ext cx="2378822" cy="583299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 কোষ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955" y="2254684"/>
            <a:ext cx="4196219" cy="36122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81" y="1878904"/>
            <a:ext cx="3874508" cy="388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92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318</Words>
  <Application>Microsoft Office PowerPoint</Application>
  <PresentationFormat>Widescreen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শিখনফল</vt:lpstr>
      <vt:lpstr>PowerPoint Presentation</vt:lpstr>
      <vt:lpstr>একক কাজ</vt:lpstr>
      <vt:lpstr>PowerPoint Presentation</vt:lpstr>
      <vt:lpstr>জোড়ায় কাজ</vt:lpstr>
      <vt:lpstr>  উদ্ভিদ ও প্রাণী কোষের পার্থক্য লিখ ।</vt:lpstr>
      <vt:lpstr>     উদ্ভিদ কোষ         প্রাণী কোষ</vt:lpstr>
      <vt:lpstr>PowerPoint Presentation</vt:lpstr>
      <vt:lpstr>PowerPoint Presentation</vt:lpstr>
      <vt:lpstr>PowerPoint Presentation</vt:lpstr>
      <vt:lpstr>মূল্যায়ন</vt:lpstr>
      <vt:lpstr>বাড়ীর কাজ</vt:lpstr>
      <vt:lpstr>সবাইকে ধন্যবাদ</vt:lpstr>
    </vt:vector>
  </TitlesOfParts>
  <Company>Telephone Shilpa Sangstha,Limited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Lm Ashab Uddin Ridoy</cp:lastModifiedBy>
  <cp:revision>152</cp:revision>
  <dcterms:created xsi:type="dcterms:W3CDTF">2013-11-24T09:31:24Z</dcterms:created>
  <dcterms:modified xsi:type="dcterms:W3CDTF">2020-08-01T00:35:37Z</dcterms:modified>
</cp:coreProperties>
</file>