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427" r:id="rId3"/>
    <p:sldId id="428" r:id="rId4"/>
    <p:sldId id="430" r:id="rId5"/>
    <p:sldId id="433" r:id="rId6"/>
    <p:sldId id="435" r:id="rId7"/>
    <p:sldId id="364" r:id="rId8"/>
    <p:sldId id="324" r:id="rId9"/>
    <p:sldId id="330" r:id="rId10"/>
    <p:sldId id="438" r:id="rId11"/>
    <p:sldId id="440" r:id="rId12"/>
    <p:sldId id="441" r:id="rId13"/>
    <p:sldId id="443" r:id="rId14"/>
    <p:sldId id="445" r:id="rId15"/>
    <p:sldId id="332" r:id="rId16"/>
    <p:sldId id="338" r:id="rId17"/>
    <p:sldId id="456" r:id="rId18"/>
    <p:sldId id="457" r:id="rId19"/>
    <p:sldId id="459" r:id="rId20"/>
    <p:sldId id="468" r:id="rId21"/>
    <p:sldId id="450" r:id="rId22"/>
    <p:sldId id="471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542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58EF-0273-468D-B7EC-8AC20A4534D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733E-F00E-482F-8FDD-055650E7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0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0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5126-E240-4BFE-BD16-FDF5CF9FDB9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05BA-E5A9-479A-AAA2-0999D0A5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16" y="762000"/>
            <a:ext cx="3967567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435965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পিতা বঙ্গবন্ধু শেখ মুজিবুর রহমান</a:t>
            </a:r>
          </a:p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জন্মশতবার্ষিকী-২০২০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20"/>
            <a:ext cx="8534400" cy="62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164"/>
            <a:ext cx="8534400" cy="62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022"/>
            <a:ext cx="8534400" cy="62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ধন্যবাদান্তে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ctr"/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মজনু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600" dirty="0" smtClean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 smtClean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88620"/>
            <a:ext cx="2400300" cy="304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6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534401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48255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728"/>
            <a:ext cx="8534399" cy="62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85343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22</Words>
  <Application>Microsoft Office PowerPoint</Application>
  <PresentationFormat>On-screen Show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97</cp:revision>
  <dcterms:created xsi:type="dcterms:W3CDTF">2020-03-18T04:26:57Z</dcterms:created>
  <dcterms:modified xsi:type="dcterms:W3CDTF">2020-08-10T15:49:20Z</dcterms:modified>
</cp:coreProperties>
</file>