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  <p:sldMasterId id="2147483786" r:id="rId6"/>
    <p:sldMasterId id="2147483816" r:id="rId7"/>
    <p:sldMasterId id="2147483840" r:id="rId8"/>
    <p:sldMasterId id="2147483852" r:id="rId9"/>
  </p:sldMasterIdLst>
  <p:sldIdLst>
    <p:sldId id="270" r:id="rId10"/>
    <p:sldId id="271" r:id="rId11"/>
    <p:sldId id="272" r:id="rId12"/>
    <p:sldId id="273" r:id="rId13"/>
    <p:sldId id="274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75" r:id="rId24"/>
    <p:sldId id="266" r:id="rId25"/>
    <p:sldId id="267" r:id="rId26"/>
    <p:sldId id="265" r:id="rId27"/>
    <p:sldId id="26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14F"/>
    <a:srgbClr val="FF0066"/>
    <a:srgbClr val="B86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09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279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85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15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32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947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89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2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0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9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49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89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73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15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8483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40922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38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1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117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63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21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88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462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2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77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038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67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7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10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8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11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65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15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26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1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2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4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9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3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6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33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1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78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09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279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36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8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55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3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6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12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6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26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9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2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93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85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02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98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6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49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29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15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53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791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90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5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31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6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4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21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85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46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5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3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341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98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02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07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7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130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48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08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62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2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6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3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7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62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849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77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78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715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681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1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68764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6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5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3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36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3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8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4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3978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9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95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583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618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7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1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366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09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47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2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6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734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CE1E3-402E-4696-845A-6E85C4099C4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0452F-B20A-413F-9F06-CCBEAE17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214" y="791789"/>
            <a:ext cx="7787148" cy="143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4" y="2807744"/>
            <a:ext cx="4945614" cy="32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763" y="4295066"/>
            <a:ext cx="7514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বাড়তি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ফসলে</a:t>
            </a:r>
            <a:r>
              <a:rPr lang="en-US" sz="2400" dirty="0" smtClean="0"/>
              <a:t> 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, </a:t>
            </a:r>
            <a:r>
              <a:rPr lang="en-US" sz="2400" dirty="0" err="1" smtClean="0"/>
              <a:t>এগুলোকে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090" y="1740309"/>
            <a:ext cx="253365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49" y="1885584"/>
            <a:ext cx="290512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31" y="1797458"/>
            <a:ext cx="2705100" cy="16859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18624" y="710224"/>
            <a:ext cx="4727011" cy="8259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রাসায়নিক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93" y="1728640"/>
            <a:ext cx="3657784" cy="18992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3927" y="447298"/>
            <a:ext cx="6002594" cy="958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রাসায়নিক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প্রযুক্তির</a:t>
            </a:r>
            <a:r>
              <a:rPr lang="en-US" sz="3600" dirty="0" smtClean="0"/>
              <a:t> 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9680" y="4273267"/>
            <a:ext cx="1035336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বাড়তি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ফসলে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কীটনাশক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ফসল</a:t>
            </a:r>
            <a:r>
              <a:rPr lang="en-US" sz="2400" dirty="0" smtClean="0"/>
              <a:t>  </a:t>
            </a:r>
            <a:r>
              <a:rPr lang="en-US" sz="2400" dirty="0" err="1" smtClean="0"/>
              <a:t>উৎপাদনে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সহায়তা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ফসলের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ক্ষতিকারক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পোকা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আগাছা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</a:t>
            </a:r>
            <a:r>
              <a:rPr lang="en-US" sz="2400" dirty="0" smtClean="0"/>
              <a:t> খাদ্য </a:t>
            </a:r>
            <a:r>
              <a:rPr lang="en-US" sz="2400" dirty="0" err="1" smtClean="0"/>
              <a:t>উৎপাদনে</a:t>
            </a:r>
            <a:r>
              <a:rPr lang="en-US" sz="2400" dirty="0" smtClean="0"/>
              <a:t>  </a:t>
            </a:r>
            <a:r>
              <a:rPr lang="en-US" sz="2400" dirty="0" err="1" smtClean="0"/>
              <a:t>ভূমিকা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রাখছে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28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47" y="1640176"/>
            <a:ext cx="2787869" cy="1561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45" y="3920206"/>
            <a:ext cx="2645494" cy="1760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245" y="1913401"/>
            <a:ext cx="2645494" cy="1322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647" y="3777331"/>
            <a:ext cx="2828925" cy="16192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81086" y="716379"/>
            <a:ext cx="4011561" cy="6931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জৈব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প্রযুক্তি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313" y="690869"/>
            <a:ext cx="4055500" cy="978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জৈব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8384" y="4674316"/>
            <a:ext cx="593530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ব্যবহারই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জৈব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06" y="2179073"/>
            <a:ext cx="2993463" cy="19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4669" y="844346"/>
            <a:ext cx="5250425" cy="8259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জৈব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835" y="4414838"/>
            <a:ext cx="885886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জৈব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বৈশিষ্ট্যসম্পন্ন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পুষ্টিসমৃদ্ধ</a:t>
            </a:r>
            <a:r>
              <a:rPr lang="en-US" sz="2400" dirty="0" smtClean="0"/>
              <a:t>, </a:t>
            </a:r>
            <a:r>
              <a:rPr lang="en-US" sz="2400" dirty="0" err="1" smtClean="0"/>
              <a:t>পোকামাকড়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প্রতিরোধী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ফলনশীল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সহায়তা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10" y="2085974"/>
            <a:ext cx="3146015" cy="17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0620" y="510881"/>
            <a:ext cx="3671249" cy="1214650"/>
          </a:xfrm>
          <a:prstGeom prst="roundRect">
            <a:avLst/>
          </a:prstGeom>
          <a:solidFill>
            <a:srgbClr val="8EB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দলীয়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14" y="564539"/>
            <a:ext cx="3139364" cy="1569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040" y="2576120"/>
            <a:ext cx="6546804" cy="4616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ক- </a:t>
            </a:r>
            <a:r>
              <a:rPr lang="en-US" sz="2400" dirty="0" err="1" smtClean="0"/>
              <a:t>দলঃ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যান্ত্রিক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97039" y="3259584"/>
            <a:ext cx="7028597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খ-  </a:t>
            </a:r>
            <a:r>
              <a:rPr lang="en-US" sz="2400" dirty="0" err="1" smtClean="0"/>
              <a:t>দলঃ</a:t>
            </a:r>
            <a:r>
              <a:rPr lang="en-US" sz="2400" dirty="0" smtClean="0"/>
              <a:t> </a:t>
            </a:r>
            <a:r>
              <a:rPr lang="en-US" sz="2400" dirty="0" err="1"/>
              <a:t>কৃষিক্ষেত্রে</a:t>
            </a:r>
            <a:r>
              <a:rPr lang="en-US" sz="2400" dirty="0"/>
              <a:t>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 </a:t>
            </a:r>
            <a:r>
              <a:rPr lang="en-US" sz="2400" dirty="0" err="1"/>
              <a:t>প্রযুক্তির</a:t>
            </a:r>
            <a:r>
              <a:rPr lang="en-US" sz="2400" dirty="0"/>
              <a:t> </a:t>
            </a:r>
            <a:r>
              <a:rPr lang="en-US" sz="2400" dirty="0" err="1"/>
              <a:t>প্রভাব</a:t>
            </a:r>
            <a:r>
              <a:rPr lang="en-US" sz="2400" dirty="0"/>
              <a:t> </a:t>
            </a:r>
            <a:r>
              <a:rPr lang="en-US" sz="2400" dirty="0" err="1"/>
              <a:t>লেখ</a:t>
            </a:r>
            <a:r>
              <a:rPr lang="en-US" sz="2400" dirty="0"/>
              <a:t>।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97039" y="4497046"/>
            <a:ext cx="6353021" cy="4616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গ -  </a:t>
            </a:r>
            <a:r>
              <a:rPr lang="en-US" sz="2400" dirty="0" err="1"/>
              <a:t>দলঃ</a:t>
            </a:r>
            <a:r>
              <a:rPr lang="en-US" sz="2400" dirty="0"/>
              <a:t> </a:t>
            </a:r>
            <a:r>
              <a:rPr lang="en-US" sz="2400" dirty="0" err="1"/>
              <a:t>কৃষিক্ষেত্রে</a:t>
            </a:r>
            <a:r>
              <a:rPr lang="en-US" sz="2400" dirty="0"/>
              <a:t> </a:t>
            </a:r>
            <a:r>
              <a:rPr lang="en-US" sz="2400" dirty="0" err="1" smtClean="0"/>
              <a:t>জৈব</a:t>
            </a:r>
            <a:r>
              <a:rPr lang="en-US" sz="2400" dirty="0" smtClean="0"/>
              <a:t>  </a:t>
            </a:r>
            <a:r>
              <a:rPr lang="en-US" sz="2400" dirty="0" err="1"/>
              <a:t>প্রযুক্তির</a:t>
            </a:r>
            <a:r>
              <a:rPr lang="en-US" sz="2400" dirty="0"/>
              <a:t> </a:t>
            </a:r>
            <a:r>
              <a:rPr lang="en-US" sz="2400" dirty="0" err="1"/>
              <a:t>প্রভাব</a:t>
            </a:r>
            <a:r>
              <a:rPr lang="en-US" sz="2400" dirty="0"/>
              <a:t> </a:t>
            </a:r>
            <a:r>
              <a:rPr lang="en-US" sz="2400" dirty="0" err="1"/>
              <a:t>লেখ</a:t>
            </a:r>
            <a:r>
              <a:rPr lang="en-US" sz="2400" dirty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8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9283" y="765600"/>
            <a:ext cx="5965262" cy="1277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সাহিত্য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বইয়ের</a:t>
            </a:r>
            <a:r>
              <a:rPr lang="en-US" sz="3200" dirty="0" smtClean="0">
                <a:solidFill>
                  <a:schemeClr val="tx1"/>
                </a:solidFill>
              </a:rPr>
              <a:t> ৬৫ </a:t>
            </a:r>
            <a:r>
              <a:rPr lang="en-US" sz="3200" dirty="0" err="1" smtClean="0">
                <a:solidFill>
                  <a:schemeClr val="tx1"/>
                </a:solidFill>
              </a:rPr>
              <a:t>পৃষ্ঠা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মনোযোগ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সহকারে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পড়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52" y="2416942"/>
            <a:ext cx="2646877" cy="33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917" y="508234"/>
            <a:ext cx="5086420" cy="1252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প্রশ্নগুলোর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13" y="2172809"/>
            <a:ext cx="544498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১।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</a:t>
            </a:r>
            <a:r>
              <a:rPr lang="en-US" sz="2400" dirty="0" smtClean="0"/>
              <a:t>? ২টি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8713" y="3613639"/>
            <a:ext cx="50864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২।জৈব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 </a:t>
            </a:r>
            <a:r>
              <a:rPr lang="en-US" sz="2400" dirty="0" err="1" smtClean="0"/>
              <a:t>জৈব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২টি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8713" y="4817003"/>
            <a:ext cx="525482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৩। </a:t>
            </a:r>
            <a:r>
              <a:rPr lang="en-US" sz="2400" dirty="0" err="1" smtClean="0"/>
              <a:t>কৃষিতে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2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922" y="820379"/>
            <a:ext cx="5499766" cy="1051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12177"/>
              </p:ext>
            </p:extLst>
          </p:nvPr>
        </p:nvGraphicFramePr>
        <p:xfrm>
          <a:off x="1400739" y="2329083"/>
          <a:ext cx="8128000" cy="33304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71987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2970784"/>
                    </a:ext>
                  </a:extLst>
                </a:gridCol>
              </a:tblGrid>
              <a:tr h="5632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কৃষি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প্রযুক্তি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কীভাবে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খাদ্য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উৎপাদনে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সাহায্য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করে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49517"/>
                  </a:ext>
                </a:extLst>
              </a:tr>
              <a:tr h="9721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১।যান্ত্রিক </a:t>
                      </a:r>
                      <a:r>
                        <a:rPr lang="en-US" sz="2000" dirty="0" err="1" smtClean="0"/>
                        <a:t>প্রযুক্তি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30088"/>
                  </a:ext>
                </a:extLst>
              </a:tr>
              <a:tr h="9721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২।রাসায়নিক </a:t>
                      </a:r>
                      <a:r>
                        <a:rPr lang="en-US" sz="2000" dirty="0" err="1" smtClean="0"/>
                        <a:t>প্রযুক্তি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81448"/>
                  </a:ext>
                </a:extLst>
              </a:tr>
              <a:tr h="5632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৩। </a:t>
                      </a:r>
                      <a:r>
                        <a:rPr lang="en-US" sz="2000" dirty="0" err="1" smtClean="0"/>
                        <a:t>জৈব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প্রযুক্তি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78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4452" y="972012"/>
            <a:ext cx="3893574" cy="13139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280" y="2841830"/>
            <a:ext cx="690381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খাদ্য </a:t>
            </a:r>
            <a:r>
              <a:rPr lang="en-US" sz="3200" dirty="0" err="1" smtClean="0"/>
              <a:t>উৎপাদনে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কৃষি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কীভাবে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সাহায্য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তালিকা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41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1" y="731829"/>
            <a:ext cx="2831691" cy="329045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3729" y="731829"/>
            <a:ext cx="6445045" cy="28611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মামুনুর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রশীদ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শিক্ষক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বিরামপুর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রেল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কলোনী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সপ্রাবি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বিরামপুর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দিনাজপুর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91" y="836014"/>
            <a:ext cx="6808745" cy="27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3144" y="930908"/>
            <a:ext cx="4490551" cy="29314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বিজ্ঞান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2400" dirty="0" smtClean="0">
                <a:solidFill>
                  <a:schemeClr val="tx1"/>
                </a:solidFill>
              </a:rPr>
              <a:t> ৫ম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</a:rPr>
              <a:t> ৯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আমাদের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জীবনে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কৃষি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06" y="930908"/>
            <a:ext cx="2693117" cy="34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1756" y="272955"/>
            <a:ext cx="6564573" cy="10508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ভিডিও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0640" y="2111571"/>
            <a:ext cx="494680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https://www.youtube.com/watch?v=cXKAypZ4H-c</a:t>
            </a:r>
          </a:p>
        </p:txBody>
      </p:sp>
    </p:spTree>
    <p:extLst>
      <p:ext uri="{BB962C8B-B14F-4D97-AF65-F5344CB8AC3E}">
        <p14:creationId xmlns:p14="http://schemas.microsoft.com/office/powerpoint/2010/main" val="12893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3891" y="532263"/>
            <a:ext cx="5281684" cy="1487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821" y="2320119"/>
            <a:ext cx="985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শিখবে</a:t>
            </a:r>
            <a:endParaRPr lang="en-US" sz="2800" dirty="0" smtClean="0"/>
          </a:p>
          <a:p>
            <a:r>
              <a:rPr lang="en-US" sz="2800" dirty="0" smtClean="0"/>
              <a:t>১০.২.১ </a:t>
            </a:r>
            <a:r>
              <a:rPr lang="en-US" sz="2800" dirty="0" err="1" smtClean="0"/>
              <a:t>কৃষিতে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প্রযুক্তির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7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43" y="1256163"/>
            <a:ext cx="2867025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494" y="1256163"/>
            <a:ext cx="3286125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45" y="1242857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90" y="3906324"/>
            <a:ext cx="27432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81" y="3886105"/>
            <a:ext cx="3012668" cy="1687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145" y="3631575"/>
            <a:ext cx="2278166" cy="196184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12178" y="297769"/>
            <a:ext cx="4837471" cy="6361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5214" y="915936"/>
            <a:ext cx="474898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</a:rPr>
              <a:t>কৃষি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</a:rPr>
              <a:t>?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202" y="4424517"/>
            <a:ext cx="666258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কৃষিকাজে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যন্ত্রপাতি</a:t>
            </a:r>
            <a:r>
              <a:rPr lang="en-US" sz="2400" dirty="0" smtClean="0"/>
              <a:t>,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জৈব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35" y="2044188"/>
            <a:ext cx="3192338" cy="18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34" y="1912682"/>
            <a:ext cx="4170413" cy="2179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7334" y="735113"/>
            <a:ext cx="4498260" cy="855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যান্ত্রিক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032" y="4736382"/>
            <a:ext cx="727095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চাষাবাদের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যন্ত্রচালিত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, </a:t>
            </a:r>
            <a:r>
              <a:rPr lang="en-US" sz="2400" dirty="0" err="1" smtClean="0"/>
              <a:t>এদেরকে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যান্ত্রিক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8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6354" y="798719"/>
            <a:ext cx="5840361" cy="1283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কৃষি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ক্ষেত্রে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যান্ত্রিক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প্রযুক্তির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029" y="2955668"/>
            <a:ext cx="903338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চাষাবাদের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যেমনঃ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শাবল</a:t>
            </a:r>
            <a:r>
              <a:rPr lang="en-US" sz="2400" dirty="0" smtClean="0"/>
              <a:t>, </a:t>
            </a:r>
            <a:r>
              <a:rPr lang="en-US" sz="2400" dirty="0" err="1" smtClean="0"/>
              <a:t>কোদাল</a:t>
            </a:r>
            <a:r>
              <a:rPr lang="en-US" sz="2400" dirty="0" smtClean="0"/>
              <a:t>, </a:t>
            </a:r>
            <a:r>
              <a:rPr lang="en-US" sz="2400" dirty="0" err="1" smtClean="0"/>
              <a:t>লাঙ্গল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উদ্ভাবন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বর্তমানে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ট্রাক্টর</a:t>
            </a:r>
            <a:r>
              <a:rPr lang="en-US" sz="2400" dirty="0" smtClean="0"/>
              <a:t>, </a:t>
            </a:r>
            <a:r>
              <a:rPr lang="en-US" sz="2400" dirty="0" err="1" smtClean="0"/>
              <a:t>সেচপাম্প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ফসল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মাড়াইয়ের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যন্ত্রপাতি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যন্ত্রপাতি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স্বল্প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</a:t>
            </a:r>
            <a:r>
              <a:rPr lang="en-US" sz="2400" dirty="0" smtClean="0"/>
              <a:t> খাদ্য </a:t>
            </a:r>
            <a:r>
              <a:rPr lang="en-US" sz="2400" dirty="0" err="1" smtClean="0"/>
              <a:t>উৎপাদনে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5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7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8.xml><?xml version="1.0" encoding="utf-8"?>
<a:theme xmlns:a="http://schemas.openxmlformats.org/drawingml/2006/main" name="2_Sav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9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368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Corbel</vt:lpstr>
      <vt:lpstr>Garamond</vt:lpstr>
      <vt:lpstr>Savon</vt:lpstr>
      <vt:lpstr>Organic</vt:lpstr>
      <vt:lpstr>1_Organic</vt:lpstr>
      <vt:lpstr>2_Organic</vt:lpstr>
      <vt:lpstr>3_Organic</vt:lpstr>
      <vt:lpstr>Parallax</vt:lpstr>
      <vt:lpstr>Retrospect</vt:lpstr>
      <vt:lpstr>2_Savon</vt:lpstr>
      <vt:lpstr>1_Parallax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30</cp:revision>
  <dcterms:created xsi:type="dcterms:W3CDTF">2020-06-20T11:46:33Z</dcterms:created>
  <dcterms:modified xsi:type="dcterms:W3CDTF">2020-08-10T07:02:50Z</dcterms:modified>
</cp:coreProperties>
</file>