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0" r:id="rId2"/>
    <p:sldId id="290" r:id="rId3"/>
    <p:sldId id="256" r:id="rId4"/>
    <p:sldId id="281" r:id="rId5"/>
    <p:sldId id="293" r:id="rId6"/>
    <p:sldId id="300" r:id="rId7"/>
    <p:sldId id="285" r:id="rId8"/>
    <p:sldId id="265" r:id="rId9"/>
    <p:sldId id="266" r:id="rId10"/>
    <p:sldId id="264" r:id="rId11"/>
    <p:sldId id="284" r:id="rId12"/>
    <p:sldId id="283" r:id="rId13"/>
    <p:sldId id="262" r:id="rId14"/>
    <p:sldId id="263" r:id="rId15"/>
    <p:sldId id="259" r:id="rId16"/>
    <p:sldId id="272" r:id="rId17"/>
    <p:sldId id="292" r:id="rId18"/>
    <p:sldId id="273" r:id="rId19"/>
    <p:sldId id="287" r:id="rId20"/>
    <p:sldId id="286" r:id="rId21"/>
    <p:sldId id="274" r:id="rId22"/>
    <p:sldId id="297" r:id="rId23"/>
    <p:sldId id="298" r:id="rId24"/>
    <p:sldId id="299" r:id="rId25"/>
    <p:sldId id="296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0" autoAdjust="0"/>
    <p:restoredTop sz="94660"/>
  </p:normalViewPr>
  <p:slideViewPr>
    <p:cSldViewPr>
      <p:cViewPr>
        <p:scale>
          <a:sx n="55" d="100"/>
          <a:sy n="55" d="100"/>
        </p:scale>
        <p:origin x="-172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66F3E-856C-4F66-8030-CB6431EDC817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FCC2E-15F3-4BFE-A606-06407EA3E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85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38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42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06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20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350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12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21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06E-1303-461F-AC66-11A59DE078CD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BDE1-E763-4D02-B54D-520E0DD0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06E-1303-461F-AC66-11A59DE078CD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BDE1-E763-4D02-B54D-520E0DD0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06E-1303-461F-AC66-11A59DE078CD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BDE1-E763-4D02-B54D-520E0DD0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06E-1303-461F-AC66-11A59DE078CD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BDE1-E763-4D02-B54D-520E0DD0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06E-1303-461F-AC66-11A59DE078CD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BDE1-E763-4D02-B54D-520E0DD0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06E-1303-461F-AC66-11A59DE078CD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BDE1-E763-4D02-B54D-520E0DD0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06E-1303-461F-AC66-11A59DE078CD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BDE1-E763-4D02-B54D-520E0DD0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06E-1303-461F-AC66-11A59DE078CD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BDE1-E763-4D02-B54D-520E0DD0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06E-1303-461F-AC66-11A59DE078CD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BDE1-E763-4D02-B54D-520E0DD0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06E-1303-461F-AC66-11A59DE078CD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BDE1-E763-4D02-B54D-520E0DD0F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06E-1303-461F-AC66-11A59DE078CD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B0BDE1-E763-4D02-B54D-520E0DD0F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68706E-1303-461F-AC66-11A59DE078CD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B0BDE1-E763-4D02-B54D-520E0DD0F2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ngladesh-3673378__3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8686800" cy="6324600"/>
          </a:xfrm>
        </p:spPr>
      </p:pic>
      <p:sp>
        <p:nvSpPr>
          <p:cNvPr id="6" name="Rectangle 5"/>
          <p:cNvSpPr/>
          <p:nvPr/>
        </p:nvSpPr>
        <p:spPr>
          <a:xfrm>
            <a:off x="457200" y="457200"/>
            <a:ext cx="13516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</a:rPr>
              <a:t>স্বা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1905000" y="1143000"/>
            <a:ext cx="1264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 smtClean="0">
                <a:solidFill>
                  <a:srgbClr val="92D050"/>
                </a:solidFill>
              </a:rPr>
              <a:t>গ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2286000"/>
            <a:ext cx="114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 smtClean="0">
                <a:solidFill>
                  <a:schemeClr val="accent2"/>
                </a:solidFill>
              </a:rPr>
              <a:t>ত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0" y="3276600"/>
            <a:ext cx="106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800" dirty="0" smtClean="0">
                <a:solidFill>
                  <a:srgbClr val="7030A0"/>
                </a:solidFill>
              </a:rPr>
              <a:t>ম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172" y="1"/>
            <a:ext cx="8250254" cy="86047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  <p:pic>
        <p:nvPicPr>
          <p:cNvPr id="5" name="Picture 4" descr="download (2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5800"/>
            <a:ext cx="8610600" cy="472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181600"/>
            <a:ext cx="85827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32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সূরাসমূহ</a:t>
            </a:r>
            <a:r>
              <a:rPr 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যথা-মক্কি</a:t>
            </a:r>
            <a:r>
              <a:rPr 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r>
              <a:rPr lang="en-US" sz="32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</a:rPr>
              <a:t>মাদানি</a:t>
            </a:r>
            <a:r>
              <a:rPr 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478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নবীপাক (সাঃ) হেরাগুহায় ধ্যানমগ্ন থাকতেন।</a:t>
            </a:r>
            <a:endParaRPr lang="bn-BD" sz="28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s (4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6868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42118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নবীপাক (সাঃ)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হেরা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গুহায়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ধ্যানমগ্ন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থাকাকালে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আলাকের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অবতীণ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২৩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খণ্ড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খণ্ড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নাজিল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4267200" cy="4876800"/>
          </a:xfrm>
          <a:prstGeom prst="rect">
            <a:avLst/>
          </a:prstGeom>
        </p:spPr>
      </p:pic>
      <p:pic>
        <p:nvPicPr>
          <p:cNvPr id="3" name="Picture 2" descr="images (4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76400"/>
            <a:ext cx="43434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97264" y="3244334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  <a:endParaRPr lang="bn-BD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  <a:endParaRPr lang="bn-BD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1400" y="6211677"/>
            <a:ext cx="8992600" cy="646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740" indent="-685740" algn="ctr">
              <a:buFont typeface="Wingdings" panose="05000000000000000000" pitchFamily="2" charset="2"/>
              <a:buChar char="v"/>
            </a:pPr>
            <a:r>
              <a:rPr lang="bn-BD" sz="3600" b="1" spc="4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 ও সর্বশ্রেষ্ঠ আসমানি কিতাব।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191000"/>
            <a:ext cx="8992600" cy="646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740" indent="-685740" algn="ctr">
              <a:buFont typeface="Wingdings" panose="05000000000000000000" pitchFamily="2" charset="2"/>
              <a:buChar char="v"/>
            </a:pPr>
            <a:r>
              <a:rPr lang="bn-BD" sz="3600" b="1" spc="4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আল্লাহর বাণী।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486400"/>
            <a:ext cx="8992599" cy="646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740" indent="-685740" algn="ctr">
              <a:buFont typeface="Wingdings" panose="05000000000000000000" pitchFamily="2" charset="2"/>
              <a:buChar char="v"/>
            </a:pPr>
            <a:r>
              <a:rPr lang="bn-BD" sz="3600" b="1" spc="4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মানবজাতির হিদায়াতের </a:t>
            </a:r>
            <a:r>
              <a:rPr lang="bn-BD" sz="2400" b="1" spc="4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 অবতীর্ণ।</a:t>
            </a:r>
            <a:endParaRPr lang="bn-BD" sz="3600" b="1" spc="4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876800"/>
            <a:ext cx="8992599" cy="646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740" indent="-685740" algn="ctr">
              <a:buFont typeface="Wingdings" panose="05000000000000000000" pitchFamily="2" charset="2"/>
              <a:buChar char="v"/>
            </a:pPr>
            <a:r>
              <a:rPr lang="bn-BD" sz="3600" b="1" spc="4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 বিজ্ঞানের সারকথা।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85121" y="14636"/>
            <a:ext cx="8992599" cy="8604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4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পরিচয়</a:t>
            </a:r>
            <a:endParaRPr lang="bn-BD" sz="4800" b="1" spc="4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images (4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09600"/>
            <a:ext cx="9143999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92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2172" y="1"/>
            <a:ext cx="8250254" cy="83098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</a:t>
            </a:r>
            <a:r>
              <a:rPr lang="bn-BD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অবতরণ</a:t>
            </a:r>
            <a:endParaRPr lang="bn-BD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Md. Yunus Azad\Desktop\Mobile pic\IMG_255847514145769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3" b="10714"/>
          <a:stretch/>
        </p:blipFill>
        <p:spPr bwMode="auto">
          <a:xfrm>
            <a:off x="17443" y="960439"/>
            <a:ext cx="9092370" cy="36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630" y="5657679"/>
            <a:ext cx="9092370" cy="120032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740" indent="-685740" algn="ctr">
              <a:buFont typeface="Wingdings" panose="05000000000000000000" pitchFamily="2" charset="2"/>
              <a:buChar char="v"/>
            </a:pPr>
            <a:r>
              <a:rPr lang="bn-BD" sz="3600" b="1" spc="4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 নবি ও রাসুল মুহাম্মদ (সাঃ) এর উপর অবতীর্ণ হয়।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5317" y="4800600"/>
            <a:ext cx="8928683" cy="9540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740" indent="-685740">
              <a:buFont typeface="Wingdings" panose="05000000000000000000" pitchFamily="2" charset="2"/>
              <a:buChar char="v"/>
            </a:pPr>
            <a:r>
              <a:rPr lang="bn-BD" sz="2800" b="1" spc="4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“লাওহি মাহফুয” বা সংরক্ষিত </a:t>
            </a:r>
            <a:r>
              <a:rPr lang="bn-BD" sz="2800" b="1" spc="4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ফলকে</a:t>
            </a:r>
            <a:r>
              <a:rPr lang="en-US" sz="2800" b="1" spc="4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pc="4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 </a:t>
            </a:r>
            <a:r>
              <a:rPr lang="bn-BD" sz="2800" b="1" spc="4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240154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2" grpId="1" build="allAtOnce" animBg="1"/>
      <p:bldP spid="13" grpId="0" animBg="1"/>
      <p:bldP spid="13" grpId="1" animBg="1"/>
      <p:bldP spid="13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05" r="2705"/>
          <a:stretch/>
        </p:blipFill>
        <p:spPr>
          <a:xfrm>
            <a:off x="0" y="0"/>
            <a:ext cx="919260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191000"/>
            <a:ext cx="8841200" cy="13234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5715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 সর্বশেষ ও সর্বশ্রেষ্ঠ আসমানি কিতাব।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895600"/>
            <a:ext cx="8841200" cy="12003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দ্বীনের যাবতীয় বিষয়ের বর্ণনা ও সকল সমস্যার </a:t>
            </a:r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সমাধান।</a:t>
            </a:r>
            <a:endParaRPr lang="bn-BD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133600"/>
            <a:ext cx="8841200" cy="584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 আসমানি কিতাবসমূহের মূল শিক্ষা।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534569"/>
            <a:ext cx="8841200" cy="13234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মহানবী (সাঃ) এর সবচেয়ে বড় মুজিযা।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3379" y="71438"/>
            <a:ext cx="6321041" cy="76943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বৈশিষ্ট্য</a:t>
            </a:r>
          </a:p>
        </p:txBody>
      </p:sp>
      <p:pic>
        <p:nvPicPr>
          <p:cNvPr id="9" name="Picture 8" descr="download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93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2875" y="-228600"/>
            <a:ext cx="9286875" cy="7715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2286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 কুরআনের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আসমান-জমিন, পাহাড়-পর্বত, নদী-সাগর ইত্যাদির বর্ণনায়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5718 L 2.5E-6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1" y="71438"/>
            <a:ext cx="5611026" cy="7306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গুরুত্ব</a:t>
            </a:r>
          </a:p>
        </p:txBody>
      </p:sp>
      <p:pic>
        <p:nvPicPr>
          <p:cNvPr id="20" name="Picture 19" descr="bangladesh-3535023__3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914400"/>
            <a:ext cx="4038600" cy="5562600"/>
          </a:xfrm>
          <a:prstGeom prst="rect">
            <a:avLst/>
          </a:prstGeom>
        </p:spPr>
      </p:pic>
      <p:pic>
        <p:nvPicPr>
          <p:cNvPr id="23" name="Picture 22" descr="nature-2475761__3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914400"/>
            <a:ext cx="4572000" cy="5562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30480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আল কুরআনের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আসমান-জমিন, পাহাড়-পর্বত, নদী-সাগর ইত্যাদির বর্ণনায়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8623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28600"/>
            <a:ext cx="4766715" cy="5816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333" y="5791200"/>
            <a:ext cx="8941667" cy="7306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 জ্ঞানসমূহের ভান্ডার।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2600" y="38100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নক্ষত্ররাজি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373380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5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"/>
            <a:ext cx="4648200" cy="2971800"/>
          </a:xfrm>
          <a:prstGeom prst="rect">
            <a:avLst/>
          </a:prstGeom>
        </p:spPr>
      </p:pic>
      <p:pic>
        <p:nvPicPr>
          <p:cNvPr id="8" name="Picture 7" descr="download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00400"/>
            <a:ext cx="4495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143000"/>
            <a:ext cx="40386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038600"/>
            <a:ext cx="434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মোছাঃমারুফা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আখতার</a:t>
            </a:r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মোস্তাইল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029200" y="2590800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endParaRPr lang="bn-BD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অধ্যায় (কুরআন ও হাদিস শিক্ষা)</a:t>
            </a:r>
            <a:endParaRPr lang="bn-B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5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42672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3810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পরিচিতি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at-3991310__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990600"/>
            <a:ext cx="4572000" cy="5410200"/>
          </a:xfrm>
          <a:prstGeom prst="rect">
            <a:avLst/>
          </a:prstGeom>
        </p:spPr>
      </p:pic>
      <p:pic>
        <p:nvPicPr>
          <p:cNvPr id="3" name="Picture 2" descr="images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85800"/>
            <a:ext cx="3657600" cy="594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5943600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জমিন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বর্ণনায় আসমান-জমিন, পাহাড়-পর্বত, নদী-সাগর ইত্যাদির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381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আল কুরআনের গুরুত্ব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00" y="533400"/>
            <a:ext cx="8992600" cy="49638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04174" y="142875"/>
            <a:ext cx="5611026" cy="1415764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গুরুত্ব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6019800"/>
            <a:ext cx="9144000" cy="5847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রকম বিধি-বিধান ও আইন-কানুন </a:t>
            </a:r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বর্ণিত।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486400"/>
            <a:ext cx="9144000" cy="5232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32" tIns="45716" rIns="91432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দুনিয়া ও আখিরাতে শান্তি লাভ </a:t>
            </a:r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 দিকনির্দেশনা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361029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486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আল কুরআনে নানারকম বিদি-বিধান বর্ণিত হয়েছে। এটি সত্য ও মিথ্যার পার্থক্যকারী। এর দিকনির্দেশনাও আল কুরআনে দেওয়া হয়েছে।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6106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228600"/>
            <a:ext cx="5085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গুরুত্ব</a:t>
            </a:r>
            <a:endParaRPr lang="bn-BD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মূল্যায়ন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686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NikoshBAN" pitchFamily="2" charset="0"/>
              </a:rPr>
              <a:t>*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সর্বশেষ আসমানি কিতাব কোনটি?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NikoshBAN" pitchFamily="2" charset="0"/>
              </a:rPr>
              <a:t>*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এটি কার বাণী?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NikoshBAN" pitchFamily="2" charset="0"/>
              </a:rPr>
              <a:t>*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জ্ঞান বিজ্ঞানের মূল কী?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NikoshBAN" pitchFamily="2" charset="0"/>
              </a:rPr>
              <a:t>*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এটি কেন নাযিল হয়?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NikoshBAN" pitchFamily="2" charset="0"/>
              </a:rPr>
              <a:t>*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এটি কার উপর নাযিল হয়?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NikoshBAN" pitchFamily="2" charset="0"/>
              </a:rPr>
              <a:t>*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এটি কোথায় সংরক্ষিত রয়েছে? 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NikoshBAN" pitchFamily="2" charset="0"/>
              </a:rPr>
              <a:t>* 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নবীজি  কোথায় জন্মগ্রহণ করেন?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8600"/>
            <a:ext cx="2025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মূল্যায়ন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8610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NikoshBAN" pitchFamily="2" charset="0"/>
              </a:rPr>
              <a:t>*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আরব দেশের লোকজন কোন ধর্মাবলম্বী ছিলেন?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NikoshBAN" pitchFamily="2" charset="0"/>
              </a:rPr>
              <a:t>*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তাদের জীবনযাপন কেমন ছিল?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NikoshBAN" pitchFamily="2" charset="0"/>
              </a:rPr>
              <a:t>*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নবীজি মানব কল্যাণের জন্য কোথায় ধ্যানমগ্ন থাকতেন?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NikoshBAN" pitchFamily="2" charset="0"/>
              </a:rPr>
              <a:t>*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দ্বীনের সকল বিষয় ও সব সমস্যার সমাধান কোন গ্রন্থ দিতে পারে?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343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NikoshBAN" pitchFamily="2" charset="0"/>
              </a:rPr>
              <a:t>*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মজিদ অবতরণের পূর্বে আরবের সামাজিক অবস্থা কেমন ছিল তা আলোচনা কর।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5400"/>
            <a:ext cx="4553479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048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2286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কীভাবে চললে মানুষ দুনিয়া ও আখিরাতে শান্তি লাভ 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11" y="959210"/>
            <a:ext cx="8874689" cy="4945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আল্লাহ</a:t>
            </a:r>
            <a:r>
              <a:rPr lang="en-US" sz="4000" dirty="0" smtClean="0"/>
              <a:t> </a:t>
            </a:r>
            <a:r>
              <a:rPr lang="en-US" sz="4000" dirty="0" err="1" smtClean="0"/>
              <a:t>হাফেজ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ownload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47920"/>
            <a:ext cx="8610600" cy="6181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382000" cy="51816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1" y="2276824"/>
            <a:ext cx="8970818" cy="3895376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lIns="91432" tIns="45716" rIns="91432" bIns="45716" numCol="1">
            <a:prstTxWarp prst="textTriangle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8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‘আল কুরআনের পরিচয়’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81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আজকের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পাঠ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457200"/>
            <a:ext cx="35910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905001"/>
            <a:ext cx="7315200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en-US" sz="3600" b="1" u="sng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bn-BD" sz="36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রা-</a:t>
            </a:r>
          </a:p>
          <a:p>
            <a:endParaRPr lang="bn-BD" sz="1050" b="1" u="sng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5" indent="-514305">
              <a:buFont typeface="+mj-lt"/>
              <a:buAutoNum type="arabicPeriod"/>
            </a:pP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কুরআনের পরিচয় বলতে পারবে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05" indent="-514305">
              <a:buFont typeface="+mj-lt"/>
              <a:buAutoNum type="arabicPeriod"/>
            </a:pP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মজিদ অবতরণ সম্পর্কে বলতে পারবে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05" indent="-514305">
              <a:buFont typeface="+mj-lt"/>
              <a:buAutoNum type="arabicPeriod"/>
            </a:pP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কুরআনের  গুরুত্ব বিশ্লেষণ করতে পারবে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5" indent="-514305"/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কুরআন</a:t>
            </a:r>
            <a:r>
              <a:rPr lang="en-US" sz="3600" dirty="0" smtClean="0"/>
              <a:t>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পরিচয়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কুরআন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শব্দটি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আরবি</a:t>
            </a:r>
            <a:r>
              <a:rPr lang="en-US" sz="3200" dirty="0" smtClean="0"/>
              <a:t>। </a:t>
            </a:r>
            <a:r>
              <a:rPr lang="en-US" sz="3200" dirty="0" err="1" smtClean="0"/>
              <a:t>এটি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কারউন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শব্দমূল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উদ্ভূত</a:t>
            </a:r>
            <a:r>
              <a:rPr lang="en-US" sz="3200" dirty="0" smtClean="0"/>
              <a:t>। </a:t>
            </a:r>
            <a:r>
              <a:rPr lang="en-US" sz="3200" dirty="0" err="1" smtClean="0"/>
              <a:t>কারউন</a:t>
            </a:r>
            <a:r>
              <a:rPr lang="en-US" sz="3200" dirty="0" smtClean="0"/>
              <a:t> </a:t>
            </a:r>
            <a:r>
              <a:rPr lang="en-US" sz="3200" dirty="0" err="1" smtClean="0"/>
              <a:t>অথ</a:t>
            </a:r>
            <a:r>
              <a:rPr lang="en-US" sz="3200" dirty="0" smtClean="0"/>
              <a:t> </a:t>
            </a:r>
            <a:r>
              <a:rPr lang="en-US" sz="3200" dirty="0" err="1" smtClean="0"/>
              <a:t>পড়া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। </a:t>
            </a:r>
            <a:r>
              <a:rPr lang="en-US" sz="3200" dirty="0" err="1" smtClean="0"/>
              <a:t>অতএব</a:t>
            </a:r>
            <a:r>
              <a:rPr lang="en-US" sz="3200" dirty="0" smtClean="0"/>
              <a:t>, </a:t>
            </a:r>
            <a:r>
              <a:rPr lang="en-US" sz="3200" dirty="0" err="1" smtClean="0"/>
              <a:t>কুরআন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শব্দের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অথ</a:t>
            </a:r>
            <a:r>
              <a:rPr lang="en-US" sz="3200" dirty="0" smtClean="0"/>
              <a:t> </a:t>
            </a:r>
            <a:r>
              <a:rPr lang="en-US" sz="3200" dirty="0" err="1" smtClean="0"/>
              <a:t>হলো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পঠিত</a:t>
            </a:r>
            <a:r>
              <a:rPr lang="en-US" sz="3200" dirty="0" smtClean="0"/>
              <a:t>।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আল্লাহ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তায়ালা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মানবজাতির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হিদায়েতের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হযরত</a:t>
            </a:r>
            <a:r>
              <a:rPr lang="en-US" sz="3200" dirty="0" smtClean="0"/>
              <a:t> </a:t>
            </a:r>
            <a:r>
              <a:rPr lang="en-US" sz="3200" dirty="0" err="1" smtClean="0"/>
              <a:t>জিবরাইল</a:t>
            </a:r>
            <a:r>
              <a:rPr lang="en-US" sz="3200" dirty="0" smtClean="0"/>
              <a:t>(আ:)-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মহানবি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হযরত</a:t>
            </a:r>
            <a:r>
              <a:rPr lang="en-US" sz="3200" dirty="0" smtClean="0"/>
              <a:t> </a:t>
            </a:r>
            <a:r>
              <a:rPr lang="en-US" sz="3200" dirty="0" err="1" smtClean="0"/>
              <a:t>মুহাম্মদ</a:t>
            </a:r>
            <a:r>
              <a:rPr lang="en-US" sz="3200" dirty="0" smtClean="0"/>
              <a:t>(স:)-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কিতাব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নাজিল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করেছেন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তাকেই</a:t>
            </a:r>
            <a:r>
              <a:rPr lang="en-US" sz="3200" dirty="0" smtClean="0"/>
              <a:t> </a:t>
            </a:r>
            <a:r>
              <a:rPr lang="en-US" sz="3200" dirty="0" err="1" smtClean="0"/>
              <a:t>আল-কুরআন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 দেশের মক্কা নগরে মুহাম্মদ (সাঃ) জন্মগ্রহণ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করেন।</a:t>
            </a:r>
            <a:endParaRPr lang="bn-BD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s (4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382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5411458"/>
            <a:ext cx="8250254" cy="144654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685740" indent="-685740">
              <a:buFont typeface="Wingdings" panose="05000000000000000000" pitchFamily="2" charset="2"/>
              <a:buChar char="v"/>
            </a:pPr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 দেশের লোকজন ছিল মূর্তিপূজক।</a:t>
            </a:r>
          </a:p>
        </p:txBody>
      </p:sp>
      <p:pic>
        <p:nvPicPr>
          <p:cNvPr id="1026" name="Picture 2" descr="C:\Users\Md. Yunus Azad\Desktop\sayeednayeem_130092911950f1baf788ec57.43912976.jpg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8686799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106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90"/>
          <a:stretch/>
        </p:blipFill>
        <p:spPr>
          <a:xfrm>
            <a:off x="381000" y="3200400"/>
            <a:ext cx="4219663" cy="267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1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48"/>
          <a:stretch/>
        </p:blipFill>
        <p:spPr>
          <a:xfrm>
            <a:off x="4495800" y="3276600"/>
            <a:ext cx="4262671" cy="2695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178" y="5943600"/>
            <a:ext cx="8854822" cy="110798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bn-BD" sz="3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 দেশের মানুষ মারামারি, কাটাকাটি ও কলহ-বিবাদে লেগে থাকত।</a:t>
            </a:r>
          </a:p>
        </p:txBody>
      </p:sp>
    </p:spTree>
    <p:extLst>
      <p:ext uri="{BB962C8B-B14F-4D97-AF65-F5344CB8AC3E}">
        <p14:creationId xmlns:p14="http://schemas.microsoft.com/office/powerpoint/2010/main" xmlns="" val="41275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</TotalTime>
  <Words>489</Words>
  <Application>Microsoft Office PowerPoint</Application>
  <PresentationFormat>On-screen Show (4:3)</PresentationFormat>
  <Paragraphs>89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66</cp:revision>
  <dcterms:created xsi:type="dcterms:W3CDTF">2020-08-07T04:44:05Z</dcterms:created>
  <dcterms:modified xsi:type="dcterms:W3CDTF">2020-08-08T09:27:42Z</dcterms:modified>
</cp:coreProperties>
</file>