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2" r:id="rId5"/>
    <p:sldId id="260" r:id="rId6"/>
    <p:sldId id="261" r:id="rId7"/>
    <p:sldId id="288" r:id="rId8"/>
    <p:sldId id="262" r:id="rId9"/>
    <p:sldId id="263" r:id="rId10"/>
    <p:sldId id="289" r:id="rId11"/>
    <p:sldId id="264" r:id="rId12"/>
    <p:sldId id="287" r:id="rId13"/>
    <p:sldId id="292" r:id="rId14"/>
    <p:sldId id="293" r:id="rId15"/>
    <p:sldId id="266" r:id="rId16"/>
    <p:sldId id="290" r:id="rId17"/>
    <p:sldId id="291" r:id="rId18"/>
    <p:sldId id="271" r:id="rId19"/>
    <p:sldId id="272" r:id="rId20"/>
    <p:sldId id="273" r:id="rId21"/>
    <p:sldId id="275" r:id="rId22"/>
    <p:sldId id="276" r:id="rId23"/>
    <p:sldId id="277" r:id="rId24"/>
    <p:sldId id="281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191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158B0-E1F6-48CD-B70B-EC4F01A0388F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CB0BE-FBA5-457C-8BD0-7C6588D9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CB0BE-FBA5-457C-8BD0-7C6588D9D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CB0BE-FBA5-457C-8BD0-7C6588D9D7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1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34B4-2D92-42D4-9CFD-6E6A3380B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89ECF-2AA6-41CC-894F-F3565A6AA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0E877-D7F3-4756-9A3B-55660722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E16E-8EA2-4A4C-844D-8FE5B1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3C31-49A2-41FE-9394-3616D8C7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3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6979-02FB-4A30-8B7E-416C6271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E8AA0-86AD-4E5A-9D7B-18D40701D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60EB-D808-4A28-A2CF-AB6E2004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33010-150D-423C-A568-399F2500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CC348-6755-4732-8A96-D758EE71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96BFA-ADE7-4B89-BAE0-8A02C6DE3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20ABF-EEE9-4A5B-9654-72D01B25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90A8-94AC-4E7C-A964-A6F3CE24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0C6E-2076-47BD-89B4-2A44A105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FDEBE-BC71-4CDA-A76B-DB06B690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4B31-BB3B-4917-B302-11C1D34C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45B1-A71E-496B-937D-26D03D81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4BE8-0FFE-4C40-B52F-BCABDDAD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0AF1-EB68-4AE9-8062-358C04B8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E53F6-0E61-4C2F-B01B-853AC408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C0D5-0EE0-4386-AB38-90A88FCD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0C090-21FA-4899-8C18-C6AA0E3B9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8DF0B-78FF-4CE9-B412-BE1E83E7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E946-2D21-4E35-B840-5465C48F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2A78-994C-4083-8927-1E3FF82B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1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ADCB-6B58-46F4-80A9-FDD22427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F2BD-F0E4-4FAB-86EA-D7F9E05BB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EEB2D-4D5B-486B-9A44-9DA7B1DC2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3C725-FEC8-42A3-B4C2-22EDE781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641E7-F762-48C1-9CDD-22539E8A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F55A-934D-4E6A-A12D-C199D91E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9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B733D-A106-4189-96E3-36912BD1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6C633-FEEB-47A6-ADE1-9BF8AD713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55BB5-E5D1-46D9-8F02-AF1C001A7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4EF1B-6A76-4AD8-80D8-FA430C878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6431C-D952-4D1D-87A4-0935BBE4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606A91-4FE0-44BB-846F-4C7AEE56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D189B-248A-41F9-8366-29F9367A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B83B7-001A-4894-A428-B0F398E3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1F72-F603-45DB-88A3-243F2929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DB013-9C7C-44E0-AEB1-E3908B9A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9E336-4F5D-4C1E-8DFE-AA31BD2F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B38F3-179B-4965-94F3-98D8A971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0456C-DFA5-4E1B-889F-2DF151D5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68A79-E59C-4F4F-A1C1-E2BAACB0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BE3BC-1BBF-461F-9C19-DCCC4C24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B6C6-FBAC-4390-A7F6-A51E0870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3EAF6-DA28-4D0B-9BEA-9CEE50991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3CB3A-EA91-4247-B1FE-2A9C26743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8F6EB-55DE-4435-BD12-560CEFC0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7BE08-E2FC-40E6-B294-1EC4D375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64E8A-5FB7-4E65-ADD9-BFA5060C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BEB0-E5B0-4CA6-A69D-8E5C6C8F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6D585D-73EC-4DA4-B9D4-EDA1058CE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A217A-EB75-4CB4-9B90-485AE4179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93FB9-5C9F-4456-8967-43B69439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709EC-8A0D-40FA-B600-9D8BF65D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5F018-FA35-459C-B0E0-69B7BF19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A2096-F91F-4EA9-8B59-E9F6E85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3B60-87F4-4033-8045-C86EBDD9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D338-ED70-49AE-8636-786E7303C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9BAC-AF0A-4D4D-8D75-9E66645AC0ED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203EE-0DFA-4A92-A31F-3798D32D0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2AE60-2B30-4445-A476-EC6CC65E8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004E-47BC-43D6-BC72-CC7321C3A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zizul.nk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image" Target="../media/image380.png"/><Relationship Id="rId4" Type="http://schemas.openxmlformats.org/officeDocument/2006/relationships/image" Target="../media/image32.png"/><Relationship Id="rId9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4.gif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2A4EE2-E00D-4FE2-BA2A-CBC63DE92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9" y="323558"/>
            <a:ext cx="11370166" cy="6274190"/>
          </a:xfrm>
          <a:prstGeom prst="rect">
            <a:avLst/>
          </a:prstGeom>
          <a:ln w="76200">
            <a:solidFill>
              <a:srgbClr val="AF1191"/>
            </a:solidFill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A719AC-5FBF-4CBC-96F0-730B2DDF92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1" end="2442.14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9637" y="3073518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4FB90-DE9A-4344-A718-3B393AD957DA}"/>
              </a:ext>
            </a:extLst>
          </p:cNvPr>
          <p:cNvSpPr txBox="1"/>
          <p:nvPr/>
        </p:nvSpPr>
        <p:spPr>
          <a:xfrm>
            <a:off x="2456412" y="296034"/>
            <a:ext cx="7116418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38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25046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44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2CA2CF-2772-4AD2-B3CA-9D1F31C96686}"/>
              </a:ext>
            </a:extLst>
          </p:cNvPr>
          <p:cNvSpPr txBox="1"/>
          <p:nvPr/>
        </p:nvSpPr>
        <p:spPr>
          <a:xfrm>
            <a:off x="10114620" y="388797"/>
            <a:ext cx="16799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Synonym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9EACC-2420-4C25-A459-8BC100F01A53}"/>
              </a:ext>
            </a:extLst>
          </p:cNvPr>
          <p:cNvSpPr txBox="1"/>
          <p:nvPr/>
        </p:nvSpPr>
        <p:spPr>
          <a:xfrm>
            <a:off x="2260159" y="2185232"/>
            <a:ext cx="864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B45BA-8AB9-4170-8F52-FE52AA3055B2}"/>
              </a:ext>
            </a:extLst>
          </p:cNvPr>
          <p:cNvSpPr txBox="1"/>
          <p:nvPr/>
        </p:nvSpPr>
        <p:spPr>
          <a:xfrm>
            <a:off x="508630" y="2179320"/>
            <a:ext cx="123224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Devil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01BB6-D6AF-4C9C-8013-66358830FE1E}"/>
              </a:ext>
            </a:extLst>
          </p:cNvPr>
          <p:cNvSpPr txBox="1"/>
          <p:nvPr/>
        </p:nvSpPr>
        <p:spPr>
          <a:xfrm>
            <a:off x="3051464" y="2905743"/>
            <a:ext cx="334933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supreme spirit of evil.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C8623-DE07-4CE5-813A-F3F8BD3379B3}"/>
              </a:ext>
            </a:extLst>
          </p:cNvPr>
          <p:cNvSpPr txBox="1"/>
          <p:nvPr/>
        </p:nvSpPr>
        <p:spPr>
          <a:xfrm>
            <a:off x="10413559" y="2192979"/>
            <a:ext cx="127552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Demon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E03BE-B81D-4FB3-B86F-BCEBD377DE08}"/>
              </a:ext>
            </a:extLst>
          </p:cNvPr>
          <p:cNvSpPr txBox="1"/>
          <p:nvPr/>
        </p:nvSpPr>
        <p:spPr>
          <a:xfrm>
            <a:off x="2366839" y="4501712"/>
            <a:ext cx="864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5F155-0EDB-488A-8FA9-670B1EF460AC}"/>
              </a:ext>
            </a:extLst>
          </p:cNvPr>
          <p:cNvSpPr txBox="1"/>
          <p:nvPr/>
        </p:nvSpPr>
        <p:spPr>
          <a:xfrm>
            <a:off x="615310" y="4495800"/>
            <a:ext cx="123224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Angel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F976F-2A12-473C-926C-F93CD445FFAD}"/>
              </a:ext>
            </a:extLst>
          </p:cNvPr>
          <p:cNvSpPr txBox="1"/>
          <p:nvPr/>
        </p:nvSpPr>
        <p:spPr>
          <a:xfrm>
            <a:off x="2148840" y="5359383"/>
            <a:ext cx="423672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symbol of purity and innocence.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6147C-9FFD-4C6F-AE48-71ABA33873B7}"/>
              </a:ext>
            </a:extLst>
          </p:cNvPr>
          <p:cNvSpPr txBox="1"/>
          <p:nvPr/>
        </p:nvSpPr>
        <p:spPr>
          <a:xfrm>
            <a:off x="10520239" y="4509459"/>
            <a:ext cx="127552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Hostility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5A829A-ACA3-4EC5-902B-A27470C1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30" y="1267692"/>
            <a:ext cx="4027310" cy="2618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944880-7CD3-4D53-92C7-F4BFDB96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4179418"/>
            <a:ext cx="4034790" cy="2259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13CD7-964B-4370-AB75-8ED2D0BC1919}"/>
              </a:ext>
            </a:extLst>
          </p:cNvPr>
          <p:cNvSpPr txBox="1"/>
          <p:nvPr/>
        </p:nvSpPr>
        <p:spPr>
          <a:xfrm>
            <a:off x="5526212" y="459136"/>
            <a:ext cx="162369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Meaning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DF2B1-2338-4C82-BC36-31969937F150}"/>
              </a:ext>
            </a:extLst>
          </p:cNvPr>
          <p:cNvSpPr txBox="1"/>
          <p:nvPr/>
        </p:nvSpPr>
        <p:spPr>
          <a:xfrm>
            <a:off x="488904" y="486052"/>
            <a:ext cx="156497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Keyword</a:t>
            </a:r>
            <a:r>
              <a:rPr lang="en-US" sz="28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2DF1D1-3EAD-4559-81DA-DF7618C3A1A2}"/>
              </a:ext>
            </a:extLst>
          </p:cNvPr>
          <p:cNvSpPr txBox="1"/>
          <p:nvPr/>
        </p:nvSpPr>
        <p:spPr>
          <a:xfrm>
            <a:off x="2767871" y="471983"/>
            <a:ext cx="228243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of speech</a:t>
            </a:r>
          </a:p>
        </p:txBody>
      </p:sp>
    </p:spTree>
    <p:extLst>
      <p:ext uri="{BB962C8B-B14F-4D97-AF65-F5344CB8AC3E}">
        <p14:creationId xmlns:p14="http://schemas.microsoft.com/office/powerpoint/2010/main" val="33942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E31F3-6A7E-478D-8743-0DE7493B3A87}"/>
              </a:ext>
            </a:extLst>
          </p:cNvPr>
          <p:cNvSpPr txBox="1"/>
          <p:nvPr/>
        </p:nvSpPr>
        <p:spPr>
          <a:xfrm>
            <a:off x="2080592" y="337546"/>
            <a:ext cx="9766852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Open at page 02 in your text book and read the passage carefully.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56D02-AE15-48EE-835E-4DAB009D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9" y="848739"/>
            <a:ext cx="4406396" cy="5686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D07A79-F4DB-45F6-8A43-7DA7CC8E89BD}"/>
              </a:ext>
            </a:extLst>
          </p:cNvPr>
          <p:cNvSpPr txBox="1"/>
          <p:nvPr/>
        </p:nvSpPr>
        <p:spPr>
          <a:xfrm>
            <a:off x="323558" y="1364566"/>
            <a:ext cx="6963507" cy="25720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Long ago, a young man who lived in a village, found his life full of problems and sufferings. Quarrels, ill-feelings, jealousy, enmity – all were part of everyday life there. So, he left his house and went to a jungle to live by himself. There he made a nice little hut with wood, bamboo and reeds. ‘Ah, how happy I am here!” said the man to himself.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BC23F-6BCD-459A-9612-3059B38F2A6D}"/>
              </a:ext>
            </a:extLst>
          </p:cNvPr>
          <p:cNvSpPr txBox="1"/>
          <p:nvPr/>
        </p:nvSpPr>
        <p:spPr>
          <a:xfrm>
            <a:off x="351689" y="4318782"/>
            <a:ext cx="6963507" cy="20549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But one day he found some mice in his hut. The little creatures soon made holes in his blanket. So he brought a cat to kill the mice. The cat needed milk. So he brought a cow. The cow needed grass and hay. So he brought a cowhand. </a:t>
            </a:r>
          </a:p>
        </p:txBody>
      </p:sp>
    </p:spTree>
    <p:extLst>
      <p:ext uri="{BB962C8B-B14F-4D97-AF65-F5344CB8AC3E}">
        <p14:creationId xmlns:p14="http://schemas.microsoft.com/office/powerpoint/2010/main" val="7562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AFB29-8DC1-46C1-9052-7F78ADFA2B6C}"/>
              </a:ext>
            </a:extLst>
          </p:cNvPr>
          <p:cNvSpPr txBox="1"/>
          <p:nvPr/>
        </p:nvSpPr>
        <p:spPr>
          <a:xfrm>
            <a:off x="425701" y="618977"/>
            <a:ext cx="11348958" cy="23433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cowhand needed food. So he took a wife to cook meals. Then children were born to them, and the man found himself again a family.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E3E59-E9F0-4178-AECD-E17FA174617D}"/>
              </a:ext>
            </a:extLst>
          </p:cNvPr>
          <p:cNvSpPr txBox="1"/>
          <p:nvPr/>
        </p:nvSpPr>
        <p:spPr>
          <a:xfrm>
            <a:off x="467906" y="3052681"/>
            <a:ext cx="11348958" cy="34676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 nobody can live alone, unless that person is either an angel or a devil. People need food, shelter, companions and help. They need to look after each other. And if they live in a family or community, their needs can be fulfilled. Hence living in society can make people good and happy citizens.</a:t>
            </a:r>
          </a:p>
        </p:txBody>
      </p:sp>
    </p:spTree>
    <p:extLst>
      <p:ext uri="{BB962C8B-B14F-4D97-AF65-F5344CB8AC3E}">
        <p14:creationId xmlns:p14="http://schemas.microsoft.com/office/powerpoint/2010/main" val="38299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C1EE18-6958-4850-8EC2-27ADD9F4A9F4}"/>
              </a:ext>
            </a:extLst>
          </p:cNvPr>
          <p:cNvSpPr txBox="1"/>
          <p:nvPr/>
        </p:nvSpPr>
        <p:spPr>
          <a:xfrm>
            <a:off x="548639" y="388725"/>
            <a:ext cx="4768948" cy="4386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Look the picture carefully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EFA8D-36CB-4F02-9F61-4A5ED11688D0}"/>
              </a:ext>
            </a:extLst>
          </p:cNvPr>
          <p:cNvSpPr txBox="1"/>
          <p:nvPr/>
        </p:nvSpPr>
        <p:spPr>
          <a:xfrm>
            <a:off x="562706" y="895163"/>
            <a:ext cx="4768948" cy="4386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happened 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55813-F01D-4263-A0C5-57F3505E98A3}"/>
              </a:ext>
            </a:extLst>
          </p:cNvPr>
          <p:cNvSpPr txBox="1"/>
          <p:nvPr/>
        </p:nvSpPr>
        <p:spPr>
          <a:xfrm>
            <a:off x="464232" y="5987667"/>
            <a:ext cx="6020974" cy="4386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Here some people are  doing unexpected task.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AFB94-5DB4-46A8-8F1E-33AF0074F8BF}"/>
              </a:ext>
            </a:extLst>
          </p:cNvPr>
          <p:cNvSpPr txBox="1"/>
          <p:nvPr/>
        </p:nvSpPr>
        <p:spPr>
          <a:xfrm>
            <a:off x="6439486" y="2236763"/>
            <a:ext cx="5321105" cy="354399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young man who lived in a village, found his life full of problems and sufferings. Quarrels, ill-feelings, jealousy, enmity – all were part of everyday life there. So, he decided to left his house.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FE48D-0224-446F-9613-03FED579D2CC}"/>
              </a:ext>
            </a:extLst>
          </p:cNvPr>
          <p:cNvSpPr txBox="1"/>
          <p:nvPr/>
        </p:nvSpPr>
        <p:spPr>
          <a:xfrm>
            <a:off x="6696220" y="633047"/>
            <a:ext cx="4768948" cy="123538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Now read the text bellow.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B6856A-5564-4FDD-B48F-C46D20A4C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" y="1369933"/>
            <a:ext cx="5948413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5379E-C32D-450A-9CBB-5F422F755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3" y="1403451"/>
            <a:ext cx="5304179" cy="4012612"/>
          </a:xfrm>
          <a:prstGeom prst="rect">
            <a:avLst/>
          </a:prstGeom>
          <a:ln w="228600" cap="sq" cmpd="thickThin">
            <a:solidFill>
              <a:srgbClr val="AF119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7E8171-76DA-4C5E-A812-ECD87B7A96AE}"/>
              </a:ext>
            </a:extLst>
          </p:cNvPr>
          <p:cNvSpPr txBox="1"/>
          <p:nvPr/>
        </p:nvSpPr>
        <p:spPr>
          <a:xfrm>
            <a:off x="998805" y="304319"/>
            <a:ext cx="4768948" cy="4386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See this picture also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2F579-087C-4C7C-9C09-297523104B7F}"/>
              </a:ext>
            </a:extLst>
          </p:cNvPr>
          <p:cNvSpPr txBox="1"/>
          <p:nvPr/>
        </p:nvSpPr>
        <p:spPr>
          <a:xfrm>
            <a:off x="872196" y="726349"/>
            <a:ext cx="4768948" cy="4386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Can you tell me about this man?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C4D13-F984-455C-A407-F0186C1EFF37}"/>
              </a:ext>
            </a:extLst>
          </p:cNvPr>
          <p:cNvSpPr txBox="1"/>
          <p:nvPr/>
        </p:nvSpPr>
        <p:spPr>
          <a:xfrm>
            <a:off x="407954" y="5697415"/>
            <a:ext cx="5430131" cy="6445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This man wanted to live alone in a jungle.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E529F-5A2E-4840-A0AD-05F4503593E2}"/>
              </a:ext>
            </a:extLst>
          </p:cNvPr>
          <p:cNvSpPr txBox="1"/>
          <p:nvPr/>
        </p:nvSpPr>
        <p:spPr>
          <a:xfrm>
            <a:off x="6274191" y="225083"/>
            <a:ext cx="5683348" cy="58827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Now read the text bellow.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8CFFB-059B-4F66-A6BB-D517CA7351B7}"/>
              </a:ext>
            </a:extLst>
          </p:cNvPr>
          <p:cNvSpPr txBox="1"/>
          <p:nvPr/>
        </p:nvSpPr>
        <p:spPr>
          <a:xfrm>
            <a:off x="6358598" y="1026943"/>
            <a:ext cx="5542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Living in a jungle, the man saw that once a little creature soon made holes in his blanket.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46B77-D953-44B9-978B-9A1BF993C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1357391"/>
            <a:ext cx="5247249" cy="409285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DB76B-5485-4879-B7D2-47429BB0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" y="1437158"/>
            <a:ext cx="5139837" cy="3908565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06689C-1D42-4CF4-ADA6-1D2EE2DD2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1" y="1628994"/>
            <a:ext cx="4835989" cy="3491646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29DA72-2D83-4711-9232-973F13245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9" y="1364565"/>
            <a:ext cx="5390735" cy="4148339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2516A1-9C08-447E-992B-617BE8C7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5" y="1433145"/>
            <a:ext cx="5379009" cy="399698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9801A2-B954-4FA1-8BE6-24ED86E8E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7" y="1362953"/>
            <a:ext cx="5413351" cy="406008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A864B0-3995-44B9-95C8-6986207EE1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3" y="1433145"/>
            <a:ext cx="5336041" cy="396884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5C60D3-299E-4F1A-9B85-A096733B0DE7}"/>
              </a:ext>
            </a:extLst>
          </p:cNvPr>
          <p:cNvSpPr txBox="1"/>
          <p:nvPr/>
        </p:nvSpPr>
        <p:spPr>
          <a:xfrm>
            <a:off x="6372665" y="2236765"/>
            <a:ext cx="5542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So he brought a cat to kill the mice.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0D47A-1A73-4B86-B847-F6BB98A77DC5}"/>
              </a:ext>
            </a:extLst>
          </p:cNvPr>
          <p:cNvSpPr txBox="1"/>
          <p:nvPr/>
        </p:nvSpPr>
        <p:spPr>
          <a:xfrm>
            <a:off x="6386733" y="2644728"/>
            <a:ext cx="5542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cat needed milk.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6999A2-60B6-48FF-895B-2AF9DEDBBBE1}"/>
              </a:ext>
            </a:extLst>
          </p:cNvPr>
          <p:cNvSpPr txBox="1"/>
          <p:nvPr/>
        </p:nvSpPr>
        <p:spPr>
          <a:xfrm>
            <a:off x="6386734" y="3123030"/>
            <a:ext cx="5542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So he brought a cow. The cow needed grass and hay.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CE183-3311-4C1E-814C-9CF3381AFDD7}"/>
              </a:ext>
            </a:extLst>
          </p:cNvPr>
          <p:cNvSpPr txBox="1"/>
          <p:nvPr/>
        </p:nvSpPr>
        <p:spPr>
          <a:xfrm>
            <a:off x="6358598" y="3924888"/>
            <a:ext cx="5542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So he brought a cowhand, The cowhand needed food.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11D871-CC82-43FD-A65E-9153F007D900}"/>
              </a:ext>
            </a:extLst>
          </p:cNvPr>
          <p:cNvSpPr txBox="1"/>
          <p:nvPr/>
        </p:nvSpPr>
        <p:spPr>
          <a:xfrm>
            <a:off x="6344531" y="4768950"/>
            <a:ext cx="5542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So he took a wife to cook meals.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12524-6EB5-41FA-A6AD-23F1087025A8}"/>
              </a:ext>
            </a:extLst>
          </p:cNvPr>
          <p:cNvSpPr txBox="1"/>
          <p:nvPr/>
        </p:nvSpPr>
        <p:spPr>
          <a:xfrm>
            <a:off x="6344531" y="5162844"/>
            <a:ext cx="5542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Then children were born to them, and the man found himself again a family. At last he realized that human beings can’t live alone.</a:t>
            </a:r>
          </a:p>
        </p:txBody>
      </p:sp>
    </p:spTree>
    <p:extLst>
      <p:ext uri="{BB962C8B-B14F-4D97-AF65-F5344CB8AC3E}">
        <p14:creationId xmlns:p14="http://schemas.microsoft.com/office/powerpoint/2010/main" val="19162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6" grpId="0"/>
      <p:bldP spid="18" grpId="0"/>
      <p:bldP spid="20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7">
            <a:extLst>
              <a:ext uri="{FF2B5EF4-FFF2-40B4-BE49-F238E27FC236}">
                <a16:creationId xmlns:a16="http://schemas.microsoft.com/office/drawing/2014/main" id="{0BB00620-B414-4FBC-88E5-5277FDB92EDE}"/>
              </a:ext>
            </a:extLst>
          </p:cNvPr>
          <p:cNvSpPr/>
          <p:nvPr/>
        </p:nvSpPr>
        <p:spPr>
          <a:xfrm>
            <a:off x="8350819" y="-1087"/>
            <a:ext cx="2124280" cy="12059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Time 3mins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009BE-6517-4B30-9AC3-535491721070}"/>
              </a:ext>
            </a:extLst>
          </p:cNvPr>
          <p:cNvSpPr txBox="1"/>
          <p:nvPr/>
        </p:nvSpPr>
        <p:spPr>
          <a:xfrm>
            <a:off x="3551584" y="2869809"/>
            <a:ext cx="4134677" cy="4818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Answer the following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023DC-FBD5-456A-8CC7-042A096E0B1A}"/>
              </a:ext>
            </a:extLst>
          </p:cNvPr>
          <p:cNvSpPr txBox="1"/>
          <p:nvPr/>
        </p:nvSpPr>
        <p:spPr>
          <a:xfrm>
            <a:off x="1266094" y="3981157"/>
            <a:ext cx="9875520" cy="21215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Q1: Explain the reasons behind the young man’s decision to leave the village.</a:t>
            </a:r>
          </a:p>
          <a:p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Q2: The young man realized that human beings can’t live alone. Do you think 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so? Justify your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2B3C0-E206-4364-A0A6-ECC9FE649B57}"/>
              </a:ext>
            </a:extLst>
          </p:cNvPr>
          <p:cNvSpPr txBox="1"/>
          <p:nvPr/>
        </p:nvSpPr>
        <p:spPr>
          <a:xfrm>
            <a:off x="2595586" y="1130981"/>
            <a:ext cx="232248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Individual works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by_Boy_Girl4.png">
            <a:extLst>
              <a:ext uri="{FF2B5EF4-FFF2-40B4-BE49-F238E27FC236}">
                <a16:creationId xmlns:a16="http://schemas.microsoft.com/office/drawing/2014/main" id="{0D39A4E2-7897-47EC-B5EA-42B02F9D83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222604" y="256318"/>
            <a:ext cx="1170864" cy="2201740"/>
          </a:xfrm>
          <a:prstGeom prst="rect">
            <a:avLst/>
          </a:prstGeom>
        </p:spPr>
      </p:pic>
      <p:pic>
        <p:nvPicPr>
          <p:cNvPr id="9" name="Picture 8" descr="Baby_Boy_Girl4.png">
            <a:extLst>
              <a:ext uri="{FF2B5EF4-FFF2-40B4-BE49-F238E27FC236}">
                <a16:creationId xmlns:a16="http://schemas.microsoft.com/office/drawing/2014/main" id="{800520B7-ED3C-47AE-9602-6473FAFED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654" y="264296"/>
            <a:ext cx="1108808" cy="22017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05F173-716B-47A8-92F6-7D99B09CE4DB}"/>
              </a:ext>
            </a:extLst>
          </p:cNvPr>
          <p:cNvGrpSpPr/>
          <p:nvPr/>
        </p:nvGrpSpPr>
        <p:grpSpPr>
          <a:xfrm>
            <a:off x="9872868" y="173864"/>
            <a:ext cx="2137050" cy="2039250"/>
            <a:chOff x="8836796" y="1019658"/>
            <a:chExt cx="2502142" cy="237534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06A213-EBBB-41F3-A72F-112BC0B6EC88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4-Point Star 12">
              <a:extLst>
                <a:ext uri="{FF2B5EF4-FFF2-40B4-BE49-F238E27FC236}">
                  <a16:creationId xmlns:a16="http://schemas.microsoft.com/office/drawing/2014/main" id="{5158DB6F-F7F3-40CA-93DC-353BE3736E45}"/>
                </a:ext>
              </a:extLst>
            </p:cNvPr>
            <p:cNvSpPr/>
            <p:nvPr/>
          </p:nvSpPr>
          <p:spPr>
            <a:xfrm>
              <a:off x="10051484" y="2208610"/>
              <a:ext cx="165498" cy="214421"/>
            </a:xfrm>
            <a:prstGeom prst="star4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6D1B87-138F-47EE-8753-4D6321A82371}"/>
              </a:ext>
            </a:extLst>
          </p:cNvPr>
          <p:cNvGrpSpPr/>
          <p:nvPr/>
        </p:nvGrpSpPr>
        <p:grpSpPr>
          <a:xfrm>
            <a:off x="10886845" y="602780"/>
            <a:ext cx="228860" cy="1399205"/>
            <a:chOff x="3810000" y="3124200"/>
            <a:chExt cx="414996" cy="3200400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53E052B3-4F37-4FD4-B1E6-E6AB0E240B82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723CFDC7-F7F1-4CBB-9BA9-74E148B05004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9A541A4E-9C72-4B12-88C7-515E894829D3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F23886-1357-44B2-BA30-B5F3F4C4A553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861141-19B9-4AC7-B40A-45E97F449AB0}"/>
              </a:ext>
            </a:extLst>
          </p:cNvPr>
          <p:cNvGrpSpPr/>
          <p:nvPr/>
        </p:nvGrpSpPr>
        <p:grpSpPr>
          <a:xfrm>
            <a:off x="10819505" y="477078"/>
            <a:ext cx="337541" cy="1470992"/>
            <a:chOff x="4224186" y="236408"/>
            <a:chExt cx="167510" cy="22524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E20FFA-EFD4-4A1E-93B0-0E35F0F4DBE0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E0F4956-E638-42CC-AA71-31036761B10B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97AEFC20-C275-4075-9F30-7B6604771B27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9522EC7-C49C-44BC-BF93-1A9EFEFE884F}"/>
                </a:ext>
              </a:extLst>
            </p:cNvPr>
            <p:cNvSpPr/>
            <p:nvPr/>
          </p:nvSpPr>
          <p:spPr>
            <a:xfrm>
              <a:off x="4224186" y="1199610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2AE03D0-2C24-4947-8BA8-C117A690B264}"/>
              </a:ext>
            </a:extLst>
          </p:cNvPr>
          <p:cNvSpPr/>
          <p:nvPr/>
        </p:nvSpPr>
        <p:spPr>
          <a:xfrm>
            <a:off x="9939130" y="214502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EB62DA-C828-4258-A538-9C70C116A6CA}"/>
              </a:ext>
            </a:extLst>
          </p:cNvPr>
          <p:cNvGrpSpPr/>
          <p:nvPr/>
        </p:nvGrpSpPr>
        <p:grpSpPr>
          <a:xfrm>
            <a:off x="9846364" y="172278"/>
            <a:ext cx="2144542" cy="2141684"/>
            <a:chOff x="2576739" y="3078455"/>
            <a:chExt cx="2647036" cy="25605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17A071-2585-4B39-A58A-146D909BF791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69AC2B-1B8E-4347-82EF-E528148F2592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5BA5BC-04F4-423D-AA8E-B98770DB8078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2FD30A-03E7-4BF2-B022-3A116895580B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F25370-4279-403E-9921-D8047DB70AC0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E0449F-56D0-4621-85A0-B7854A1FBBBC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BE0728-64E1-4033-B715-0C762ADFE853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FBA86C-C0BE-4E6B-B481-D0EC0DDA9B5C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B97022-6B0D-4F9D-B2C2-B92EDA748FE9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B2B889-9D97-422B-9D2E-9A83328C82CF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9DB403-6E73-45D7-82E5-FC046CD396DC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8BB455-584E-498E-9779-A86B75645D40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12005 -0.000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25"/>
                            </p:stCondLst>
                            <p:childTnLst>
                              <p:par>
                                <p:cTn id="33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25"/>
                            </p:stCondLst>
                            <p:childTnLst>
                              <p:par>
                                <p:cTn id="6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8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  <p:bldP spid="4" grpId="0"/>
      <p:bldP spid="7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A8485-7589-480F-9D42-65E10551FA1B}"/>
              </a:ext>
            </a:extLst>
          </p:cNvPr>
          <p:cNvSpPr txBox="1"/>
          <p:nvPr/>
        </p:nvSpPr>
        <p:spPr>
          <a:xfrm>
            <a:off x="1937874" y="492369"/>
            <a:ext cx="8106458" cy="77298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You may check your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ADF50-E540-44F2-AFC1-B4D106D329A6}"/>
              </a:ext>
            </a:extLst>
          </p:cNvPr>
          <p:cNvSpPr txBox="1"/>
          <p:nvPr/>
        </p:nvSpPr>
        <p:spPr>
          <a:xfrm>
            <a:off x="503585" y="2208628"/>
            <a:ext cx="11290852" cy="39346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Ans1: The young man decided to leave the village because he thought that human society  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was full of problems and sufferings. He also found that quarrels, ill-feelings,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jealousy, enmity, etc. were the part of everyday life in society.</a:t>
            </a:r>
          </a:p>
          <a:p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Ans2: Yes, I think the young man realized that human beings can’t live alone. For 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instance, when some mice made holes in his blanket, he brought a cat to kill the  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mice and cow to feed the cat. Subsequently, brought a cowhand, and later, took a 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wife. Thus, he found that he is no more living alone.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E94C37-4454-40FB-AA50-0CB270AC9542}"/>
              </a:ext>
            </a:extLst>
          </p:cNvPr>
          <p:cNvSpPr txBox="1"/>
          <p:nvPr/>
        </p:nvSpPr>
        <p:spPr>
          <a:xfrm>
            <a:off x="5373859" y="1702191"/>
            <a:ext cx="6316394" cy="130840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human cannot live alone by any means. It is because a man needs to take the help of others to fulfill his necessities.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E0313-2F17-48CF-AE81-6ED1DEED6F97}"/>
              </a:ext>
            </a:extLst>
          </p:cNvPr>
          <p:cNvSpPr txBox="1"/>
          <p:nvPr/>
        </p:nvSpPr>
        <p:spPr>
          <a:xfrm>
            <a:off x="5401994" y="3362178"/>
            <a:ext cx="6288260" cy="135060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After leaving the society to stay in the jungle, the young man eventually learnt the importance of living together in society.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008DF-1F7A-4DEB-A608-C2510424565F}"/>
              </a:ext>
            </a:extLst>
          </p:cNvPr>
          <p:cNvSpPr txBox="1"/>
          <p:nvPr/>
        </p:nvSpPr>
        <p:spPr>
          <a:xfrm>
            <a:off x="5444196" y="5050302"/>
            <a:ext cx="6513343" cy="1364676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Society fulfills our needs by ensuring food, shelter companions and help. Thus, society makes people good and happy citizens.</a:t>
            </a:r>
            <a:endParaRPr lang="en-US" sz="2400" dirty="0">
              <a:solidFill>
                <a:srgbClr val="AF119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C8D21A-FA38-4AFB-A759-E8E3921F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8" y="1016507"/>
            <a:ext cx="4402293" cy="52014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433AC4-EC29-4C4C-8822-A244080D5D13}"/>
              </a:ext>
            </a:extLst>
          </p:cNvPr>
          <p:cNvSpPr txBox="1"/>
          <p:nvPr/>
        </p:nvSpPr>
        <p:spPr>
          <a:xfrm>
            <a:off x="5416061" y="309490"/>
            <a:ext cx="6316394" cy="1308406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Read the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001769-7C35-4EAC-9CE0-F0D32B22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3" y="1039325"/>
            <a:ext cx="4317902" cy="527707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E8A783-3F57-41AE-9DAE-CB221C9EE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7" y="1164760"/>
            <a:ext cx="3978610" cy="491248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C9D2F6-348C-4091-89EB-77F20005B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063942"/>
            <a:ext cx="4195295" cy="5062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C8ADD9-D3D3-4E90-8301-C09AB7AC5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" y="1051560"/>
            <a:ext cx="4284028" cy="5166360"/>
          </a:xfrm>
          <a:prstGeom prst="rect">
            <a:avLst/>
          </a:prstGeom>
          <a:ln w="228600" cap="sq" cmpd="thickThin">
            <a:solidFill>
              <a:srgbClr val="AF119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928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55CEA-D8F6-4865-A7CB-60F0BC1DAA9B}"/>
              </a:ext>
            </a:extLst>
          </p:cNvPr>
          <p:cNvSpPr txBox="1"/>
          <p:nvPr/>
        </p:nvSpPr>
        <p:spPr>
          <a:xfrm>
            <a:off x="1259648" y="1028700"/>
            <a:ext cx="2616316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/>
              <a:t>Pair works</a:t>
            </a:r>
          </a:p>
        </p:txBody>
      </p:sp>
      <p:pic>
        <p:nvPicPr>
          <p:cNvPr id="3" name="Picture 2" descr="Baby_Boy_Girl4.png">
            <a:extLst>
              <a:ext uri="{FF2B5EF4-FFF2-40B4-BE49-F238E27FC236}">
                <a16:creationId xmlns:a16="http://schemas.microsoft.com/office/drawing/2014/main" id="{A376FCFB-17D4-4AEF-A134-6B3DF005B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93200" y="119798"/>
            <a:ext cx="993692" cy="1868578"/>
          </a:xfrm>
          <a:prstGeom prst="rect">
            <a:avLst/>
          </a:prstGeom>
        </p:spPr>
      </p:pic>
      <p:pic>
        <p:nvPicPr>
          <p:cNvPr id="4" name="Picture 3" descr="Baby_Boy_Girl4.png">
            <a:extLst>
              <a:ext uri="{FF2B5EF4-FFF2-40B4-BE49-F238E27FC236}">
                <a16:creationId xmlns:a16="http://schemas.microsoft.com/office/drawing/2014/main" id="{307599F0-8081-4F1C-8DDE-DD6B92DBB4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86" y="176886"/>
            <a:ext cx="941026" cy="1868578"/>
          </a:xfrm>
          <a:prstGeom prst="rect">
            <a:avLst/>
          </a:prstGeom>
        </p:spPr>
      </p:pic>
      <p:sp>
        <p:nvSpPr>
          <p:cNvPr id="32" name="Right Arrow 34">
            <a:extLst>
              <a:ext uri="{FF2B5EF4-FFF2-40B4-BE49-F238E27FC236}">
                <a16:creationId xmlns:a16="http://schemas.microsoft.com/office/drawing/2014/main" id="{6D0B00D8-18B9-4223-BE9B-6728838D7BE8}"/>
              </a:ext>
            </a:extLst>
          </p:cNvPr>
          <p:cNvSpPr/>
          <p:nvPr/>
        </p:nvSpPr>
        <p:spPr>
          <a:xfrm>
            <a:off x="7695281" y="5013510"/>
            <a:ext cx="1646839" cy="135341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5mins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966CAA-42FD-446D-A45E-303E53BECC32}"/>
              </a:ext>
            </a:extLst>
          </p:cNvPr>
          <p:cNvGrpSpPr/>
          <p:nvPr/>
        </p:nvGrpSpPr>
        <p:grpSpPr>
          <a:xfrm>
            <a:off x="9687339" y="4494064"/>
            <a:ext cx="2137050" cy="2039250"/>
            <a:chOff x="8836796" y="1019658"/>
            <a:chExt cx="2502142" cy="237534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D90D34E-C491-4BA5-BCF9-A79E41ACF56F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4-Point Star 12">
              <a:extLst>
                <a:ext uri="{FF2B5EF4-FFF2-40B4-BE49-F238E27FC236}">
                  <a16:creationId xmlns:a16="http://schemas.microsoft.com/office/drawing/2014/main" id="{96ABE224-6B46-4C41-BD66-2D6F01BC5507}"/>
                </a:ext>
              </a:extLst>
            </p:cNvPr>
            <p:cNvSpPr/>
            <p:nvPr/>
          </p:nvSpPr>
          <p:spPr>
            <a:xfrm>
              <a:off x="10051484" y="2208610"/>
              <a:ext cx="165498" cy="214421"/>
            </a:xfrm>
            <a:prstGeom prst="star4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B52FE86-0D6D-4ED1-B84F-3B66EB507C0F}"/>
              </a:ext>
            </a:extLst>
          </p:cNvPr>
          <p:cNvGrpSpPr/>
          <p:nvPr/>
        </p:nvGrpSpPr>
        <p:grpSpPr>
          <a:xfrm>
            <a:off x="10701316" y="4922980"/>
            <a:ext cx="228860" cy="1399205"/>
            <a:chOff x="3810000" y="3124200"/>
            <a:chExt cx="414996" cy="3200400"/>
          </a:xfrm>
        </p:grpSpPr>
        <p:grpSp>
          <p:nvGrpSpPr>
            <p:cNvPr id="69" name="Group 38">
              <a:extLst>
                <a:ext uri="{FF2B5EF4-FFF2-40B4-BE49-F238E27FC236}">
                  <a16:creationId xmlns:a16="http://schemas.microsoft.com/office/drawing/2014/main" id="{7D4B6A68-3CDF-48F8-A39C-95B8EA70FE5D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9725FC23-BB0B-4998-A4DB-E02A88DBFB88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:a16="http://schemas.microsoft.com/office/drawing/2014/main" id="{206023B2-D762-4A79-804D-640930245669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B97BB28-4BEC-476A-8922-5234E1B49A63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8F6F8B-F625-4C35-B2F4-653E645B9519}"/>
              </a:ext>
            </a:extLst>
          </p:cNvPr>
          <p:cNvGrpSpPr/>
          <p:nvPr/>
        </p:nvGrpSpPr>
        <p:grpSpPr>
          <a:xfrm>
            <a:off x="10633976" y="4797278"/>
            <a:ext cx="337541" cy="1470992"/>
            <a:chOff x="4224186" y="236408"/>
            <a:chExt cx="167510" cy="225243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9BCC7E9-8CE6-47C1-B970-238B7BB3210D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76" name="Isosceles Triangle 75">
                <a:extLst>
                  <a:ext uri="{FF2B5EF4-FFF2-40B4-BE49-F238E27FC236}">
                    <a16:creationId xmlns:a16="http://schemas.microsoft.com/office/drawing/2014/main" id="{94415A09-A8F4-450D-BFA4-AC0165DC8C57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>
                <a:extLst>
                  <a:ext uri="{FF2B5EF4-FFF2-40B4-BE49-F238E27FC236}">
                    <a16:creationId xmlns:a16="http://schemas.microsoft.com/office/drawing/2014/main" id="{C782BF31-E0F0-4A12-8FCC-27CF892F41DC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3C7DDC4-B0EE-4CF4-8C57-3651F95F8AA6}"/>
                </a:ext>
              </a:extLst>
            </p:cNvPr>
            <p:cNvSpPr/>
            <p:nvPr/>
          </p:nvSpPr>
          <p:spPr>
            <a:xfrm>
              <a:off x="4224186" y="1199610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07D6422F-50D6-49EC-B35F-DC8155338E23}"/>
              </a:ext>
            </a:extLst>
          </p:cNvPr>
          <p:cNvSpPr/>
          <p:nvPr/>
        </p:nvSpPr>
        <p:spPr>
          <a:xfrm>
            <a:off x="9753601" y="4534702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8797C66-C885-4757-94EE-9D22478C81DB}"/>
              </a:ext>
            </a:extLst>
          </p:cNvPr>
          <p:cNvGrpSpPr/>
          <p:nvPr/>
        </p:nvGrpSpPr>
        <p:grpSpPr>
          <a:xfrm>
            <a:off x="9660835" y="4492478"/>
            <a:ext cx="2144542" cy="2141684"/>
            <a:chOff x="2576739" y="3078455"/>
            <a:chExt cx="2647036" cy="25605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E1ED9F-0A13-4953-93B5-0512CF566CBE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217703B-2403-407A-A01F-B102EBD8CAEA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C946E24-B211-47C7-9ABD-D19D0F082089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38CA9BC-D2C9-46AA-8AA2-11FB58B8C5BE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775E1D1-0E10-4989-AA2C-56CF78C708F6}"/>
                </a:ext>
              </a:extLst>
            </p:cNvPr>
            <p:cNvSpPr txBox="1"/>
            <p:nvPr/>
          </p:nvSpPr>
          <p:spPr>
            <a:xfrm>
              <a:off x="3180749" y="4831335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952257-F0A1-4AB3-9EF1-EEF2F141D0ED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9420171-8554-4693-A797-85A9ABEBAD80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DB518F3-0D19-4837-A414-275BA76700EF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E288D01-DF01-4054-B34B-B6B12642C442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44C64CC-50F6-467E-9DA1-2D5230D3A0C9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A57531A-F93F-443F-B07F-6F166FB94978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73B8BE-C4FB-491B-9127-DB4899809A1B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F6128B54-EB27-40C6-A323-0D471B52C728}"/>
              </a:ext>
            </a:extLst>
          </p:cNvPr>
          <p:cNvSpPr txBox="1"/>
          <p:nvPr/>
        </p:nvSpPr>
        <p:spPr>
          <a:xfrm>
            <a:off x="464233" y="2166425"/>
            <a:ext cx="11310425" cy="23433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Q1. Can a human being live alone? Why/Why not?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Q2. What did the young man learn after leaving the society to stay in the jungle?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Q3. “Society can make people good and happy citizens”. How? Explain in 2/3sentences.</a:t>
            </a:r>
          </a:p>
        </p:txBody>
      </p:sp>
    </p:spTree>
    <p:extLst>
      <p:ext uri="{BB962C8B-B14F-4D97-AF65-F5344CB8AC3E}">
        <p14:creationId xmlns:p14="http://schemas.microsoft.com/office/powerpoint/2010/main" val="25787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51575 0.00857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4218 -0.00162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5 L 0.57382 0.0023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5" y="-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25"/>
                            </p:stCondLst>
                            <p:childTnLst>
                              <p:par>
                                <p:cTn id="62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6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5" dur="18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78" grpId="0" animBg="1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E4E0B2A3-6316-4BEE-A225-5BB78E81A09E}"/>
              </a:ext>
            </a:extLst>
          </p:cNvPr>
          <p:cNvSpPr txBox="1"/>
          <p:nvPr/>
        </p:nvSpPr>
        <p:spPr>
          <a:xfrm>
            <a:off x="3521265" y="576869"/>
            <a:ext cx="461424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Check your answers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3E00D6-9D43-4711-9325-B93B52E3C994}"/>
              </a:ext>
            </a:extLst>
          </p:cNvPr>
          <p:cNvSpPr txBox="1"/>
          <p:nvPr/>
        </p:nvSpPr>
        <p:spPr>
          <a:xfrm>
            <a:off x="276664" y="1772529"/>
            <a:ext cx="11323320" cy="43412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Ans1: No, a human cannot live alone by any means. It is because a man needs to take the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help of others to fulfill his necessities. </a:t>
            </a:r>
          </a:p>
          <a:p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Ans2: After leaving the society to stay in the jungle, the young man eventually learnt the  </a:t>
            </a:r>
          </a:p>
          <a:p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importance of living together in society.</a:t>
            </a:r>
          </a:p>
          <a:p>
            <a:endParaRPr lang="en-US" sz="2400" dirty="0"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Ans3: Society fulfills our needs by ensuring food, shelter companions and help. Thus, 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society makes people good and happy citizens.</a:t>
            </a:r>
          </a:p>
        </p:txBody>
      </p:sp>
    </p:spTree>
    <p:extLst>
      <p:ext uri="{BB962C8B-B14F-4D97-AF65-F5344CB8AC3E}">
        <p14:creationId xmlns:p14="http://schemas.microsoft.com/office/powerpoint/2010/main" val="322217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6FB1E-FB98-4A9C-A5FD-7D4B40758E73}"/>
              </a:ext>
            </a:extLst>
          </p:cNvPr>
          <p:cNvSpPr txBox="1"/>
          <p:nvPr/>
        </p:nvSpPr>
        <p:spPr>
          <a:xfrm>
            <a:off x="3798277" y="334581"/>
            <a:ext cx="4881489" cy="829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IDENTITY</a:t>
            </a: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FA559C86-200A-4A12-A230-186719D4A562}"/>
              </a:ext>
            </a:extLst>
          </p:cNvPr>
          <p:cNvSpPr/>
          <p:nvPr/>
        </p:nvSpPr>
        <p:spPr>
          <a:xfrm rot="16200000">
            <a:off x="24099" y="1923333"/>
            <a:ext cx="5052922" cy="4057583"/>
          </a:xfrm>
          <a:prstGeom prst="flowChartDelay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rgbClr val="BB0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6B3F11E5-1155-4528-9403-24A4B42FF523}"/>
              </a:ext>
            </a:extLst>
          </p:cNvPr>
          <p:cNvSpPr/>
          <p:nvPr/>
        </p:nvSpPr>
        <p:spPr>
          <a:xfrm rot="16200000">
            <a:off x="7133115" y="1936146"/>
            <a:ext cx="5052922" cy="4057583"/>
          </a:xfrm>
          <a:prstGeom prst="flowChartDelay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28575">
            <a:solidFill>
              <a:srgbClr val="BB03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58BDC-69B9-428E-9695-A09B662AF1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028" y="1633281"/>
            <a:ext cx="1815154" cy="2029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515917-31AF-479E-94F0-659C0A93B7FE}"/>
              </a:ext>
            </a:extLst>
          </p:cNvPr>
          <p:cNvSpPr/>
          <p:nvPr/>
        </p:nvSpPr>
        <p:spPr>
          <a:xfrm>
            <a:off x="535825" y="3919974"/>
            <a:ext cx="3998794" cy="230832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Azizul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Fakir</a:t>
            </a: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Assistant teacher</a:t>
            </a:r>
          </a:p>
          <a:p>
            <a:pPr algn="ctr"/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Dighirjan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Secondary School</a:t>
            </a:r>
          </a:p>
          <a:p>
            <a:pPr algn="ctr"/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Nazirpur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Pirojpur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azizul.nk@gmail.com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Mobile: 01710745128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E517C-C517-4259-A421-AC4EA1BBC7D7}"/>
              </a:ext>
            </a:extLst>
          </p:cNvPr>
          <p:cNvSpPr/>
          <p:nvPr/>
        </p:nvSpPr>
        <p:spPr>
          <a:xfrm>
            <a:off x="7656814" y="3713868"/>
            <a:ext cx="3930555" cy="23106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Class - ix</a:t>
            </a: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Unit – One </a:t>
            </a: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Lesson – 1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Good citizen</a:t>
            </a: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50 mins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DA6C58-56D6-44D2-84AC-D85CDD644D68}"/>
              </a:ext>
            </a:extLst>
          </p:cNvPr>
          <p:cNvGrpSpPr/>
          <p:nvPr/>
        </p:nvGrpSpPr>
        <p:grpSpPr>
          <a:xfrm>
            <a:off x="5387968" y="1459980"/>
            <a:ext cx="1659993" cy="4786072"/>
            <a:chOff x="5382976" y="1192695"/>
            <a:chExt cx="1641644" cy="4786072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8683CA7A-D9BD-466E-8AC4-77E5E3BF8503}"/>
                </a:ext>
              </a:extLst>
            </p:cNvPr>
            <p:cNvSpPr/>
            <p:nvPr/>
          </p:nvSpPr>
          <p:spPr>
            <a:xfrm>
              <a:off x="6035042" y="5233182"/>
              <a:ext cx="337623" cy="562707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40AC8D-9102-4F8A-B073-DFAA6CB01689}"/>
                </a:ext>
              </a:extLst>
            </p:cNvPr>
            <p:cNvGrpSpPr/>
            <p:nvPr/>
          </p:nvGrpSpPr>
          <p:grpSpPr>
            <a:xfrm>
              <a:off x="5382976" y="1192695"/>
              <a:ext cx="1641644" cy="4786072"/>
              <a:chOff x="5587815" y="1574021"/>
              <a:chExt cx="1115099" cy="383521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4FD297-BCF8-43AF-96A5-DEE3DC4A013F}"/>
                  </a:ext>
                </a:extLst>
              </p:cNvPr>
              <p:cNvGrpSpPr/>
              <p:nvPr/>
            </p:nvGrpSpPr>
            <p:grpSpPr>
              <a:xfrm>
                <a:off x="5785744" y="1574021"/>
                <a:ext cx="698997" cy="3560687"/>
                <a:chOff x="4097620" y="1194193"/>
                <a:chExt cx="698997" cy="3560687"/>
              </a:xfrm>
            </p:grpSpPr>
            <p:sp>
              <p:nvSpPr>
                <p:cNvPr id="13" name="Arrow: Up 12">
                  <a:extLst>
                    <a:ext uri="{FF2B5EF4-FFF2-40B4-BE49-F238E27FC236}">
                      <a16:creationId xmlns:a16="http://schemas.microsoft.com/office/drawing/2014/main" id="{DB04ACCE-7A19-40EE-A0FC-9F42C9A831E7}"/>
                    </a:ext>
                  </a:extLst>
                </p:cNvPr>
                <p:cNvSpPr/>
                <p:nvPr/>
              </p:nvSpPr>
              <p:spPr>
                <a:xfrm>
                  <a:off x="4346441" y="1716259"/>
                  <a:ext cx="219229" cy="3038621"/>
                </a:xfrm>
                <a:prstGeom prst="upArrow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B3BACF1-A390-439D-BC75-BD461019BD87}"/>
                    </a:ext>
                  </a:extLst>
                </p:cNvPr>
                <p:cNvSpPr/>
                <p:nvPr/>
              </p:nvSpPr>
              <p:spPr>
                <a:xfrm>
                  <a:off x="4337998" y="1194193"/>
                  <a:ext cx="210292" cy="5257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DDA2A0B4-25BB-4AD1-8905-BEA0C69C96BD}"/>
                    </a:ext>
                  </a:extLst>
                </p:cNvPr>
                <p:cNvSpPr/>
                <p:nvPr/>
              </p:nvSpPr>
              <p:spPr>
                <a:xfrm>
                  <a:off x="4452792" y="1536613"/>
                  <a:ext cx="343825" cy="366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3FF2374-4039-40A3-A63D-3840962C5775}"/>
                    </a:ext>
                  </a:extLst>
                </p:cNvPr>
                <p:cNvSpPr/>
                <p:nvPr/>
              </p:nvSpPr>
              <p:spPr>
                <a:xfrm>
                  <a:off x="4097620" y="1536613"/>
                  <a:ext cx="348515" cy="35051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" name="Arrow: Curved Left 10">
                <a:extLst>
                  <a:ext uri="{FF2B5EF4-FFF2-40B4-BE49-F238E27FC236}">
                    <a16:creationId xmlns:a16="http://schemas.microsoft.com/office/drawing/2014/main" id="{9AA85824-0F93-48B0-810C-9A80ABE0EEB2}"/>
                  </a:ext>
                </a:extLst>
              </p:cNvPr>
              <p:cNvSpPr/>
              <p:nvPr/>
            </p:nvSpPr>
            <p:spPr>
              <a:xfrm>
                <a:off x="5587815" y="2106295"/>
                <a:ext cx="822150" cy="3302942"/>
              </a:xfrm>
              <a:prstGeom prst="curvedLeftArrow">
                <a:avLst/>
              </a:prstGeom>
              <a:gradFill flip="none" rotWithShape="1">
                <a:gsLst>
                  <a:gs pos="0">
                    <a:srgbClr val="AF1191">
                      <a:tint val="66000"/>
                      <a:satMod val="160000"/>
                    </a:srgbClr>
                  </a:gs>
                  <a:gs pos="50000">
                    <a:srgbClr val="AF1191">
                      <a:tint val="44500"/>
                      <a:satMod val="160000"/>
                    </a:srgbClr>
                  </a:gs>
                  <a:gs pos="100000">
                    <a:srgbClr val="AF1191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Arrow: Curved Right 11">
                <a:extLst>
                  <a:ext uri="{FF2B5EF4-FFF2-40B4-BE49-F238E27FC236}">
                    <a16:creationId xmlns:a16="http://schemas.microsoft.com/office/drawing/2014/main" id="{9A7E60D2-5980-42BD-A82F-B6778A079725}"/>
                  </a:ext>
                </a:extLst>
              </p:cNvPr>
              <p:cNvSpPr/>
              <p:nvPr/>
            </p:nvSpPr>
            <p:spPr>
              <a:xfrm>
                <a:off x="5909112" y="2151385"/>
                <a:ext cx="793802" cy="3246578"/>
              </a:xfrm>
              <a:prstGeom prst="curvedRightArrow">
                <a:avLst/>
              </a:prstGeom>
              <a:gradFill flip="none" rotWithShape="1">
                <a:gsLst>
                  <a:gs pos="0">
                    <a:srgbClr val="AF1191">
                      <a:tint val="66000"/>
                      <a:satMod val="160000"/>
                    </a:srgbClr>
                  </a:gs>
                  <a:gs pos="50000">
                    <a:srgbClr val="AF1191">
                      <a:tint val="44500"/>
                      <a:satMod val="160000"/>
                    </a:srgbClr>
                  </a:gs>
                  <a:gs pos="100000">
                    <a:srgbClr val="AF1191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44F247E-8EA0-4113-8D9F-CE869C008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37" y="1575583"/>
            <a:ext cx="2338766" cy="2250831"/>
          </a:xfrm>
          <a:prstGeom prst="ellipse">
            <a:avLst/>
          </a:prstGeom>
          <a:ln w="285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C5A424-5B20-4109-8C37-CCF04F47B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29" y="253220"/>
            <a:ext cx="1733873" cy="11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1FCDA2-A7CA-456F-820E-954B4390E218}"/>
              </a:ext>
            </a:extLst>
          </p:cNvPr>
          <p:cNvSpPr txBox="1"/>
          <p:nvPr/>
        </p:nvSpPr>
        <p:spPr>
          <a:xfrm>
            <a:off x="4596664" y="265043"/>
            <a:ext cx="1936658" cy="7445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Group works</a:t>
            </a:r>
            <a:endParaRPr lang="en-US" sz="2400" u="sng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CF2C8F2-7D9C-4BA2-8266-E2B8653162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79" y="389334"/>
            <a:ext cx="2795726" cy="1905523"/>
          </a:xfrm>
          <a:prstGeom prst="rect">
            <a:avLst/>
          </a:prstGeom>
        </p:spPr>
      </p:pic>
      <p:sp>
        <p:nvSpPr>
          <p:cNvPr id="42" name="Right Arrow 37">
            <a:extLst>
              <a:ext uri="{FF2B5EF4-FFF2-40B4-BE49-F238E27FC236}">
                <a16:creationId xmlns:a16="http://schemas.microsoft.com/office/drawing/2014/main" id="{5824225E-872C-40A9-BEFF-56A54DE7F2CE}"/>
              </a:ext>
            </a:extLst>
          </p:cNvPr>
          <p:cNvSpPr/>
          <p:nvPr/>
        </p:nvSpPr>
        <p:spPr>
          <a:xfrm>
            <a:off x="8350819" y="-1087"/>
            <a:ext cx="2124280" cy="120594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Time 6mins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A0C273-F4E8-40E6-B2D0-815372CB4F47}"/>
              </a:ext>
            </a:extLst>
          </p:cNvPr>
          <p:cNvGrpSpPr/>
          <p:nvPr/>
        </p:nvGrpSpPr>
        <p:grpSpPr>
          <a:xfrm>
            <a:off x="9872868" y="173864"/>
            <a:ext cx="2137050" cy="2039250"/>
            <a:chOff x="8836796" y="1019658"/>
            <a:chExt cx="2502142" cy="237534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AE6B18F-7CD1-43D1-B544-F1C6AAD1CC7A}"/>
                </a:ext>
              </a:extLst>
            </p:cNvPr>
            <p:cNvSpPr/>
            <p:nvPr/>
          </p:nvSpPr>
          <p:spPr>
            <a:xfrm>
              <a:off x="8836796" y="1019658"/>
              <a:ext cx="2502142" cy="2375344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4-Point Star 12">
              <a:extLst>
                <a:ext uri="{FF2B5EF4-FFF2-40B4-BE49-F238E27FC236}">
                  <a16:creationId xmlns:a16="http://schemas.microsoft.com/office/drawing/2014/main" id="{F6E80D8E-085A-4B0D-94C0-ADC416721A86}"/>
                </a:ext>
              </a:extLst>
            </p:cNvPr>
            <p:cNvSpPr/>
            <p:nvPr/>
          </p:nvSpPr>
          <p:spPr>
            <a:xfrm>
              <a:off x="10100897" y="2126680"/>
              <a:ext cx="165498" cy="214421"/>
            </a:xfrm>
            <a:prstGeom prst="star4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5CD562-D1FE-47EB-A522-980CEFB6CD95}"/>
              </a:ext>
            </a:extLst>
          </p:cNvPr>
          <p:cNvGrpSpPr/>
          <p:nvPr/>
        </p:nvGrpSpPr>
        <p:grpSpPr>
          <a:xfrm>
            <a:off x="10886845" y="490238"/>
            <a:ext cx="228860" cy="1399205"/>
            <a:chOff x="3810000" y="3124200"/>
            <a:chExt cx="414996" cy="3200400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79A987C7-3C08-4012-B1F6-D1ABF910EB92}"/>
                </a:ext>
              </a:extLst>
            </p:cNvPr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E41C6D00-E41E-4704-9F34-5BAD36392D26}"/>
                  </a:ext>
                </a:extLst>
              </p:cNvPr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91B74BE2-A684-4128-9E8E-6A75745B22F1}"/>
                  </a:ext>
                </a:extLst>
              </p:cNvPr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6F4F50F-DDAB-4890-95FD-C4A34BDB6281}"/>
                </a:ext>
              </a:extLst>
            </p:cNvPr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59D7D2-BDDA-45B5-9734-EECCBA02D94A}"/>
              </a:ext>
            </a:extLst>
          </p:cNvPr>
          <p:cNvGrpSpPr/>
          <p:nvPr/>
        </p:nvGrpSpPr>
        <p:grpSpPr>
          <a:xfrm>
            <a:off x="10819506" y="448942"/>
            <a:ext cx="337541" cy="1470992"/>
            <a:chOff x="4224186" y="236408"/>
            <a:chExt cx="167510" cy="225243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C68B109-2A30-4F7D-922E-648005227D65}"/>
                </a:ext>
              </a:extLst>
            </p:cNvPr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F7ECC7E6-C48E-4616-8147-1066D696BACC}"/>
                  </a:ext>
                </a:extLst>
              </p:cNvPr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CDAAB2C0-F13E-4CB2-90D4-90693773595E}"/>
                  </a:ext>
                </a:extLst>
              </p:cNvPr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0818027-B367-45A3-861D-AB1B98854196}"/>
                </a:ext>
              </a:extLst>
            </p:cNvPr>
            <p:cNvSpPr/>
            <p:nvPr/>
          </p:nvSpPr>
          <p:spPr>
            <a:xfrm>
              <a:off x="4224186" y="1027282"/>
              <a:ext cx="167510" cy="5587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2DF551F-9C62-4E58-BC0F-1D32B7AD1560}"/>
              </a:ext>
            </a:extLst>
          </p:cNvPr>
          <p:cNvSpPr/>
          <p:nvPr/>
        </p:nvSpPr>
        <p:spPr>
          <a:xfrm>
            <a:off x="9925062" y="214501"/>
            <a:ext cx="2021330" cy="195885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64A97F-FCCB-4D22-9221-F1AA6BA248C9}"/>
              </a:ext>
            </a:extLst>
          </p:cNvPr>
          <p:cNvGrpSpPr/>
          <p:nvPr/>
        </p:nvGrpSpPr>
        <p:grpSpPr>
          <a:xfrm>
            <a:off x="9846364" y="172278"/>
            <a:ext cx="2144542" cy="2141684"/>
            <a:chOff x="2576739" y="3078455"/>
            <a:chExt cx="2647036" cy="256052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E39E93-CC07-465D-8D0B-E668A4ACA1E4}"/>
                </a:ext>
              </a:extLst>
            </p:cNvPr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A8DA67-9672-4C41-BD41-841E43CE3691}"/>
                </a:ext>
              </a:extLst>
            </p:cNvPr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BC9AAD-6BAB-43E0-BE25-F96C9B8F8A52}"/>
                </a:ext>
              </a:extLst>
            </p:cNvPr>
            <p:cNvSpPr txBox="1"/>
            <p:nvPr/>
          </p:nvSpPr>
          <p:spPr>
            <a:xfrm>
              <a:off x="3605060" y="5013432"/>
              <a:ext cx="587303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C7E833D-D34A-4555-86AD-A740A5642EEE}"/>
                </a:ext>
              </a:extLst>
            </p:cNvPr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B85393B-EC9C-42F1-B25D-54404ACF315A}"/>
                </a:ext>
              </a:extLst>
            </p:cNvPr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7827510-A32D-4160-B2D8-C051732DD6C4}"/>
                </a:ext>
              </a:extLst>
            </p:cNvPr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6C46797-C600-44D4-AAF8-9BB35D1BB4B7}"/>
                </a:ext>
              </a:extLst>
            </p:cNvPr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1C3223-BE98-4C2B-8404-B764FEB4E249}"/>
                </a:ext>
              </a:extLst>
            </p:cNvPr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613A0A8-618F-4FEA-995E-32FDE2A74747}"/>
                </a:ext>
              </a:extLst>
            </p:cNvPr>
            <p:cNvSpPr txBox="1"/>
            <p:nvPr/>
          </p:nvSpPr>
          <p:spPr>
            <a:xfrm>
              <a:off x="4190713" y="4860997"/>
              <a:ext cx="486540" cy="62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E7A4DCD-4DD5-4650-BEAA-FFB59852702D}"/>
                </a:ext>
              </a:extLst>
            </p:cNvPr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603B175-3948-43FF-AF77-2E7BD71B4BCF}"/>
                </a:ext>
              </a:extLst>
            </p:cNvPr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65669B-1257-41AA-99EF-2D0048CAD013}"/>
                </a:ext>
              </a:extLst>
            </p:cNvPr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7674A0-B9C7-407D-BC88-CE915620DC29}"/>
              </a:ext>
            </a:extLst>
          </p:cNvPr>
          <p:cNvSpPr txBox="1"/>
          <p:nvPr/>
        </p:nvSpPr>
        <p:spPr>
          <a:xfrm>
            <a:off x="586154" y="3376247"/>
            <a:ext cx="7277685" cy="13233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Close your book and answer the question.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What </a:t>
            </a:r>
            <a:r>
              <a:rPr lang="en-US" sz="24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five things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did the young man do in the jungle?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9C8976-D6FD-4D64-9E9D-BECAB9E7D1FF}"/>
              </a:ext>
            </a:extLst>
          </p:cNvPr>
          <p:cNvSpPr txBox="1"/>
          <p:nvPr/>
        </p:nvSpPr>
        <p:spPr>
          <a:xfrm>
            <a:off x="558020" y="5331655"/>
            <a:ext cx="9106486" cy="5742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Now divide into groups of five. Tell the story to the groups sequentially.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381A7-CCF2-40DC-B073-54605978B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595533"/>
            <a:ext cx="2876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6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7" dur="18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25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 animBg="1"/>
      <p:bldP spid="56" grpId="0" animBg="1"/>
      <p:bldP spid="3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0EB18-4886-4244-910F-8693DE36714F}"/>
              </a:ext>
            </a:extLst>
          </p:cNvPr>
          <p:cNvSpPr txBox="1"/>
          <p:nvPr/>
        </p:nvSpPr>
        <p:spPr>
          <a:xfrm>
            <a:off x="1340772" y="450260"/>
            <a:ext cx="9505417" cy="707886"/>
          </a:xfrm>
          <a:prstGeom prst="rect">
            <a:avLst/>
          </a:prstGeom>
          <a:gradFill flip="none" rotWithShape="1">
            <a:gsLst>
              <a:gs pos="0">
                <a:srgbClr val="AF1191">
                  <a:tint val="66000"/>
                  <a:satMod val="160000"/>
                </a:srgbClr>
              </a:gs>
              <a:gs pos="50000">
                <a:srgbClr val="AF1191">
                  <a:tint val="44500"/>
                  <a:satMod val="160000"/>
                </a:srgbClr>
              </a:gs>
              <a:gs pos="100000">
                <a:srgbClr val="AF1191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Check your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D6905-B960-4BF6-8F65-1DC34C967A5D}"/>
              </a:ext>
            </a:extLst>
          </p:cNvPr>
          <p:cNvSpPr txBox="1"/>
          <p:nvPr/>
        </p:nvSpPr>
        <p:spPr>
          <a:xfrm>
            <a:off x="1392702" y="2039815"/>
            <a:ext cx="9369083" cy="4070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Ans: Five things that the young man did in the jungle are follow.</a:t>
            </a:r>
          </a:p>
          <a:p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young man made a </a:t>
            </a:r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nice little hut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</a:t>
            </a:r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brought a 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cat to kill the mice.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brought a cow to </a:t>
            </a:r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have milk.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brought a cowhand </a:t>
            </a:r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 tend the cow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He took wife to </a:t>
            </a:r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cook food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8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F05486-B99C-4422-9C1A-C2C99CD307FC}"/>
              </a:ext>
            </a:extLst>
          </p:cNvPr>
          <p:cNvSpPr txBox="1"/>
          <p:nvPr/>
        </p:nvSpPr>
        <p:spPr>
          <a:xfrm>
            <a:off x="268522" y="238539"/>
            <a:ext cx="11671688" cy="63331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59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FF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buAutoNum type="alphaLcParenBoth"/>
            </a:pPr>
            <a:endParaRPr lang="en-US" sz="2400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>
              <a:buAutoNum type="alphaLcParenBoth"/>
            </a:pPr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The young man found his life full of  ---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joy 		ii. difficulties 		iii. poverty 		iv. Delight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(b) The phrase ‘look after’ in the text implies ---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guide 		ii. relieve 		. alleviate 		iv. assist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(c) The meaning of the word ‘community’ is ---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tribe  	       ii. society 		iii. group 		iv. clan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(d) ‘The little creature’ in passage refers to in the passage?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mouse 	ii. cat 		iii. cow 		iv. cowhand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(e) The man brought the cow to ---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hire an cowhand		iii. kill the mice	iv. feed cat	iv. drink milk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(f) The young man made a --- in the jungle. 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farm 	 	ii. hut 	 	iii. protection 	 	iv. plantation </a:t>
            </a: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(g) A --- kills a mouse.</a:t>
            </a:r>
          </a:p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cow 		ii. cat 		iii dog 	</a:t>
            </a:r>
            <a:r>
              <a:rPr lang="en-US"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		iv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maid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690E4F-0ABF-4826-83B3-3F306D10B788}"/>
                  </a:ext>
                </a:extLst>
              </p:cNvPr>
              <p:cNvSpPr/>
              <p:nvPr/>
            </p:nvSpPr>
            <p:spPr>
              <a:xfrm>
                <a:off x="3107982" y="1129952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4690E4F-0ABF-4826-83B3-3F306D10B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982" y="1129952"/>
                <a:ext cx="519032" cy="355106"/>
              </a:xfrm>
              <a:prstGeom prst="rect">
                <a:avLst/>
              </a:prstGeom>
              <a:blipFill>
                <a:blip r:embed="rId4"/>
                <a:stretch>
                  <a:fillRect l="-14118" t="-52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7D953E0-060F-45C3-8076-CF210BCDCBA7}"/>
              </a:ext>
            </a:extLst>
          </p:cNvPr>
          <p:cNvSpPr txBox="1"/>
          <p:nvPr/>
        </p:nvSpPr>
        <p:spPr>
          <a:xfrm>
            <a:off x="5577448" y="111221"/>
            <a:ext cx="4121426" cy="569843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74000">
                <a:srgbClr val="FF3399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CABA5-2A13-4B9F-A2BB-67CC7188B30E}"/>
              </a:ext>
            </a:extLst>
          </p:cNvPr>
          <p:cNvSpPr txBox="1"/>
          <p:nvPr/>
        </p:nvSpPr>
        <p:spPr>
          <a:xfrm>
            <a:off x="5566119" y="219576"/>
            <a:ext cx="4267200" cy="646331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3600" dirty="0"/>
              <a:t>Tick the best answer.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913587-A357-4B4F-BE76-5ECEB2BAEFFA}"/>
                  </a:ext>
                </a:extLst>
              </p:cNvPr>
              <p:cNvSpPr/>
              <p:nvPr/>
            </p:nvSpPr>
            <p:spPr>
              <a:xfrm>
                <a:off x="9958949" y="2030283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913587-A357-4B4F-BE76-5ECEB2BAE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949" y="2030283"/>
                <a:ext cx="519032" cy="355106"/>
              </a:xfrm>
              <a:prstGeom prst="rect">
                <a:avLst/>
              </a:prstGeom>
              <a:blipFill>
                <a:blip r:embed="rId5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421C64-0414-402E-80EE-54C9A441F300}"/>
                  </a:ext>
                </a:extLst>
              </p:cNvPr>
              <p:cNvSpPr/>
              <p:nvPr/>
            </p:nvSpPr>
            <p:spPr>
              <a:xfrm>
                <a:off x="3642555" y="2846210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421C64-0414-402E-80EE-54C9A441F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555" y="2846210"/>
                <a:ext cx="519032" cy="355106"/>
              </a:xfrm>
              <a:prstGeom prst="rect">
                <a:avLst/>
              </a:prstGeom>
              <a:blipFill>
                <a:blip r:embed="rId6"/>
                <a:stretch>
                  <a:fillRect l="-15294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DF2CAB-5FB9-4241-B23B-E92942F1004F}"/>
                  </a:ext>
                </a:extLst>
              </p:cNvPr>
              <p:cNvSpPr/>
              <p:nvPr/>
            </p:nvSpPr>
            <p:spPr>
              <a:xfrm>
                <a:off x="1166642" y="3676204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5DF2CAB-5FB9-4241-B23B-E92942F10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42" y="3676204"/>
                <a:ext cx="519032" cy="355106"/>
              </a:xfrm>
              <a:prstGeom prst="rect">
                <a:avLst/>
              </a:prstGeom>
              <a:blipFill>
                <a:blip r:embed="rId7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7BBAEF-1436-4D88-9D39-86FF023D05D7}"/>
                  </a:ext>
                </a:extLst>
              </p:cNvPr>
              <p:cNvSpPr/>
              <p:nvPr/>
            </p:nvSpPr>
            <p:spPr>
              <a:xfrm>
                <a:off x="7933201" y="4534333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7BBAEF-1436-4D88-9D39-86FF023D0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201" y="4534333"/>
                <a:ext cx="519032" cy="355106"/>
              </a:xfrm>
              <a:prstGeom prst="rect">
                <a:avLst/>
              </a:prstGeom>
              <a:blipFill>
                <a:blip r:embed="rId8"/>
                <a:stretch>
                  <a:fillRect l="-13953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484083-9432-405D-AB2C-915A798DC1AE}"/>
                  </a:ext>
                </a:extLst>
              </p:cNvPr>
              <p:cNvSpPr/>
              <p:nvPr/>
            </p:nvSpPr>
            <p:spPr>
              <a:xfrm>
                <a:off x="3079847" y="5406530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484083-9432-405D-AB2C-915A798DC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847" y="5406530"/>
                <a:ext cx="519032" cy="355106"/>
              </a:xfrm>
              <a:prstGeom prst="rect">
                <a:avLst/>
              </a:prstGeom>
              <a:blipFill>
                <a:blip r:embed="rId9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22416A-2520-43C9-BD9F-AD06A22D5081}"/>
                  </a:ext>
                </a:extLst>
              </p:cNvPr>
              <p:cNvSpPr/>
              <p:nvPr/>
            </p:nvSpPr>
            <p:spPr>
              <a:xfrm>
                <a:off x="3023578" y="6264660"/>
                <a:ext cx="519032" cy="3551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C00000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22416A-2520-43C9-BD9F-AD06A22D5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578" y="6264660"/>
                <a:ext cx="519032" cy="355106"/>
              </a:xfrm>
              <a:prstGeom prst="rect">
                <a:avLst/>
              </a:prstGeom>
              <a:blipFill>
                <a:blip r:embed="rId10"/>
                <a:stretch>
                  <a:fillRect l="-14118" t="-5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0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 u live alone">
            <a:hlinkClick r:id="" action="ppaction://media"/>
            <a:extLst>
              <a:ext uri="{FF2B5EF4-FFF2-40B4-BE49-F238E27FC236}">
                <a16:creationId xmlns:a16="http://schemas.microsoft.com/office/drawing/2014/main" id="{8B3A1B24-4633-43B5-B80F-DDC0097F0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0720" y="25908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8A7AF3-D354-47C2-AB91-67D14945F1FF}"/>
              </a:ext>
            </a:extLst>
          </p:cNvPr>
          <p:cNvSpPr txBox="1"/>
          <p:nvPr/>
        </p:nvSpPr>
        <p:spPr>
          <a:xfrm>
            <a:off x="9806891" y="293463"/>
            <a:ext cx="2067339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Evaluation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2778C-C3C0-4890-BEA1-C6D1F8060279}"/>
              </a:ext>
            </a:extLst>
          </p:cNvPr>
          <p:cNvSpPr txBox="1"/>
          <p:nvPr/>
        </p:nvSpPr>
        <p:spPr>
          <a:xfrm>
            <a:off x="2464887" y="212202"/>
            <a:ext cx="616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Listen to the CD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48272-C110-488E-87EE-38585E3C2B85}"/>
              </a:ext>
            </a:extLst>
          </p:cNvPr>
          <p:cNvSpPr txBox="1"/>
          <p:nvPr/>
        </p:nvSpPr>
        <p:spPr>
          <a:xfrm>
            <a:off x="2046466" y="333316"/>
            <a:ext cx="7063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Now fill the passage from your listening.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3000E-6E82-4188-B60A-2D83D1F3A9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41" y="1155615"/>
            <a:ext cx="3401152" cy="3384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6D365-8A25-4B0F-A736-DAF572180833}"/>
              </a:ext>
            </a:extLst>
          </p:cNvPr>
          <p:cNvSpPr txBox="1"/>
          <p:nvPr/>
        </p:nvSpPr>
        <p:spPr>
          <a:xfrm>
            <a:off x="1094937" y="1121122"/>
            <a:ext cx="9889587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 young man used to live in a village. Once, he found his life problematic in the (a) ---. So, decided to abandon the social life and live in a (b) ---. But to his utter dismay, he somehow found himself in a (c) --- again even in the jungle. Actually, a human being cannot live without a (d) ---, because he needs help and support from others in society. Only an (e) --- or a devil can live alone.</a:t>
            </a:r>
          </a:p>
        </p:txBody>
      </p:sp>
    </p:spTree>
    <p:extLst>
      <p:ext uri="{BB962C8B-B14F-4D97-AF65-F5344CB8AC3E}">
        <p14:creationId xmlns:p14="http://schemas.microsoft.com/office/powerpoint/2010/main" val="17110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6266D8-0203-4CA8-8A25-15D7F4D8F788}"/>
              </a:ext>
            </a:extLst>
          </p:cNvPr>
          <p:cNvSpPr txBox="1"/>
          <p:nvPr/>
        </p:nvSpPr>
        <p:spPr>
          <a:xfrm>
            <a:off x="1256366" y="337718"/>
            <a:ext cx="96460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Check your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B1DD4-E762-4668-A8C5-D0FB61A01D64}"/>
              </a:ext>
            </a:extLst>
          </p:cNvPr>
          <p:cNvSpPr txBox="1"/>
          <p:nvPr/>
        </p:nvSpPr>
        <p:spPr>
          <a:xfrm>
            <a:off x="1067973" y="1066007"/>
            <a:ext cx="9889587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A young man used to live in a village. Once, he found his life problematic in the (a) </a:t>
            </a:r>
            <a:r>
              <a:rPr lang="en-US" sz="3600" dirty="0">
                <a:solidFill>
                  <a:srgbClr val="AF1191"/>
                </a:solidFill>
              </a:rPr>
              <a:t>society</a:t>
            </a:r>
            <a:r>
              <a:rPr lang="en-US" sz="3600" dirty="0"/>
              <a:t>. So, he decided to abandon the social life and live in a (b) </a:t>
            </a:r>
            <a:r>
              <a:rPr lang="en-US" sz="3600" dirty="0">
                <a:solidFill>
                  <a:srgbClr val="AF1191"/>
                </a:solidFill>
              </a:rPr>
              <a:t>jungle</a:t>
            </a:r>
            <a:r>
              <a:rPr lang="en-US" sz="3600" dirty="0"/>
              <a:t>. But to his utter dismay, he somehow found himself in a (c) </a:t>
            </a:r>
            <a:r>
              <a:rPr lang="en-US" sz="3600" dirty="0">
                <a:solidFill>
                  <a:srgbClr val="AF1191"/>
                </a:solidFill>
              </a:rPr>
              <a:t>family </a:t>
            </a:r>
            <a:r>
              <a:rPr lang="en-US" sz="3600" dirty="0"/>
              <a:t>again even in the jungle. Actually, a human being cannot live without a (d) </a:t>
            </a:r>
            <a:r>
              <a:rPr lang="en-US" sz="3600" dirty="0">
                <a:solidFill>
                  <a:srgbClr val="AF1191"/>
                </a:solidFill>
              </a:rPr>
              <a:t>companion</a:t>
            </a:r>
            <a:r>
              <a:rPr lang="en-US" sz="3600" dirty="0"/>
              <a:t>, because he needs help and support from others in society. Only an (e) </a:t>
            </a:r>
            <a:r>
              <a:rPr lang="en-US" sz="3600" dirty="0">
                <a:solidFill>
                  <a:srgbClr val="AF1191"/>
                </a:solidFill>
              </a:rPr>
              <a:t>angel </a:t>
            </a:r>
            <a:r>
              <a:rPr lang="en-US" sz="3600" dirty="0"/>
              <a:t>or a devil can live alone.</a:t>
            </a:r>
          </a:p>
        </p:txBody>
      </p:sp>
    </p:spTree>
    <p:extLst>
      <p:ext uri="{BB962C8B-B14F-4D97-AF65-F5344CB8AC3E}">
        <p14:creationId xmlns:p14="http://schemas.microsoft.com/office/powerpoint/2010/main" val="16411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2490EF-F218-47DE-BAC3-09C43CB9818A}"/>
              </a:ext>
            </a:extLst>
          </p:cNvPr>
          <p:cNvGrpSpPr/>
          <p:nvPr/>
        </p:nvGrpSpPr>
        <p:grpSpPr>
          <a:xfrm>
            <a:off x="450165" y="365555"/>
            <a:ext cx="4988525" cy="3081029"/>
            <a:chOff x="1125415" y="452613"/>
            <a:chExt cx="6485206" cy="3767695"/>
          </a:xfrm>
          <a:solidFill>
            <a:srgbClr val="002060"/>
          </a:soli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93FD1A6-8812-440C-8001-CCCBF0D9AA74}"/>
                </a:ext>
              </a:extLst>
            </p:cNvPr>
            <p:cNvSpPr/>
            <p:nvPr/>
          </p:nvSpPr>
          <p:spPr>
            <a:xfrm>
              <a:off x="1125415" y="452613"/>
              <a:ext cx="6485206" cy="1603717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/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Homework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A4F44A-6015-4123-8957-DC319603DF55}"/>
                </a:ext>
              </a:extLst>
            </p:cNvPr>
            <p:cNvGrpSpPr/>
            <p:nvPr/>
          </p:nvGrpSpPr>
          <p:grpSpPr>
            <a:xfrm>
              <a:off x="2588454" y="2053883"/>
              <a:ext cx="3530991" cy="2166425"/>
              <a:chOff x="2588454" y="2053883"/>
              <a:chExt cx="3530991" cy="2166425"/>
            </a:xfrm>
            <a:grp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FE2C4B-0747-4F62-BDF6-416628CEC148}"/>
                  </a:ext>
                </a:extLst>
              </p:cNvPr>
              <p:cNvSpPr/>
              <p:nvPr/>
            </p:nvSpPr>
            <p:spPr>
              <a:xfrm>
                <a:off x="2588454" y="2053883"/>
                <a:ext cx="3530991" cy="2166425"/>
              </a:xfrm>
              <a:prstGeom prst="rect">
                <a:avLst/>
              </a:prstGeom>
              <a:solidFill>
                <a:srgbClr val="00B0F0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726932C-6D68-4BA2-8A12-48D3E044BF00}"/>
                  </a:ext>
                </a:extLst>
              </p:cNvPr>
              <p:cNvGrpSpPr/>
              <p:nvPr/>
            </p:nvGrpSpPr>
            <p:grpSpPr>
              <a:xfrm>
                <a:off x="3784208" y="2405576"/>
                <a:ext cx="1083213" cy="1460692"/>
                <a:chOff x="10128738" y="1941342"/>
                <a:chExt cx="1083213" cy="1460692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3359577-E847-40FC-B904-435A928D1255}"/>
                    </a:ext>
                  </a:extLst>
                </p:cNvPr>
                <p:cNvSpPr/>
                <p:nvPr/>
              </p:nvSpPr>
              <p:spPr>
                <a:xfrm>
                  <a:off x="10128738" y="1941342"/>
                  <a:ext cx="1083213" cy="1434904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6975324-D568-424C-9B07-7498E91E992B}"/>
                    </a:ext>
                  </a:extLst>
                </p:cNvPr>
                <p:cNvCxnSpPr>
                  <a:stCxn id="15" idx="0"/>
                  <a:endCxn id="15" idx="2"/>
                </p:cNvCxnSpPr>
                <p:nvPr/>
              </p:nvCxnSpPr>
              <p:spPr>
                <a:xfrm>
                  <a:off x="10670345" y="1941342"/>
                  <a:ext cx="0" cy="1434904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1065065-153D-451B-B83D-A79F7E188E0E}"/>
                    </a:ext>
                  </a:extLst>
                </p:cNvPr>
                <p:cNvCxnSpPr/>
                <p:nvPr/>
              </p:nvCxnSpPr>
              <p:spPr>
                <a:xfrm>
                  <a:off x="10752405" y="1967130"/>
                  <a:ext cx="0" cy="1434904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1798E86-9352-45E1-B67C-56AA43F29E3F}"/>
                  </a:ext>
                </a:extLst>
              </p:cNvPr>
              <p:cNvGrpSpPr/>
              <p:nvPr/>
            </p:nvGrpSpPr>
            <p:grpSpPr>
              <a:xfrm>
                <a:off x="2853400" y="2572043"/>
                <a:ext cx="703385" cy="942535"/>
                <a:chOff x="9312816" y="675249"/>
                <a:chExt cx="703385" cy="942535"/>
              </a:xfrm>
              <a:grpFill/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2893100-E289-45F5-8492-02251B43CDC3}"/>
                    </a:ext>
                  </a:extLst>
                </p:cNvPr>
                <p:cNvSpPr/>
                <p:nvPr/>
              </p:nvSpPr>
              <p:spPr>
                <a:xfrm>
                  <a:off x="9312816" y="675249"/>
                  <a:ext cx="703385" cy="942535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A57EBF9F-48DA-46A9-9337-4524CD4AD7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08238" y="689319"/>
                  <a:ext cx="0" cy="902677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A232FB47-D8F4-4DAC-A2E3-52B1A5023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6230" y="686974"/>
                  <a:ext cx="0" cy="905022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A1F80D5-86B5-478A-9E8B-44D5541AF727}"/>
                  </a:ext>
                </a:extLst>
              </p:cNvPr>
              <p:cNvGrpSpPr/>
              <p:nvPr/>
            </p:nvGrpSpPr>
            <p:grpSpPr>
              <a:xfrm>
                <a:off x="5073747" y="2581424"/>
                <a:ext cx="703385" cy="944878"/>
                <a:chOff x="9101797" y="686974"/>
                <a:chExt cx="703385" cy="944878"/>
              </a:xfrm>
              <a:grpFill/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8A40BEF-3CE9-47C5-98E7-347C497C90BC}"/>
                    </a:ext>
                  </a:extLst>
                </p:cNvPr>
                <p:cNvSpPr/>
                <p:nvPr/>
              </p:nvSpPr>
              <p:spPr>
                <a:xfrm>
                  <a:off x="9101797" y="689317"/>
                  <a:ext cx="703385" cy="942535"/>
                </a:xfrm>
                <a:prstGeom prst="rect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E757767-A3BD-4358-B47D-AD96572C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25354" y="689319"/>
                  <a:ext cx="0" cy="902677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D9592F54-8A99-4CCE-AB56-13C0F86BAB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93346" y="686974"/>
                  <a:ext cx="0" cy="905022"/>
                </a:xfrm>
                <a:prstGeom prst="line">
                  <a:avLst/>
                </a:prstGeom>
                <a:grpFill/>
                <a:ln w="76200">
                  <a:solidFill>
                    <a:srgbClr val="FFFF00"/>
                  </a:solidFill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6D1FA0-AFA7-4E11-BD5C-61F1F5BC9BDB}"/>
              </a:ext>
            </a:extLst>
          </p:cNvPr>
          <p:cNvGrpSpPr/>
          <p:nvPr/>
        </p:nvGrpSpPr>
        <p:grpSpPr>
          <a:xfrm>
            <a:off x="5994873" y="1254431"/>
            <a:ext cx="3323906" cy="2186174"/>
            <a:chOff x="9024079" y="1953936"/>
            <a:chExt cx="2728210" cy="21861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0BAE69-4D21-439D-B0E8-DAE1C807AD65}"/>
                </a:ext>
              </a:extLst>
            </p:cNvPr>
            <p:cNvSpPr/>
            <p:nvPr/>
          </p:nvSpPr>
          <p:spPr>
            <a:xfrm>
              <a:off x="9522321" y="2865946"/>
              <a:ext cx="1698946" cy="12741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Stay home</a:t>
              </a:r>
            </a:p>
            <a:p>
              <a:pPr algn="ctr"/>
              <a:r>
                <a:rPr lang="en-US" sz="2800" dirty="0">
                  <a:solidFill>
                    <a:sysClr val="windowText" lastClr="000000"/>
                  </a:solidFill>
                </a:rPr>
                <a:t>Stay safe </a:t>
              </a: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BF2BA40-9F9B-4C03-8C33-F43DF4A9CFE5}"/>
                </a:ext>
              </a:extLst>
            </p:cNvPr>
            <p:cNvSpPr/>
            <p:nvPr/>
          </p:nvSpPr>
          <p:spPr>
            <a:xfrm>
              <a:off x="9024079" y="1953936"/>
              <a:ext cx="2728210" cy="974360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D346164-E0F4-46E9-9339-0241EC93F1C4}"/>
              </a:ext>
            </a:extLst>
          </p:cNvPr>
          <p:cNvSpPr txBox="1"/>
          <p:nvPr/>
        </p:nvSpPr>
        <p:spPr>
          <a:xfrm>
            <a:off x="2954215" y="4417256"/>
            <a:ext cx="5359790" cy="9040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Write the summery of the text.</a:t>
            </a:r>
          </a:p>
        </p:txBody>
      </p:sp>
    </p:spTree>
    <p:extLst>
      <p:ext uri="{BB962C8B-B14F-4D97-AF65-F5344CB8AC3E}">
        <p14:creationId xmlns:p14="http://schemas.microsoft.com/office/powerpoint/2010/main" val="121277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198DCE-4B73-4D0F-BB22-AEE29E67C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5" y="407968"/>
            <a:ext cx="11465168" cy="6049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EDD6B9-E19A-4C47-B328-4A26FDA3241B}"/>
              </a:ext>
            </a:extLst>
          </p:cNvPr>
          <p:cNvSpPr txBox="1"/>
          <p:nvPr/>
        </p:nvSpPr>
        <p:spPr>
          <a:xfrm>
            <a:off x="1111348" y="3474720"/>
            <a:ext cx="7914201" cy="252025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3800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23210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711305-4A4D-47A6-A7A3-1DEB63DA3CA4}"/>
              </a:ext>
            </a:extLst>
          </p:cNvPr>
          <p:cNvSpPr txBox="1"/>
          <p:nvPr/>
        </p:nvSpPr>
        <p:spPr>
          <a:xfrm>
            <a:off x="520504" y="272955"/>
            <a:ext cx="3193367" cy="7426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Where do you live?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11349-578E-4B7D-AECF-0173F0F0C7A1}"/>
              </a:ext>
            </a:extLst>
          </p:cNvPr>
          <p:cNvSpPr txBox="1"/>
          <p:nvPr/>
        </p:nvSpPr>
        <p:spPr>
          <a:xfrm>
            <a:off x="665381" y="1106519"/>
            <a:ext cx="3784210" cy="7426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Is it a village or a town?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84C06-1A8C-4E9D-8424-5A1009419109}"/>
              </a:ext>
            </a:extLst>
          </p:cNvPr>
          <p:cNvSpPr txBox="1"/>
          <p:nvPr/>
        </p:nvSpPr>
        <p:spPr>
          <a:xfrm>
            <a:off x="662022" y="1938609"/>
            <a:ext cx="3953021" cy="7426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With whom do you live?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426FB-1D44-481A-9F52-49D60F5766B6}"/>
              </a:ext>
            </a:extLst>
          </p:cNvPr>
          <p:cNvSpPr txBox="1"/>
          <p:nvPr/>
        </p:nvSpPr>
        <p:spPr>
          <a:xfrm>
            <a:off x="392424" y="2822777"/>
            <a:ext cx="5448817" cy="7426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Why do you live with your family?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BABCD-AFE3-44FC-9D3C-328ED073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73" y="2380043"/>
            <a:ext cx="3745123" cy="249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70A3E2-E7D3-4679-BBA8-3FCCDD0F7E44}"/>
              </a:ext>
            </a:extLst>
          </p:cNvPr>
          <p:cNvSpPr txBox="1"/>
          <p:nvPr/>
        </p:nvSpPr>
        <p:spPr>
          <a:xfrm>
            <a:off x="6086901" y="313900"/>
            <a:ext cx="419678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live in </a:t>
            </a:r>
            <a:r>
              <a:rPr lang="en-US" sz="24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Barishal</a:t>
            </a:r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6B0DDB-23C2-4FD5-BFA8-993EC90EC78F}"/>
              </a:ext>
            </a:extLst>
          </p:cNvPr>
          <p:cNvSpPr txBox="1"/>
          <p:nvPr/>
        </p:nvSpPr>
        <p:spPr>
          <a:xfrm>
            <a:off x="6127844" y="1050877"/>
            <a:ext cx="333005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It is a village.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8BBD4D-3FFC-49C9-ADB1-90E38C3254E2}"/>
              </a:ext>
            </a:extLst>
          </p:cNvPr>
          <p:cNvSpPr txBox="1"/>
          <p:nvPr/>
        </p:nvSpPr>
        <p:spPr>
          <a:xfrm>
            <a:off x="6141492" y="1897040"/>
            <a:ext cx="5177552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live with my family.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50DA20-898D-4BF3-8B95-F47DC02EE2B3}"/>
              </a:ext>
            </a:extLst>
          </p:cNvPr>
          <p:cNvSpPr txBox="1"/>
          <p:nvPr/>
        </p:nvSpPr>
        <p:spPr>
          <a:xfrm>
            <a:off x="5609228" y="4913196"/>
            <a:ext cx="5177552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Because I can’t live alone.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BFD127-42A6-4D09-9224-8CFDDACB4D61}"/>
              </a:ext>
            </a:extLst>
          </p:cNvPr>
          <p:cNvSpPr txBox="1"/>
          <p:nvPr/>
        </p:nvSpPr>
        <p:spPr>
          <a:xfrm>
            <a:off x="668740" y="5773003"/>
            <a:ext cx="1102739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So, can you tell me what is our topic today?</a:t>
            </a:r>
          </a:p>
        </p:txBody>
      </p:sp>
    </p:spTree>
    <p:extLst>
      <p:ext uri="{BB962C8B-B14F-4D97-AF65-F5344CB8AC3E}">
        <p14:creationId xmlns:p14="http://schemas.microsoft.com/office/powerpoint/2010/main" val="21664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11C29-71BA-4370-894C-42EEAEB8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4" y="254980"/>
            <a:ext cx="11226021" cy="6222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21CE4-A387-4992-A249-FCA9ABDECDF8}"/>
              </a:ext>
            </a:extLst>
          </p:cNvPr>
          <p:cNvSpPr txBox="1"/>
          <p:nvPr/>
        </p:nvSpPr>
        <p:spPr>
          <a:xfrm>
            <a:off x="2785404" y="1083206"/>
            <a:ext cx="2940146" cy="16312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So our today’s topic is</a:t>
            </a:r>
          </a:p>
          <a:p>
            <a:pPr algn="ctr"/>
            <a:r>
              <a:rPr lang="en-US" sz="4000" u="sng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“Can you live alone?”</a:t>
            </a:r>
            <a:endParaRPr lang="en-US" sz="3600" u="sng" dirty="0">
              <a:solidFill>
                <a:srgbClr val="AF119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Unit – 1</a:t>
            </a:r>
          </a:p>
          <a:p>
            <a:pPr algn="ctr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Lesson - 1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D6DB1-2C63-43A5-A83E-EF6DAC461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138" y="309491"/>
            <a:ext cx="2658792" cy="17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1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58C952-FE93-441D-AB79-E73BE8088D0C}"/>
              </a:ext>
            </a:extLst>
          </p:cNvPr>
          <p:cNvSpPr txBox="1"/>
          <p:nvPr/>
        </p:nvSpPr>
        <p:spPr>
          <a:xfrm>
            <a:off x="1228891" y="504970"/>
            <a:ext cx="3074505" cy="65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6F28F-BDC5-4BF3-A811-3800F8DE5D4C}"/>
              </a:ext>
            </a:extLst>
          </p:cNvPr>
          <p:cNvSpPr txBox="1"/>
          <p:nvPr/>
        </p:nvSpPr>
        <p:spPr>
          <a:xfrm>
            <a:off x="1152544" y="1392078"/>
            <a:ext cx="7633252" cy="6456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After completing the lesson students will be able to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0DE637-FD6F-4ABA-8A1A-5CE44A5C5A5E}"/>
              </a:ext>
            </a:extLst>
          </p:cNvPr>
          <p:cNvGrpSpPr/>
          <p:nvPr/>
        </p:nvGrpSpPr>
        <p:grpSpPr>
          <a:xfrm>
            <a:off x="3245603" y="2538494"/>
            <a:ext cx="4532246" cy="720716"/>
            <a:chOff x="2517912" y="1868558"/>
            <a:chExt cx="5896607" cy="7207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96D9E0-FABC-460D-89B8-CACFAF082E51}"/>
                </a:ext>
              </a:extLst>
            </p:cNvPr>
            <p:cNvSpPr txBox="1"/>
            <p:nvPr/>
          </p:nvSpPr>
          <p:spPr>
            <a:xfrm>
              <a:off x="2915886" y="1921564"/>
              <a:ext cx="5498633" cy="46166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infer meaning from the context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53485A3-D95F-41E5-AE00-AB2EC7BDF23F}"/>
                </a:ext>
              </a:extLst>
            </p:cNvPr>
            <p:cNvSpPr/>
            <p:nvPr/>
          </p:nvSpPr>
          <p:spPr>
            <a:xfrm rot="5400000">
              <a:off x="2349201" y="2037269"/>
              <a:ext cx="720716" cy="383293"/>
            </a:xfrm>
            <a:prstGeom prst="chevron">
              <a:avLst>
                <a:gd name="adj" fmla="val 64549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1CBD69-52A0-4620-A758-4F7A01535DDF}"/>
              </a:ext>
            </a:extLst>
          </p:cNvPr>
          <p:cNvGrpSpPr/>
          <p:nvPr/>
        </p:nvGrpSpPr>
        <p:grpSpPr>
          <a:xfrm>
            <a:off x="3258856" y="3281344"/>
            <a:ext cx="4518596" cy="689313"/>
            <a:chOff x="2385393" y="2585299"/>
            <a:chExt cx="5958732" cy="689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B37B60-2BF9-4FD2-ACDC-D04E54D2389F}"/>
                </a:ext>
              </a:extLst>
            </p:cNvPr>
            <p:cNvSpPr txBox="1"/>
            <p:nvPr/>
          </p:nvSpPr>
          <p:spPr>
            <a:xfrm>
              <a:off x="2751708" y="2651622"/>
              <a:ext cx="5592417" cy="369332"/>
            </a:xfrm>
            <a:prstGeom prst="rect">
              <a:avLst/>
            </a:prstGeom>
            <a:gradFill flip="none" rotWithShape="1">
              <a:gsLst>
                <a:gs pos="0">
                  <a:srgbClr val="AF1191">
                    <a:tint val="66000"/>
                    <a:satMod val="160000"/>
                  </a:srgbClr>
                </a:gs>
                <a:gs pos="50000">
                  <a:srgbClr val="AF1191">
                    <a:tint val="44500"/>
                    <a:satMod val="160000"/>
                  </a:srgbClr>
                </a:gs>
                <a:gs pos="100000">
                  <a:srgbClr val="AF1191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talk about the pictures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8FB9B714-1589-42B1-8FBD-B093BA47874F}"/>
                </a:ext>
              </a:extLst>
            </p:cNvPr>
            <p:cNvSpPr/>
            <p:nvPr/>
          </p:nvSpPr>
          <p:spPr>
            <a:xfrm rot="5400000">
              <a:off x="2237836" y="2732856"/>
              <a:ext cx="689313" cy="394200"/>
            </a:xfrm>
            <a:prstGeom prst="chevron">
              <a:avLst>
                <a:gd name="adj" fmla="val 64549"/>
              </a:avLst>
            </a:prstGeom>
            <a:gradFill flip="none" rotWithShape="1">
              <a:gsLst>
                <a:gs pos="0">
                  <a:srgbClr val="AF1191">
                    <a:tint val="66000"/>
                    <a:satMod val="160000"/>
                  </a:srgbClr>
                </a:gs>
                <a:gs pos="50000">
                  <a:srgbClr val="AF1191">
                    <a:tint val="44500"/>
                    <a:satMod val="160000"/>
                  </a:srgbClr>
                </a:gs>
                <a:gs pos="100000">
                  <a:srgbClr val="AF1191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D57A63-2F79-487E-A140-70CD5428503D}"/>
              </a:ext>
            </a:extLst>
          </p:cNvPr>
          <p:cNvGrpSpPr/>
          <p:nvPr/>
        </p:nvGrpSpPr>
        <p:grpSpPr>
          <a:xfrm>
            <a:off x="3272109" y="3956742"/>
            <a:ext cx="4532243" cy="832639"/>
            <a:chOff x="3006471" y="3315291"/>
            <a:chExt cx="5802236" cy="6893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FC5B64-C356-488F-8EEC-01462DF11385}"/>
                </a:ext>
              </a:extLst>
            </p:cNvPr>
            <p:cNvSpPr txBox="1"/>
            <p:nvPr/>
          </p:nvSpPr>
          <p:spPr>
            <a:xfrm>
              <a:off x="3346509" y="3339548"/>
              <a:ext cx="5462198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write answers to the questions.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B766485F-43A1-4826-92F1-AB158ABC485B}"/>
                </a:ext>
              </a:extLst>
            </p:cNvPr>
            <p:cNvSpPr/>
            <p:nvPr/>
          </p:nvSpPr>
          <p:spPr>
            <a:xfrm rot="5400000">
              <a:off x="2849761" y="3472001"/>
              <a:ext cx="689314" cy="375894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92A52F-4343-433B-B8CC-C8693E5D9E19}"/>
              </a:ext>
            </a:extLst>
          </p:cNvPr>
          <p:cNvGrpSpPr/>
          <p:nvPr/>
        </p:nvGrpSpPr>
        <p:grpSpPr>
          <a:xfrm>
            <a:off x="3286546" y="4750994"/>
            <a:ext cx="4545497" cy="689313"/>
            <a:chOff x="2720129" y="4057720"/>
            <a:chExt cx="5672492" cy="689313"/>
          </a:xfrm>
          <a:gradFill flip="none" rotWithShape="1">
            <a:gsLst>
              <a:gs pos="0">
                <a:srgbClr val="AF1191">
                  <a:tint val="66000"/>
                  <a:satMod val="160000"/>
                </a:srgbClr>
              </a:gs>
              <a:gs pos="50000">
                <a:srgbClr val="AF1191">
                  <a:tint val="44500"/>
                  <a:satMod val="160000"/>
                </a:srgbClr>
              </a:gs>
              <a:gs pos="100000">
                <a:srgbClr val="AF1191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C625E9-2766-48B3-A735-70B5BC398DF9}"/>
                </a:ext>
              </a:extLst>
            </p:cNvPr>
            <p:cNvSpPr txBox="1"/>
            <p:nvPr/>
          </p:nvSpPr>
          <p:spPr>
            <a:xfrm>
              <a:off x="3129740" y="4096109"/>
              <a:ext cx="5262881" cy="36933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tick the best answers from the alternative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05A753F-777D-450E-9D98-5E7426067EBF}"/>
                </a:ext>
              </a:extLst>
            </p:cNvPr>
            <p:cNvSpPr/>
            <p:nvPr/>
          </p:nvSpPr>
          <p:spPr>
            <a:xfrm rot="5400000">
              <a:off x="2568852" y="4208997"/>
              <a:ext cx="689313" cy="386759"/>
            </a:xfrm>
            <a:prstGeom prst="chevron">
              <a:avLst>
                <a:gd name="adj" fmla="val 64549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B04E8D-300E-4439-9FC2-E5E24D72549A}"/>
              </a:ext>
            </a:extLst>
          </p:cNvPr>
          <p:cNvGrpSpPr/>
          <p:nvPr/>
        </p:nvGrpSpPr>
        <p:grpSpPr>
          <a:xfrm>
            <a:off x="3300196" y="5396537"/>
            <a:ext cx="4545496" cy="692173"/>
            <a:chOff x="2746657" y="4797287"/>
            <a:chExt cx="5684056" cy="6921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727971-63D8-42A1-9AB3-7CF741FF7407}"/>
                </a:ext>
              </a:extLst>
            </p:cNvPr>
            <p:cNvSpPr txBox="1"/>
            <p:nvPr/>
          </p:nvSpPr>
          <p:spPr>
            <a:xfrm>
              <a:off x="3125808" y="4797287"/>
              <a:ext cx="5304905" cy="46166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listen for information to the CD</a:t>
              </a: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E221C6A8-A245-464D-A140-6489AE8E2FFC}"/>
                </a:ext>
              </a:extLst>
            </p:cNvPr>
            <p:cNvSpPr/>
            <p:nvPr/>
          </p:nvSpPr>
          <p:spPr>
            <a:xfrm rot="5400000">
              <a:off x="2595380" y="4951424"/>
              <a:ext cx="689313" cy="386759"/>
            </a:xfrm>
            <a:prstGeom prst="chevron">
              <a:avLst>
                <a:gd name="adj" fmla="val 6454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3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89153AA-576B-449E-BDB2-B8AF9DB9A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08" y="3844490"/>
            <a:ext cx="3041583" cy="23389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867E33-E8DB-4493-90F9-E5F19B363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92" y="932497"/>
            <a:ext cx="2390775" cy="1914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368B18-9EA7-4F56-9E57-C0B285AA2EC7}"/>
              </a:ext>
            </a:extLst>
          </p:cNvPr>
          <p:cNvSpPr txBox="1"/>
          <p:nvPr/>
        </p:nvSpPr>
        <p:spPr>
          <a:xfrm>
            <a:off x="5526212" y="459136"/>
            <a:ext cx="162369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BEA43-F26D-4A47-8975-28996EF72251}"/>
              </a:ext>
            </a:extLst>
          </p:cNvPr>
          <p:cNvSpPr txBox="1"/>
          <p:nvPr/>
        </p:nvSpPr>
        <p:spPr>
          <a:xfrm>
            <a:off x="2923682" y="1965960"/>
            <a:ext cx="864041" cy="4066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261A3-32C7-41DC-996B-F01F2D0B6A16}"/>
              </a:ext>
            </a:extLst>
          </p:cNvPr>
          <p:cNvSpPr txBox="1"/>
          <p:nvPr/>
        </p:nvSpPr>
        <p:spPr>
          <a:xfrm>
            <a:off x="554349" y="2011680"/>
            <a:ext cx="179495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Quarrel - 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48C3-45B2-475E-80B7-27DB2A428CC3}"/>
              </a:ext>
            </a:extLst>
          </p:cNvPr>
          <p:cNvSpPr txBox="1"/>
          <p:nvPr/>
        </p:nvSpPr>
        <p:spPr>
          <a:xfrm>
            <a:off x="488904" y="486052"/>
            <a:ext cx="156497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Keyword</a:t>
            </a:r>
            <a:r>
              <a:rPr lang="en-US" sz="28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3AA6A-47F8-442E-8FA8-D8B283869080}"/>
              </a:ext>
            </a:extLst>
          </p:cNvPr>
          <p:cNvSpPr txBox="1"/>
          <p:nvPr/>
        </p:nvSpPr>
        <p:spPr>
          <a:xfrm>
            <a:off x="2767871" y="471983"/>
            <a:ext cx="228243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of speech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7203A-638A-4D88-8935-D9E3ED49C229}"/>
              </a:ext>
            </a:extLst>
          </p:cNvPr>
          <p:cNvSpPr txBox="1"/>
          <p:nvPr/>
        </p:nvSpPr>
        <p:spPr>
          <a:xfrm>
            <a:off x="2042160" y="2667000"/>
            <a:ext cx="5562600" cy="677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 angry argument between people.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BB46E-D420-4224-A4EB-5D567789D432}"/>
              </a:ext>
            </a:extLst>
          </p:cNvPr>
          <p:cNvSpPr txBox="1"/>
          <p:nvPr/>
        </p:nvSpPr>
        <p:spPr>
          <a:xfrm>
            <a:off x="10114620" y="388797"/>
            <a:ext cx="16799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Synonym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FE226-BBF5-4C18-B5D0-60D8F73E52D2}"/>
              </a:ext>
            </a:extLst>
          </p:cNvPr>
          <p:cNvSpPr txBox="1"/>
          <p:nvPr/>
        </p:nvSpPr>
        <p:spPr>
          <a:xfrm>
            <a:off x="10413559" y="2025339"/>
            <a:ext cx="134234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Discord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B521-F1C5-4FDA-B5F0-C937DE1040A2}"/>
              </a:ext>
            </a:extLst>
          </p:cNvPr>
          <p:cNvSpPr txBox="1"/>
          <p:nvPr/>
        </p:nvSpPr>
        <p:spPr>
          <a:xfrm>
            <a:off x="2778319" y="4922520"/>
            <a:ext cx="864041" cy="3761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A4DDA-AFA3-4381-AE4F-B886F7615812}"/>
              </a:ext>
            </a:extLst>
          </p:cNvPr>
          <p:cNvSpPr txBox="1"/>
          <p:nvPr/>
        </p:nvSpPr>
        <p:spPr>
          <a:xfrm>
            <a:off x="493389" y="4831080"/>
            <a:ext cx="16449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Jealousy -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12AC2-EBF1-463B-91D3-447143128477}"/>
              </a:ext>
            </a:extLst>
          </p:cNvPr>
          <p:cNvSpPr txBox="1"/>
          <p:nvPr/>
        </p:nvSpPr>
        <p:spPr>
          <a:xfrm>
            <a:off x="3794761" y="5044440"/>
            <a:ext cx="3505200" cy="5515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state of being jealous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ECA52B-B38B-42C9-9CF3-FE4B70A77F49}"/>
              </a:ext>
            </a:extLst>
          </p:cNvPr>
          <p:cNvSpPr txBox="1"/>
          <p:nvPr/>
        </p:nvSpPr>
        <p:spPr>
          <a:xfrm>
            <a:off x="10474519" y="4844739"/>
            <a:ext cx="134234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Envy </a:t>
            </a:r>
          </a:p>
        </p:txBody>
      </p:sp>
    </p:spTree>
    <p:extLst>
      <p:ext uri="{BB962C8B-B14F-4D97-AF65-F5344CB8AC3E}">
        <p14:creationId xmlns:p14="http://schemas.microsoft.com/office/powerpoint/2010/main" val="25705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7D3A648-61C1-46DE-AAF1-BBD529DF7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1" y="1447800"/>
            <a:ext cx="3495040" cy="2331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68B33-662E-4384-8DB7-C9A093FE35A7}"/>
              </a:ext>
            </a:extLst>
          </p:cNvPr>
          <p:cNvSpPr txBox="1"/>
          <p:nvPr/>
        </p:nvSpPr>
        <p:spPr>
          <a:xfrm>
            <a:off x="2839279" y="2636520"/>
            <a:ext cx="864041" cy="299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8804D-9BCD-440E-8659-8577246B933B}"/>
              </a:ext>
            </a:extLst>
          </p:cNvPr>
          <p:cNvSpPr txBox="1"/>
          <p:nvPr/>
        </p:nvSpPr>
        <p:spPr>
          <a:xfrm>
            <a:off x="554349" y="2468880"/>
            <a:ext cx="1583939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Enmity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A609F-A1DD-4072-B4C8-F933BEE9A7A6}"/>
              </a:ext>
            </a:extLst>
          </p:cNvPr>
          <p:cNvSpPr txBox="1"/>
          <p:nvPr/>
        </p:nvSpPr>
        <p:spPr>
          <a:xfrm rot="19253223">
            <a:off x="2956561" y="2479023"/>
            <a:ext cx="4892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feelings of hatred towards somebody.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19A0-A4F7-45CB-BD94-4F9D7A6181EB}"/>
              </a:ext>
            </a:extLst>
          </p:cNvPr>
          <p:cNvSpPr txBox="1"/>
          <p:nvPr/>
        </p:nvSpPr>
        <p:spPr>
          <a:xfrm>
            <a:off x="10459279" y="2482539"/>
            <a:ext cx="127552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Hostility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474E2-9CC7-48B7-BE72-D344BB6C2B38}"/>
              </a:ext>
            </a:extLst>
          </p:cNvPr>
          <p:cNvSpPr txBox="1"/>
          <p:nvPr/>
        </p:nvSpPr>
        <p:spPr>
          <a:xfrm>
            <a:off x="10114620" y="388797"/>
            <a:ext cx="16799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Synonym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66688-88C2-4FF0-BBB4-23F529939B25}"/>
              </a:ext>
            </a:extLst>
          </p:cNvPr>
          <p:cNvSpPr txBox="1"/>
          <p:nvPr/>
        </p:nvSpPr>
        <p:spPr>
          <a:xfrm>
            <a:off x="2839279" y="4800600"/>
            <a:ext cx="864041" cy="3456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C98D4-F75D-4A55-82C0-73457F9EC85A}"/>
              </a:ext>
            </a:extLst>
          </p:cNvPr>
          <p:cNvSpPr txBox="1"/>
          <p:nvPr/>
        </p:nvSpPr>
        <p:spPr>
          <a:xfrm>
            <a:off x="600070" y="4678680"/>
            <a:ext cx="123224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Hut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C8B3F-5A08-4057-A609-E17833F3534C}"/>
              </a:ext>
            </a:extLst>
          </p:cNvPr>
          <p:cNvSpPr txBox="1"/>
          <p:nvPr/>
        </p:nvSpPr>
        <p:spPr>
          <a:xfrm rot="19257696">
            <a:off x="3185160" y="5161263"/>
            <a:ext cx="371856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small, simply built house.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F4D4E-E340-4ADB-AFA5-43E86F81F296}"/>
              </a:ext>
            </a:extLst>
          </p:cNvPr>
          <p:cNvSpPr txBox="1"/>
          <p:nvPr/>
        </p:nvSpPr>
        <p:spPr>
          <a:xfrm>
            <a:off x="10413559" y="5439099"/>
            <a:ext cx="134234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Shack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21835D-32FF-4C27-9F88-1E4E480BC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4305300"/>
            <a:ext cx="3486150" cy="22174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7B78E5-A4B8-4796-B22B-43543E45A2B4}"/>
              </a:ext>
            </a:extLst>
          </p:cNvPr>
          <p:cNvSpPr txBox="1"/>
          <p:nvPr/>
        </p:nvSpPr>
        <p:spPr>
          <a:xfrm>
            <a:off x="5526212" y="459136"/>
            <a:ext cx="162369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Meaning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FB2BD0-BE86-41B3-8A25-B74FB5694A10}"/>
              </a:ext>
            </a:extLst>
          </p:cNvPr>
          <p:cNvSpPr txBox="1"/>
          <p:nvPr/>
        </p:nvSpPr>
        <p:spPr>
          <a:xfrm>
            <a:off x="488904" y="486052"/>
            <a:ext cx="156497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Keyword</a:t>
            </a:r>
            <a:r>
              <a:rPr lang="en-US" sz="28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596A54-705B-4B72-961A-91F5723115F8}"/>
              </a:ext>
            </a:extLst>
          </p:cNvPr>
          <p:cNvSpPr txBox="1"/>
          <p:nvPr/>
        </p:nvSpPr>
        <p:spPr>
          <a:xfrm>
            <a:off x="2767871" y="471983"/>
            <a:ext cx="228243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of speech</a:t>
            </a:r>
          </a:p>
        </p:txBody>
      </p:sp>
    </p:spTree>
    <p:extLst>
      <p:ext uri="{BB962C8B-B14F-4D97-AF65-F5344CB8AC3E}">
        <p14:creationId xmlns:p14="http://schemas.microsoft.com/office/powerpoint/2010/main" val="3889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E55982A-F107-4724-A32F-A20C01AF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4556760"/>
            <a:ext cx="3522133" cy="1981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903091-7889-4E21-AEB2-9DE2D57FF798}"/>
              </a:ext>
            </a:extLst>
          </p:cNvPr>
          <p:cNvSpPr txBox="1"/>
          <p:nvPr/>
        </p:nvSpPr>
        <p:spPr>
          <a:xfrm>
            <a:off x="10114620" y="388797"/>
            <a:ext cx="16799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Synonym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C5B994-FAC5-4F70-A177-85FED943E3F0}"/>
              </a:ext>
            </a:extLst>
          </p:cNvPr>
          <p:cNvSpPr txBox="1"/>
          <p:nvPr/>
        </p:nvSpPr>
        <p:spPr>
          <a:xfrm>
            <a:off x="2046799" y="2322392"/>
            <a:ext cx="864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BF23EC-FF51-447E-8EF2-EA3996C522A7}"/>
              </a:ext>
            </a:extLst>
          </p:cNvPr>
          <p:cNvSpPr txBox="1"/>
          <p:nvPr/>
        </p:nvSpPr>
        <p:spPr>
          <a:xfrm>
            <a:off x="478150" y="2301240"/>
            <a:ext cx="123224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Reed  -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57E580-BAE5-482F-B076-ED14C2C359F3}"/>
              </a:ext>
            </a:extLst>
          </p:cNvPr>
          <p:cNvSpPr txBox="1"/>
          <p:nvPr/>
        </p:nvSpPr>
        <p:spPr>
          <a:xfrm>
            <a:off x="1569721" y="3017521"/>
            <a:ext cx="5303520" cy="77660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tall plant like grass with a hollow stem.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C0188A-9966-40DE-9B8B-3C6C7C42FE9A}"/>
              </a:ext>
            </a:extLst>
          </p:cNvPr>
          <p:cNvSpPr txBox="1"/>
          <p:nvPr/>
        </p:nvSpPr>
        <p:spPr>
          <a:xfrm>
            <a:off x="10672639" y="2543499"/>
            <a:ext cx="134234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Twig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D80FBA-A380-46A5-BC73-3CB7DF5B00E3}"/>
              </a:ext>
            </a:extLst>
          </p:cNvPr>
          <p:cNvSpPr txBox="1"/>
          <p:nvPr/>
        </p:nvSpPr>
        <p:spPr>
          <a:xfrm>
            <a:off x="2749012" y="5250817"/>
            <a:ext cx="864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EABCE-B522-4A3C-B873-0FDD4D149B29}"/>
              </a:ext>
            </a:extLst>
          </p:cNvPr>
          <p:cNvSpPr txBox="1"/>
          <p:nvPr/>
        </p:nvSpPr>
        <p:spPr>
          <a:xfrm>
            <a:off x="661181" y="5179256"/>
            <a:ext cx="1733843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Creature  -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43AD22-F8B7-40AE-8257-0704FB8E68EC}"/>
              </a:ext>
            </a:extLst>
          </p:cNvPr>
          <p:cNvSpPr txBox="1"/>
          <p:nvPr/>
        </p:nvSpPr>
        <p:spPr>
          <a:xfrm>
            <a:off x="1295400" y="5786103"/>
            <a:ext cx="6172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any  large or small living being that can move.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295C65-038B-4E9D-95A3-4279D33F242B}"/>
              </a:ext>
            </a:extLst>
          </p:cNvPr>
          <p:cNvSpPr txBox="1"/>
          <p:nvPr/>
        </p:nvSpPr>
        <p:spPr>
          <a:xfrm>
            <a:off x="10504999" y="5698179"/>
            <a:ext cx="127552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Animal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0352ADE-8752-40C9-8DC8-03F3C34AB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2" y="1249680"/>
            <a:ext cx="3532606" cy="2646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23213-7259-45D7-B3CD-835927234A5B}"/>
              </a:ext>
            </a:extLst>
          </p:cNvPr>
          <p:cNvSpPr txBox="1"/>
          <p:nvPr/>
        </p:nvSpPr>
        <p:spPr>
          <a:xfrm>
            <a:off x="5526212" y="459136"/>
            <a:ext cx="162369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Meaning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89A8E-19ED-4260-92F5-0BE8F1FDCFA0}"/>
              </a:ext>
            </a:extLst>
          </p:cNvPr>
          <p:cNvSpPr txBox="1"/>
          <p:nvPr/>
        </p:nvSpPr>
        <p:spPr>
          <a:xfrm>
            <a:off x="488904" y="486052"/>
            <a:ext cx="156497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Keyword</a:t>
            </a:r>
            <a:r>
              <a:rPr lang="en-US" sz="28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6B348-026B-4162-A9BB-1FA83C7A9AA9}"/>
              </a:ext>
            </a:extLst>
          </p:cNvPr>
          <p:cNvSpPr txBox="1"/>
          <p:nvPr/>
        </p:nvSpPr>
        <p:spPr>
          <a:xfrm>
            <a:off x="2767871" y="471983"/>
            <a:ext cx="228243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of speech</a:t>
            </a:r>
          </a:p>
        </p:txBody>
      </p:sp>
    </p:spTree>
    <p:extLst>
      <p:ext uri="{BB962C8B-B14F-4D97-AF65-F5344CB8AC3E}">
        <p14:creationId xmlns:p14="http://schemas.microsoft.com/office/powerpoint/2010/main" val="11202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26E364-454C-485C-A6EA-F86232F722E2}"/>
              </a:ext>
            </a:extLst>
          </p:cNvPr>
          <p:cNvSpPr txBox="1"/>
          <p:nvPr/>
        </p:nvSpPr>
        <p:spPr>
          <a:xfrm>
            <a:off x="2046799" y="1590872"/>
            <a:ext cx="864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C85DA-AB81-4E00-A438-6319049F660F}"/>
              </a:ext>
            </a:extLst>
          </p:cNvPr>
          <p:cNvSpPr txBox="1"/>
          <p:nvPr/>
        </p:nvSpPr>
        <p:spPr>
          <a:xfrm>
            <a:off x="554350" y="1584960"/>
            <a:ext cx="1232248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Hay  - 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FD54BF-2C7F-48A3-A600-D2B52D0D6374}"/>
              </a:ext>
            </a:extLst>
          </p:cNvPr>
          <p:cNvSpPr txBox="1"/>
          <p:nvPr/>
        </p:nvSpPr>
        <p:spPr>
          <a:xfrm>
            <a:off x="1920240" y="2804161"/>
            <a:ext cx="4831081" cy="13897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grass that has been cut and dried and is used as good for animals.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499B6-AFB7-4AD8-AA47-A922E7E6BE49}"/>
              </a:ext>
            </a:extLst>
          </p:cNvPr>
          <p:cNvSpPr txBox="1"/>
          <p:nvPr/>
        </p:nvSpPr>
        <p:spPr>
          <a:xfrm>
            <a:off x="10114620" y="388797"/>
            <a:ext cx="167996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Synonym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E4B9B-CD54-44A4-8C06-5116D6A020D1}"/>
              </a:ext>
            </a:extLst>
          </p:cNvPr>
          <p:cNvSpPr txBox="1"/>
          <p:nvPr/>
        </p:nvSpPr>
        <p:spPr>
          <a:xfrm>
            <a:off x="10413559" y="1598619"/>
            <a:ext cx="1458401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Dried grass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C5F96C-062D-4B24-A667-9F26E8EA3E31}"/>
              </a:ext>
            </a:extLst>
          </p:cNvPr>
          <p:cNvSpPr txBox="1"/>
          <p:nvPr/>
        </p:nvSpPr>
        <p:spPr>
          <a:xfrm>
            <a:off x="2298845" y="5400872"/>
            <a:ext cx="8640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i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noun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F36FD-0BB7-46B9-93FC-66533BB5429C}"/>
              </a:ext>
            </a:extLst>
          </p:cNvPr>
          <p:cNvSpPr txBox="1"/>
          <p:nvPr/>
        </p:nvSpPr>
        <p:spPr>
          <a:xfrm>
            <a:off x="447669" y="5394960"/>
            <a:ext cx="170468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BB039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Cowhand  -</a:t>
            </a:r>
            <a:endParaRPr lang="en-US" sz="24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44528F-CA5A-4F6B-BB62-761630F5CE7E}"/>
              </a:ext>
            </a:extLst>
          </p:cNvPr>
          <p:cNvSpPr txBox="1"/>
          <p:nvPr/>
        </p:nvSpPr>
        <p:spPr>
          <a:xfrm>
            <a:off x="2960025" y="6038671"/>
            <a:ext cx="403513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man who takes care of cattle.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955F8C-70F9-46F4-8BFC-88246708F6C5}"/>
              </a:ext>
            </a:extLst>
          </p:cNvPr>
          <p:cNvSpPr txBox="1"/>
          <p:nvPr/>
        </p:nvSpPr>
        <p:spPr>
          <a:xfrm>
            <a:off x="10456935" y="5408619"/>
            <a:ext cx="147364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Cattleman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503E785-79BC-4C3C-B5D9-F71238BB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14474"/>
            <a:ext cx="3413760" cy="25570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3B3966-950F-4444-8223-3870EF2E1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0" y="4220527"/>
            <a:ext cx="3429000" cy="2363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B4A8A-1F7B-4B1C-90F2-C932454F9B6A}"/>
              </a:ext>
            </a:extLst>
          </p:cNvPr>
          <p:cNvSpPr txBox="1"/>
          <p:nvPr/>
        </p:nvSpPr>
        <p:spPr>
          <a:xfrm>
            <a:off x="5526212" y="459136"/>
            <a:ext cx="1623698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Meaning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319F-25A0-4B1F-80A2-933D6C183461}"/>
              </a:ext>
            </a:extLst>
          </p:cNvPr>
          <p:cNvSpPr txBox="1"/>
          <p:nvPr/>
        </p:nvSpPr>
        <p:spPr>
          <a:xfrm>
            <a:off x="488904" y="486052"/>
            <a:ext cx="1564979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Keyword</a:t>
            </a:r>
            <a:r>
              <a:rPr lang="en-US" sz="2800" dirty="0">
                <a:solidFill>
                  <a:srgbClr val="AF119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D7052-C20F-4AE1-A8D6-FECB6828E23F}"/>
              </a:ext>
            </a:extLst>
          </p:cNvPr>
          <p:cNvSpPr txBox="1"/>
          <p:nvPr/>
        </p:nvSpPr>
        <p:spPr>
          <a:xfrm>
            <a:off x="2767871" y="471983"/>
            <a:ext cx="2282431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u="sng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of speech</a:t>
            </a:r>
          </a:p>
        </p:txBody>
      </p:sp>
    </p:spTree>
    <p:extLst>
      <p:ext uri="{BB962C8B-B14F-4D97-AF65-F5344CB8AC3E}">
        <p14:creationId xmlns:p14="http://schemas.microsoft.com/office/powerpoint/2010/main" val="13790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alus">
      <a:majorFont>
        <a:latin typeface="Andalus"/>
        <a:ea typeface=""/>
        <a:cs typeface=""/>
      </a:majorFont>
      <a:minorFont>
        <a:latin typeface="Andal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</TotalTime>
  <Words>1732</Words>
  <Application>Microsoft Office PowerPoint</Application>
  <PresentationFormat>Widescreen</PresentationFormat>
  <Paragraphs>238</Paragraphs>
  <Slides>26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Andalus</vt:lpstr>
      <vt:lpstr>Arial</vt:lpstr>
      <vt:lpstr>Baskerville Old Face</vt:lpstr>
      <vt:lpstr>Calibri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azizul.nk@gmail.com</dc:creator>
  <cp:lastModifiedBy>azizul.nk@gmail.com</cp:lastModifiedBy>
  <cp:revision>324</cp:revision>
  <dcterms:created xsi:type="dcterms:W3CDTF">2020-06-14T05:40:46Z</dcterms:created>
  <dcterms:modified xsi:type="dcterms:W3CDTF">2020-08-11T04:35:38Z</dcterms:modified>
</cp:coreProperties>
</file>