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5" r:id="rId2"/>
  </p:sldMasterIdLst>
  <p:notesMasterIdLst>
    <p:notesMasterId r:id="rId16"/>
  </p:notesMasterIdLst>
  <p:sldIdLst>
    <p:sldId id="316" r:id="rId3"/>
    <p:sldId id="318" r:id="rId4"/>
    <p:sldId id="317" r:id="rId5"/>
    <p:sldId id="315" r:id="rId6"/>
    <p:sldId id="265" r:id="rId7"/>
    <p:sldId id="320" r:id="rId8"/>
    <p:sldId id="287" r:id="rId9"/>
    <p:sldId id="322" r:id="rId10"/>
    <p:sldId id="313" r:id="rId11"/>
    <p:sldId id="299" r:id="rId12"/>
    <p:sldId id="293" r:id="rId13"/>
    <p:sldId id="323" r:id="rId14"/>
    <p:sldId id="32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70" d="100"/>
          <a:sy n="70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6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6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5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97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9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5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71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51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83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Kuddus, Tead Teacher,Moheshpur, Jhenaidah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77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87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59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84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0562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70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0306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81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97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7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6468047"/>
            <a:ext cx="2844800" cy="365125"/>
          </a:xfrm>
        </p:spPr>
        <p:txBody>
          <a:bodyPr/>
          <a:lstStyle>
            <a:lvl1pPr>
              <a:defRPr sz="1100"/>
            </a:lvl1pPr>
          </a:lstStyle>
          <a:p>
            <a:fld id="{1D8BD707-D9CF-40AE-B4C6-C98DA3205C09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492876"/>
            <a:ext cx="6197600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Md. Abdul Kuddus, Head Teacher, Moheshpur, Jhenaidah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9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0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7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2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3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7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100000">
              <a:srgbClr val="00B0F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1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7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7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93170"/>
            <a:ext cx="6972300" cy="33932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0897" y="1600202"/>
            <a:ext cx="5664051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Good Morning</a:t>
            </a:r>
          </a:p>
        </p:txBody>
      </p:sp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312" y="0"/>
            <a:ext cx="1346864" cy="130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33400" y="304800"/>
            <a:ext cx="86853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kern="0" dirty="0" smtClean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Look and Say with me again loudly</a:t>
            </a:r>
            <a:endParaRPr lang="en-US" sz="4400" b="1" kern="0" dirty="0">
              <a:ln/>
              <a:solidFill>
                <a:srgbClr val="CC0066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851867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800" b="1" kern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en-US" sz="13800" b="1" kern="0" dirty="0" smtClean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13800" b="1" kern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13800" b="1" kern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3810000"/>
            <a:ext cx="684835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800" b="1" kern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sz="13800" b="1" kern="0" dirty="0" smtClean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= a</a:t>
            </a:r>
            <a:endParaRPr lang="en-US" sz="13800" b="1" kern="0" dirty="0">
              <a:ln/>
              <a:solidFill>
                <a:srgbClr val="CC0066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303" y="0"/>
            <a:ext cx="2121697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10" y="6824"/>
            <a:ext cx="165877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81200" y="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Open at page </a:t>
            </a:r>
            <a:r>
              <a:rPr lang="en-US" sz="4000" dirty="0" smtClean="0"/>
              <a:t>5 </a:t>
            </a:r>
            <a:r>
              <a:rPr lang="en-US" sz="4000" dirty="0"/>
              <a:t>of your EFT book and </a:t>
            </a:r>
            <a:r>
              <a:rPr lang="en-US" sz="4000" dirty="0" smtClean="0"/>
              <a:t>look and complete activity B.</a:t>
            </a:r>
            <a:endParaRPr lang="en-US" sz="4000" dirty="0"/>
          </a:p>
        </p:txBody>
      </p:sp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9144000" cy="4800600"/>
          </a:xfrm>
          <a:prstGeom prst="rect">
            <a:avLst/>
          </a:prstGeom>
        </p:spPr>
      </p:pic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303" y="0"/>
            <a:ext cx="212169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10017245" cy="5181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303549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3648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Open at page </a:t>
            </a:r>
            <a:r>
              <a:rPr lang="en-US" sz="4000" dirty="0" smtClean="0"/>
              <a:t>5 </a:t>
            </a:r>
            <a:r>
              <a:rPr lang="en-US" sz="4000" dirty="0"/>
              <a:t>of your EFT book and </a:t>
            </a:r>
            <a:r>
              <a:rPr lang="en-US" sz="4000" dirty="0" smtClean="0"/>
              <a:t>look and  complete activity 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27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2112135"/>
            <a:ext cx="10122793" cy="3290900"/>
          </a:xfrm>
          <a:prstGeom prst="rect">
            <a:avLst/>
          </a:prstGeom>
        </p:spPr>
      </p:pic>
      <p:pic>
        <p:nvPicPr>
          <p:cNvPr id="3" name="Picture 2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303" y="0"/>
            <a:ext cx="212169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219200"/>
            <a:ext cx="2860024" cy="469802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947336" y="2438400"/>
            <a:ext cx="3244664" cy="523591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6600" y="990600"/>
            <a:ext cx="6178642" cy="7620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Good morning, students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71800" y="2362200"/>
            <a:ext cx="5937719" cy="737906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Good morning, teacher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00400" y="3581400"/>
            <a:ext cx="5562600" cy="73790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How are you today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76600" y="152400"/>
            <a:ext cx="3981451" cy="53452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perspectiveBelow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GREETINGS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38800" y="5029200"/>
            <a:ext cx="3081057" cy="737906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Fine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3657601"/>
            <a:ext cx="3200400" cy="533400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803060" y="5105400"/>
            <a:ext cx="3388940" cy="606514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  <p:pic>
        <p:nvPicPr>
          <p:cNvPr id="12" name="Picture 11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77" y="0"/>
            <a:ext cx="1592523" cy="15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6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0" y="0"/>
            <a:ext cx="53721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Teacher’s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FC304C-6E0A-4BD4-99F7-C39FC3CBF0CA}"/>
              </a:ext>
            </a:extLst>
          </p:cNvPr>
          <p:cNvSpPr txBox="1"/>
          <p:nvPr/>
        </p:nvSpPr>
        <p:spPr>
          <a:xfrm>
            <a:off x="0" y="41910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C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MD. ABDUL KADER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Assistant Teacher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Borni Govt. Primary School,</a:t>
            </a: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Companigonj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Sylhet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3124200" cy="3124200"/>
          </a:xfrm>
          <a:prstGeom prst="rect">
            <a:avLst/>
          </a:prstGeom>
        </p:spPr>
      </p:pic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727" y="0"/>
            <a:ext cx="1591273" cy="1543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0800" y="68239"/>
            <a:ext cx="42291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Lesson </a:t>
            </a:r>
            <a:r>
              <a:rPr lang="en-US" sz="405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Identity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FC304C-6E0A-4BD4-99F7-C39FC3CBF0CA}"/>
              </a:ext>
            </a:extLst>
          </p:cNvPr>
          <p:cNvSpPr txBox="1"/>
          <p:nvPr/>
        </p:nvSpPr>
        <p:spPr>
          <a:xfrm>
            <a:off x="7391400" y="38862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 ban"/>
                <a:cs typeface="Times New Roman" pitchFamily="18" charset="0"/>
              </a:rPr>
              <a:t>Class: </a:t>
            </a:r>
            <a:r>
              <a:rPr lang="en-US" sz="4000" b="1" dirty="0" smtClean="0">
                <a:solidFill>
                  <a:srgbClr val="FF0000"/>
                </a:solidFill>
                <a:latin typeface="Nikosh ban"/>
                <a:cs typeface="Times New Roman" pitchFamily="18" charset="0"/>
              </a:rPr>
              <a:t>One</a:t>
            </a:r>
            <a:endParaRPr lang="en-US" sz="4000" b="1" dirty="0">
              <a:solidFill>
                <a:srgbClr val="FF0000"/>
              </a:solidFill>
              <a:latin typeface="Nikosh ban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Nikosh ban"/>
                <a:cs typeface="Times New Roman" pitchFamily="18" charset="0"/>
              </a:rPr>
              <a:t>Subject : English</a:t>
            </a:r>
          </a:p>
          <a:p>
            <a:r>
              <a:rPr lang="en-US" sz="4000" b="1" dirty="0">
                <a:solidFill>
                  <a:srgbClr val="FF0000"/>
                </a:solidFill>
                <a:latin typeface="Nikosh ban"/>
                <a:cs typeface="Times New Roman" pitchFamily="18" charset="0"/>
              </a:rPr>
              <a:t>Unit : </a:t>
            </a:r>
            <a:r>
              <a:rPr lang="en-US" sz="4000" b="1" dirty="0" smtClean="0">
                <a:solidFill>
                  <a:srgbClr val="FF0000"/>
                </a:solidFill>
                <a:latin typeface="Nikosh ban"/>
                <a:cs typeface="Times New Roman" pitchFamily="18" charset="0"/>
              </a:rPr>
              <a:t>Unit-2</a:t>
            </a:r>
            <a:endParaRPr lang="en-US" sz="4000" b="1" dirty="0">
              <a:solidFill>
                <a:srgbClr val="FF0000"/>
              </a:solidFill>
              <a:latin typeface="Nikosh ban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Nikosh ban"/>
                <a:cs typeface="Times New Roman" pitchFamily="18" charset="0"/>
              </a:rPr>
              <a:t>Lesson </a:t>
            </a:r>
            <a:r>
              <a:rPr lang="en-US" sz="4000" b="1" dirty="0" smtClean="0">
                <a:solidFill>
                  <a:srgbClr val="FF0000"/>
                </a:solidFill>
                <a:latin typeface="Nikosh ban"/>
                <a:cs typeface="Times New Roman" pitchFamily="18" charset="0"/>
              </a:rPr>
              <a:t>4-6</a:t>
            </a:r>
            <a:endParaRPr lang="en-US" sz="40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90600"/>
            <a:ext cx="220140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762000"/>
            <a:ext cx="1043940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Ok, my dear students lets start with a song.</a:t>
            </a:r>
            <a:endParaRPr lang="en-US" sz="5400" b="1" dirty="0">
              <a:ln/>
              <a:solidFill>
                <a:prstClr val="black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509355"/>
              </p:ext>
            </p:extLst>
          </p:nvPr>
        </p:nvGraphicFramePr>
        <p:xfrm>
          <a:off x="3124200" y="2667000"/>
          <a:ext cx="5334000" cy="3921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2667000"/>
                        <a:ext cx="5334000" cy="3921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8954" y="0"/>
            <a:ext cx="149304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tx1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600" y="3048000"/>
            <a:ext cx="63627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Letter (</a:t>
            </a: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</a:t>
            </a:r>
            <a:endParaRPr lang="en-US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48200"/>
            <a:ext cx="1805771" cy="17605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609600"/>
            <a:ext cx="861060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Ok, students our today’s lesson is</a:t>
            </a:r>
            <a:endParaRPr lang="en-US" sz="60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1" y="-1"/>
            <a:ext cx="2209800" cy="214283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28148"/>
            <a:ext cx="10668000" cy="59400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Nikosh ban"/>
                <a:cs typeface="Times New Roman" pitchFamily="18" charset="0"/>
              </a:rPr>
              <a:t>Listening :</a:t>
            </a:r>
            <a:r>
              <a:rPr lang="en-US" sz="3200" dirty="0">
                <a:latin typeface="Nikosh ban"/>
                <a:cs typeface="Times New Roman" pitchFamily="18" charset="0"/>
              </a:rPr>
              <a:t> </a:t>
            </a:r>
          </a:p>
          <a:p>
            <a:r>
              <a:rPr lang="en-US" sz="3200" dirty="0">
                <a:latin typeface="Nikosh ban"/>
                <a:cs typeface="Times New Roman" pitchFamily="18" charset="0"/>
              </a:rPr>
              <a:t>1.1.1 </a:t>
            </a:r>
            <a:r>
              <a:rPr lang="en-US" sz="3200" dirty="0" smtClean="0">
                <a:latin typeface="Nikosh ban"/>
                <a:cs typeface="Times New Roman" pitchFamily="18" charset="0"/>
              </a:rPr>
              <a:t>become familiar with English sounds by listening to      </a:t>
            </a:r>
          </a:p>
          <a:p>
            <a:r>
              <a:rPr lang="en-US" sz="3200" dirty="0">
                <a:latin typeface="Nikosh ban"/>
                <a:cs typeface="Times New Roman" pitchFamily="18" charset="0"/>
              </a:rPr>
              <a:t> </a:t>
            </a:r>
            <a:r>
              <a:rPr lang="en-US" sz="3200" dirty="0" smtClean="0">
                <a:latin typeface="Nikosh ban"/>
                <a:cs typeface="Times New Roman" pitchFamily="18" charset="0"/>
              </a:rPr>
              <a:t>        common English words.</a:t>
            </a:r>
            <a:endParaRPr lang="en-US" sz="3200" dirty="0">
              <a:latin typeface="Nikosh ban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Nikosh ban"/>
                <a:cs typeface="Times New Roman" pitchFamily="18" charset="0"/>
              </a:rPr>
              <a:t>Speaking: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 ban"/>
                <a:cs typeface="Times New Roman" pitchFamily="18" charset="0"/>
              </a:rPr>
              <a:t>1.1.1 repeat after the teacher simple words and phrases. </a:t>
            </a:r>
            <a:endParaRPr lang="en-US" sz="3200" dirty="0">
              <a:solidFill>
                <a:schemeClr val="tx1"/>
              </a:solidFill>
              <a:latin typeface="Nikosh ban"/>
              <a:cs typeface="Times New Roman" pitchFamily="18" charset="0"/>
            </a:endParaRPr>
          </a:p>
          <a:p>
            <a:r>
              <a:rPr lang="en-US" sz="3200" dirty="0">
                <a:latin typeface="Nikosh ban"/>
                <a:cs typeface="Times New Roman" pitchFamily="18" charset="0"/>
              </a:rPr>
              <a:t>1</a:t>
            </a:r>
            <a:r>
              <a:rPr lang="en-US" sz="3200" dirty="0" smtClean="0">
                <a:latin typeface="Nikosh ban"/>
                <a:cs typeface="Times New Roman" pitchFamily="18" charset="0"/>
              </a:rPr>
              <a:t>.2.1 say simple words and phrases.</a:t>
            </a:r>
            <a:endParaRPr lang="en-US" sz="3200" dirty="0">
              <a:latin typeface="Nikosh ban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Nikosh ban"/>
                <a:cs typeface="Times New Roman" pitchFamily="18" charset="0"/>
              </a:rPr>
              <a:t>Reading:</a:t>
            </a:r>
            <a:endParaRPr lang="en-US" sz="3200" b="1" dirty="0">
              <a:solidFill>
                <a:srgbClr val="C00000"/>
              </a:solidFill>
              <a:latin typeface="Nikosh ban"/>
              <a:cs typeface="Times New Roman" pitchFamily="18" charset="0"/>
            </a:endParaRPr>
          </a:p>
          <a:p>
            <a:r>
              <a:rPr lang="en-US" sz="3200" dirty="0" smtClean="0">
                <a:latin typeface="Nikosh ban"/>
                <a:cs typeface="Times New Roman" pitchFamily="18" charset="0"/>
              </a:rPr>
              <a:t>1.2.1 recognize and read the alphabet both small and capital.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Nikosh ban"/>
                <a:cs typeface="Times New Roman" pitchFamily="18" charset="0"/>
              </a:rPr>
              <a:t>Writing:</a:t>
            </a:r>
            <a:endParaRPr lang="en-US" sz="3200" b="1" dirty="0">
              <a:solidFill>
                <a:srgbClr val="C00000"/>
              </a:solidFill>
              <a:latin typeface="Nikosh ban"/>
              <a:cs typeface="Times New Roman" pitchFamily="18" charset="0"/>
            </a:endParaRPr>
          </a:p>
          <a:p>
            <a:r>
              <a:rPr lang="en-US" sz="3200" dirty="0" smtClean="0">
                <a:latin typeface="Nikosh ban"/>
                <a:cs typeface="Times New Roman" pitchFamily="18" charset="0"/>
              </a:rPr>
              <a:t>1.1.1 to practice letter shapes/simple writing patterns, etc.</a:t>
            </a:r>
            <a:endParaRPr lang="en-US" sz="3200" dirty="0">
              <a:latin typeface="Nikosh ban"/>
              <a:cs typeface="Times New Roman" pitchFamily="18" charset="0"/>
            </a:endParaRPr>
          </a:p>
          <a:p>
            <a:endParaRPr lang="en-US" sz="2800" dirty="0">
              <a:latin typeface="Nikosh ban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B0FF6D-DA05-41F7-9A41-A8EC151A9607}"/>
              </a:ext>
            </a:extLst>
          </p:cNvPr>
          <p:cNvSpPr txBox="1"/>
          <p:nvPr/>
        </p:nvSpPr>
        <p:spPr>
          <a:xfrm>
            <a:off x="1524000" y="14785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solidFill>
                  <a:srgbClr val="CC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Learning Outcomes</a:t>
            </a:r>
          </a:p>
        </p:txBody>
      </p:sp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066" y="0"/>
            <a:ext cx="13716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033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85360">
              <a:schemeClr val="accent6">
                <a:lumMod val="20000"/>
                <a:lumOff val="80000"/>
              </a:schemeClr>
            </a:gs>
            <a:gs pos="20000">
              <a:schemeClr val="bg1">
                <a:lumMod val="95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998" y="1999484"/>
            <a:ext cx="18288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9780" y="1221808"/>
            <a:ext cx="1224941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43000"/>
            <a:ext cx="3276600" cy="2258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3810000"/>
            <a:ext cx="3367984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3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nt</a:t>
            </a:r>
            <a:endParaRPr lang="en-US" sz="13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8627"/>
            <a:ext cx="937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Look at the 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picture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and say 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loudly with teacher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465" y="0"/>
            <a:ext cx="1964535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15400" y="3810000"/>
            <a:ext cx="2986984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3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nt</a:t>
            </a:r>
            <a:endParaRPr lang="en-US" sz="13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45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998" y="1999484"/>
            <a:ext cx="18288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9780" y="1221808"/>
            <a:ext cx="1224941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4114800"/>
            <a:ext cx="4968183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pple</a:t>
            </a:r>
            <a:endParaRPr lang="en-US" sz="13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8627"/>
            <a:ext cx="937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Look at the 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picture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and say 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loudly with teacher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219200"/>
            <a:ext cx="3048000" cy="2750820"/>
          </a:xfrm>
          <a:prstGeom prst="rect">
            <a:avLst/>
          </a:prstGeom>
        </p:spPr>
      </p:pic>
      <p:pic>
        <p:nvPicPr>
          <p:cNvPr id="8" name="Picture 7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303" y="0"/>
            <a:ext cx="2121697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0" y="4724400"/>
            <a:ext cx="3962400" cy="186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pple</a:t>
            </a:r>
            <a:endParaRPr lang="en-US" sz="11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96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3884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Open at page </a:t>
            </a:r>
            <a:r>
              <a:rPr lang="en-US" sz="3200" dirty="0" smtClean="0"/>
              <a:t>5 </a:t>
            </a:r>
            <a:r>
              <a:rPr lang="en-US" sz="3200" dirty="0"/>
              <a:t>of your EFT book and </a:t>
            </a:r>
            <a:r>
              <a:rPr lang="en-US" sz="3200" dirty="0" smtClean="0"/>
              <a:t>look and do </a:t>
            </a:r>
            <a:r>
              <a:rPr lang="en-US" sz="3200" dirty="0"/>
              <a:t>activity </a:t>
            </a:r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Rectangular Callout 4"/>
          <p:cNvSpPr/>
          <p:nvPr/>
        </p:nvSpPr>
        <p:spPr>
          <a:xfrm rot="20970945">
            <a:off x="89897" y="1441179"/>
            <a:ext cx="3396553" cy="1299698"/>
          </a:xfrm>
          <a:prstGeom prst="wedgeRectCallout">
            <a:avLst>
              <a:gd name="adj1" fmla="val 77362"/>
              <a:gd name="adj2" fmla="val 845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Everybody, listen to carefully 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And repeat </a:t>
            </a:r>
            <a:r>
              <a:rPr lang="en-US" dirty="0" smtClean="0">
                <a:solidFill>
                  <a:srgbClr val="7030A0"/>
                </a:solidFill>
              </a:rPr>
              <a:t>with </a:t>
            </a:r>
            <a:r>
              <a:rPr lang="en-US" dirty="0">
                <a:solidFill>
                  <a:srgbClr val="7030A0"/>
                </a:solidFill>
              </a:rPr>
              <a:t>me.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04854"/>
            <a:ext cx="4953000" cy="5938361"/>
          </a:xfrm>
          <a:prstGeom prst="rect">
            <a:avLst/>
          </a:prstGeom>
        </p:spPr>
      </p:pic>
      <p:pic>
        <p:nvPicPr>
          <p:cNvPr id="6" name="Picture 5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303" y="0"/>
            <a:ext cx="212169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5704</TotalTime>
  <Words>231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Nikosh</vt:lpstr>
      <vt:lpstr>Nikosh ban</vt:lpstr>
      <vt:lpstr>Times New Roman</vt:lpstr>
      <vt:lpstr>Trebuchet MS</vt:lpstr>
      <vt:lpstr>Wingdings 3</vt:lpstr>
      <vt:lpstr>2_Office Theme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Borni GPS</cp:lastModifiedBy>
  <cp:revision>575</cp:revision>
  <dcterms:created xsi:type="dcterms:W3CDTF">2006-08-16T00:00:00Z</dcterms:created>
  <dcterms:modified xsi:type="dcterms:W3CDTF">2020-08-10T04:49:43Z</dcterms:modified>
</cp:coreProperties>
</file>