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301" r:id="rId3"/>
    <p:sldId id="300" r:id="rId4"/>
    <p:sldId id="307" r:id="rId5"/>
    <p:sldId id="286" r:id="rId6"/>
    <p:sldId id="308" r:id="rId7"/>
    <p:sldId id="304" r:id="rId8"/>
    <p:sldId id="302" r:id="rId9"/>
    <p:sldId id="313" r:id="rId10"/>
    <p:sldId id="312" r:id="rId11"/>
    <p:sldId id="285" r:id="rId12"/>
    <p:sldId id="298" r:id="rId13"/>
    <p:sldId id="292" r:id="rId14"/>
    <p:sldId id="296" r:id="rId15"/>
    <p:sldId id="311" r:id="rId16"/>
    <p:sldId id="314" r:id="rId17"/>
    <p:sldId id="310" r:id="rId18"/>
    <p:sldId id="274" r:id="rId19"/>
    <p:sldId id="297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59359-60AB-41E4-A3E9-97BD1E1CF9CC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E3AD7-01A1-4F4F-B5E3-F6B43C939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F8FF-475E-43EB-8298-F1E774AC5B78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7023" y="241934"/>
            <a:ext cx="9453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5757" y="1599499"/>
            <a:ext cx="10081208" cy="4440574"/>
            <a:chOff x="765757" y="1599499"/>
            <a:chExt cx="10081208" cy="44405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757" y="1599499"/>
              <a:ext cx="4687087" cy="44405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4888" y="1599499"/>
              <a:ext cx="5252077" cy="4440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0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83B31A-8525-45A7-809E-C460EDED81B5}"/>
              </a:ext>
            </a:extLst>
          </p:cNvPr>
          <p:cNvSpPr txBox="1"/>
          <p:nvPr/>
        </p:nvSpPr>
        <p:spPr>
          <a:xfrm>
            <a:off x="231396" y="5669560"/>
            <a:ext cx="1166419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দূষণ: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অধিক </a:t>
            </a:r>
            <a:r>
              <a:rPr lang="en-US" sz="2400" b="1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উৎপাদনে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হারের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মারাত্বক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4517" y="427298"/>
            <a:ext cx="11102364" cy="4790654"/>
            <a:chOff x="494517" y="427298"/>
            <a:chExt cx="11102364" cy="479065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" y="456660"/>
              <a:ext cx="5417973" cy="47319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3492" y="427298"/>
              <a:ext cx="5533389" cy="4790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7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82" y="5565177"/>
            <a:ext cx="1172845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ব্যবহার।যেমন-বন্দুক,বোমা,ট্যাংক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6523" y="547861"/>
            <a:ext cx="9561074" cy="4597168"/>
            <a:chOff x="1196523" y="547861"/>
            <a:chExt cx="9561074" cy="45971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6523" y="547861"/>
              <a:ext cx="4751271" cy="45971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3308" y="547862"/>
              <a:ext cx="4684289" cy="4597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6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114" y="5643684"/>
            <a:ext cx="1182847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অন্যান্য</a:t>
            </a:r>
            <a:r>
              <a:rPr lang="en-US" sz="36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36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প্রভাব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হয়।টেলিভিশন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8685" y="419449"/>
            <a:ext cx="11094974" cy="4857226"/>
            <a:chOff x="458685" y="419449"/>
            <a:chExt cx="11094974" cy="48572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685" y="419449"/>
              <a:ext cx="6000837" cy="48572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3315" y="419449"/>
              <a:ext cx="4950344" cy="4798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1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13" y="5685629"/>
            <a:ext cx="1182847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খেলাধুলা,ব্যায়াম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মুক্তচিন্তার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করে।এক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নাগাড়ে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9986" y="570145"/>
            <a:ext cx="10943706" cy="4639418"/>
            <a:chOff x="519986" y="570145"/>
            <a:chExt cx="10943706" cy="46394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986" y="570145"/>
              <a:ext cx="5255075" cy="463941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016" y="570145"/>
              <a:ext cx="5532676" cy="4639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5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1641648" y="767987"/>
            <a:ext cx="3282383" cy="83099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1196378" y="2832683"/>
            <a:ext cx="4172925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2782"/>
          <a:stretch/>
        </p:blipFill>
        <p:spPr>
          <a:xfrm>
            <a:off x="5838738" y="331759"/>
            <a:ext cx="5834204" cy="617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8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956" y="1156070"/>
            <a:ext cx="46482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3D434-F54D-4F9B-9818-C63BFEBB1E6A}"/>
              </a:ext>
            </a:extLst>
          </p:cNvPr>
          <p:cNvSpPr txBox="1"/>
          <p:nvPr/>
        </p:nvSpPr>
        <p:spPr>
          <a:xfrm>
            <a:off x="461087" y="4362169"/>
            <a:ext cx="676183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প্রভাব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? 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70" y="879761"/>
            <a:ext cx="4588298" cy="3054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6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6873" y="318782"/>
            <a:ext cx="6467912" cy="2399251"/>
            <a:chOff x="2971800" y="683418"/>
            <a:chExt cx="5357179" cy="1347788"/>
          </a:xfrm>
        </p:grpSpPr>
        <p:sp>
          <p:nvSpPr>
            <p:cNvPr id="3" name="Rectangle 2"/>
            <p:cNvSpPr/>
            <p:nvPr/>
          </p:nvSpPr>
          <p:spPr>
            <a:xfrm>
              <a:off x="2971800" y="1066800"/>
              <a:ext cx="2895600" cy="838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093" y="683418"/>
              <a:ext cx="2167886" cy="1347788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2046913" y="3706536"/>
            <a:ext cx="8254767" cy="12417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প্রভাব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নেশায়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টি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24431" y="374709"/>
            <a:ext cx="2895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6533" r="3940" b="18013"/>
          <a:stretch/>
        </p:blipFill>
        <p:spPr>
          <a:xfrm>
            <a:off x="972052" y="2374083"/>
            <a:ext cx="10200358" cy="17784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82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3422D-109E-4AA6-BF37-B76DC0244047}"/>
              </a:ext>
            </a:extLst>
          </p:cNvPr>
          <p:cNvSpPr txBox="1"/>
          <p:nvPr/>
        </p:nvSpPr>
        <p:spPr>
          <a:xfrm>
            <a:off x="4453156" y="450209"/>
            <a:ext cx="276224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41FB0-C9EF-4B73-B336-43DFC982D50C}"/>
              </a:ext>
            </a:extLst>
          </p:cNvPr>
          <p:cNvSpPr txBox="1"/>
          <p:nvPr/>
        </p:nvSpPr>
        <p:spPr>
          <a:xfrm>
            <a:off x="1695275" y="3293905"/>
            <a:ext cx="91440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4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প্রযুক্তি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ফেলছে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0881" y="713750"/>
            <a:ext cx="3741490" cy="3136796"/>
            <a:chOff x="3900881" y="713750"/>
            <a:chExt cx="3741490" cy="3136796"/>
          </a:xfrm>
        </p:grpSpPr>
        <p:sp>
          <p:nvSpPr>
            <p:cNvPr id="2" name="TextBox 1"/>
            <p:cNvSpPr txBox="1"/>
            <p:nvPr/>
          </p:nvSpPr>
          <p:spPr>
            <a:xfrm>
              <a:off x="3900881" y="713750"/>
              <a:ext cx="3741490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6600" u="sng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বাড়ির</a:t>
              </a:r>
              <a:r>
                <a:rPr lang="en-US" sz="6600" u="sng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6600" u="sng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কাজ</a:t>
              </a:r>
              <a:endParaRPr lang="en-US" sz="66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endParaRPr lang="en-US" sz="6600" u="sng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r>
                <a:rPr lang="en-US" sz="5400" dirty="0" smtClean="0">
                  <a:latin typeface="SutonnyOMJ" pitchFamily="2" charset="0"/>
                  <a:cs typeface="SutonnyOMJ" pitchFamily="2" charset="0"/>
                </a:rPr>
                <a:t>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79B4D7-B914-40B5-8AEA-C54C47269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93" y="1891053"/>
              <a:ext cx="3674378" cy="195949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142F08-443E-46AF-ABDA-D3A58D518FBB}"/>
              </a:ext>
            </a:extLst>
          </p:cNvPr>
          <p:cNvSpPr txBox="1"/>
          <p:nvPr/>
        </p:nvSpPr>
        <p:spPr>
          <a:xfrm>
            <a:off x="1576431" y="4576894"/>
            <a:ext cx="9253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878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901" y="654342"/>
            <a:ext cx="237268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667" y="2024731"/>
            <a:ext cx="4702728" cy="39916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sz="12800" dirty="0">
              <a:latin typeface="NikoshBAN" pitchFamily="2" charset="0"/>
              <a:cs typeface="NikoshBAN" pitchFamily="2" charset="0"/>
            </a:endParaRPr>
          </a:p>
          <a:p>
            <a:r>
              <a:rPr lang="en-US" sz="18000" dirty="0" err="1" smtClean="0"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sz="1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1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0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bn-BD" sz="180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BD" sz="18000" dirty="0" smtClean="0">
                <a:latin typeface="NikoshBAN" pitchFamily="2" charset="0"/>
                <a:cs typeface="NikoshBAN" pitchFamily="2" charset="0"/>
              </a:rPr>
            </a:br>
            <a:r>
              <a:rPr lang="bn-BD" sz="18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br>
              <a:rPr lang="bn-BD" sz="18000" dirty="0" smtClean="0">
                <a:latin typeface="NikoshBAN" pitchFamily="2" charset="0"/>
                <a:cs typeface="NikoshBAN" pitchFamily="2" charset="0"/>
              </a:rPr>
            </a:br>
            <a:r>
              <a:rPr lang="en-US" sz="18000" dirty="0" err="1" smtClean="0">
                <a:latin typeface="NikoshBAN" pitchFamily="2" charset="0"/>
                <a:cs typeface="NikoshBAN" pitchFamily="2" charset="0"/>
              </a:rPr>
              <a:t>লুটিয়া</a:t>
            </a:r>
            <a:r>
              <a:rPr lang="bn-BD" sz="18000" dirty="0" smtClean="0">
                <a:latin typeface="NikoshBAN" pitchFamily="2" charset="0"/>
                <a:cs typeface="NikoshBAN" pitchFamily="2" charset="0"/>
              </a:rPr>
              <a:t> সঃ প্রাঃ বিঃ</a:t>
            </a:r>
            <a:br>
              <a:rPr lang="bn-BD" sz="18000" dirty="0" smtClean="0">
                <a:latin typeface="NikoshBAN" pitchFamily="2" charset="0"/>
                <a:cs typeface="NikoshBAN" pitchFamily="2" charset="0"/>
              </a:rPr>
            </a:br>
            <a:r>
              <a:rPr lang="en-US" sz="18000" dirty="0" err="1" smtClean="0">
                <a:latin typeface="NikoshBAN" pitchFamily="2" charset="0"/>
                <a:cs typeface="NikoshBAN" pitchFamily="2" charset="0"/>
              </a:rPr>
              <a:t>লোহাগড়া,নড়াইল</a:t>
            </a:r>
            <a:r>
              <a:rPr lang="en-US" sz="18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900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8523" y="1989683"/>
            <a:ext cx="5343787" cy="39703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শ্রেণীঃ পঞ্চম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৯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৬৬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154" y="5048592"/>
            <a:ext cx="492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48" y="317382"/>
            <a:ext cx="7069386" cy="43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1548" y="363519"/>
            <a:ext cx="2827091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2916" y="2861974"/>
            <a:ext cx="9365673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১০.২.১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বিকাশ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ব্যবহারের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জীবনযাপনের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উন্নয়নের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8717" y="240778"/>
            <a:ext cx="507542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0287" y="1585152"/>
            <a:ext cx="10232288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সমূহ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হয়,সেগুলো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কৃষির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যান্ত্রিক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বৃদ্ধির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রাসায়নিক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দ্রব্য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সেগুলো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কৃষির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রাসায়নিক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কল্যাণে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উৎপাদনে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জীবের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ব্যবহারই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জৈব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endParaRPr lang="en-US" sz="3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653459" y="126850"/>
            <a:ext cx="4769090" cy="880844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58349" y="1438928"/>
            <a:ext cx="9966122" cy="5205153"/>
            <a:chOff x="1781437" y="1279538"/>
            <a:chExt cx="7936421" cy="52051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7292" r="16587"/>
            <a:stretch/>
          </p:blipFill>
          <p:spPr>
            <a:xfrm>
              <a:off x="1781437" y="1279538"/>
              <a:ext cx="4208302" cy="246028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1437" y="3911003"/>
              <a:ext cx="4208302" cy="25736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2409" y="1279538"/>
              <a:ext cx="3229764" cy="25592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13455" r="15095"/>
            <a:stretch/>
          </p:blipFill>
          <p:spPr>
            <a:xfrm>
              <a:off x="6392409" y="3911003"/>
              <a:ext cx="3325449" cy="2573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8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4" y="3245955"/>
            <a:ext cx="5554574" cy="3385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600" b="1" dirty="0" err="1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6600" b="1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66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পাঠ-৩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8800" b="1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501" y="700477"/>
            <a:ext cx="45573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296" y="700477"/>
            <a:ext cx="5637402" cy="42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059" y="5454752"/>
            <a:ext cx="11629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নিরাপদ,উন্নত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আরামদায়ক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6636" y="699430"/>
            <a:ext cx="11083403" cy="4384296"/>
            <a:chOff x="386636" y="699430"/>
            <a:chExt cx="11083403" cy="43842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636" y="699431"/>
              <a:ext cx="5571133" cy="438429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5028" y="699430"/>
              <a:ext cx="5395011" cy="4384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367" y="2317392"/>
            <a:ext cx="8254768" cy="43088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প্রভাবঃ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                          ১।পরিবেশ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দূষণ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</a:t>
            </a:r>
          </a:p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                          ২।অস্ত্র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</a:t>
            </a:r>
          </a:p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                          ৩।অন্যান্য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প্রভাব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  <a:p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73" y="335561"/>
            <a:ext cx="5696125" cy="3196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18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169" y="5668851"/>
            <a:ext cx="1144258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দূষণ: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বায়ুও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2396" y="494951"/>
            <a:ext cx="10355921" cy="4538444"/>
            <a:chOff x="612396" y="763398"/>
            <a:chExt cx="10355921" cy="4538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0290" y="864066"/>
              <a:ext cx="5398027" cy="42951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797" t="2747" r="2703" b="3467"/>
            <a:stretch/>
          </p:blipFill>
          <p:spPr>
            <a:xfrm>
              <a:off x="612396" y="763398"/>
              <a:ext cx="4731391" cy="4538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7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360</Words>
  <Application>Microsoft Office PowerPoint</Application>
  <PresentationFormat>Widescreen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Hp</cp:lastModifiedBy>
  <cp:revision>309</cp:revision>
  <dcterms:created xsi:type="dcterms:W3CDTF">2015-06-29T05:13:51Z</dcterms:created>
  <dcterms:modified xsi:type="dcterms:W3CDTF">2020-08-09T20:35:32Z</dcterms:modified>
</cp:coreProperties>
</file>