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74" r:id="rId6"/>
    <p:sldId id="279" r:id="rId7"/>
    <p:sldId id="278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2D53E-E98D-4F63-9E50-B9A96E0C2411}" type="datetimeFigureOut">
              <a:rPr lang="en-US" smtClean="0"/>
              <a:t>07-05-2020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AAA2-6AD5-4FFB-9443-27FFF179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AAA2-6AD5-4FFB-9443-27FFF17994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07-05-2020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07-05-2020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07-05-2020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07-05-2020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07-05-2020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07-05-2020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07-05-2020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07-05-2020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07-05-2020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07-05-2020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07-05-2020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07-05-2020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4" Type="http://schemas.openxmlformats.org/officeDocument/2006/relationships/image" Target="../media/image3.wm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84" y="3704303"/>
            <a:ext cx="7772400" cy="1774825"/>
          </a:xfrm>
        </p:spPr>
        <p:txBody>
          <a:bodyPr>
            <a:noAutofit/>
          </a:bodyPr>
          <a:lstStyle/>
          <a:p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03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06630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25" y="228600"/>
            <a:ext cx="638211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3900" y="1295400"/>
            <a:ext cx="7772400" cy="99377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সবাইকে অনেক অনেক 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00400"/>
            <a:ext cx="5715000" cy="2980594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494221"/>
              </p:ext>
            </p:extLst>
          </p:nvPr>
        </p:nvGraphicFramePr>
        <p:xfrm>
          <a:off x="2057400" y="4267200"/>
          <a:ext cx="48275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Packager Shell Object" showAsIcon="1" r:id="rId4" imgW="4826880" imgH="685800" progId="Package">
                  <p:embed/>
                </p:oleObj>
              </mc:Choice>
              <mc:Fallback>
                <p:oleObj name="Packager Shell Object" showAsIcon="1" r:id="rId4" imgW="4826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267200"/>
                        <a:ext cx="482758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6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0"/>
            <a:ext cx="43434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মিজানুর রহমান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ইন্সট্রাক্টর (গণিত)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বেগমগঞ্জ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টেকনিক্যাল স্কুল এন্ড কলেজ 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1495278"/>
            <a:ext cx="36576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গণিত-</a:t>
            </a:r>
            <a:r>
              <a:rPr lang="en-US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2(1923)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অধ্যয়-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.1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সময়-৪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304800"/>
            <a:ext cx="48006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2209800" cy="20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838200" y="211448"/>
            <a:ext cx="7772400" cy="953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11448"/>
            <a:ext cx="662043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476999" y="1636343"/>
                <a:ext cx="2115671" cy="139314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: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9" y="1636343"/>
                <a:ext cx="2115671" cy="1393145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421918" y="4267200"/>
                <a:ext cx="2626081" cy="13335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: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= b : c = c : d</a:t>
                </a:r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8" y="4267200"/>
                <a:ext cx="2626081" cy="13335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3427745" y="2591816"/>
                <a:ext cx="2514600" cy="137058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745" y="2591816"/>
                <a:ext cx="2514600" cy="1370584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5942345" y="4495800"/>
                <a:ext cx="2682110" cy="13716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345" y="4495800"/>
                <a:ext cx="2682110" cy="1371600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11109" y="928457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17573" y="857779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68906" y="1837805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20609" y="3388200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21919" y="1725543"/>
            <a:ext cx="2514600" cy="1278913"/>
            <a:chOff x="421919" y="794657"/>
            <a:chExt cx="2514600" cy="2209800"/>
          </a:xfrm>
        </p:grpSpPr>
        <p:sp>
          <p:nvSpPr>
            <p:cNvPr id="7" name="Oval 6"/>
            <p:cNvSpPr/>
            <p:nvPr/>
          </p:nvSpPr>
          <p:spPr>
            <a:xfrm>
              <a:off x="421919" y="794657"/>
              <a:ext cx="2514600" cy="22098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90600" y="16002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 : 5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76083" y="3696716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83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ক্ষার্থীরা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-------------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0" y="2895600"/>
            <a:ext cx="8178800" cy="175260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বীজগণিতীয় অনুপাত ও সমানুপাত ধারণা করতে পারবে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অনুপাত ও সমানুপাত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সংক্রান্ত সমস্যা সমাধান করতে পারবে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যোজন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 করতে পারবে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81000"/>
            <a:ext cx="77724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 ফল-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1999" y="457200"/>
            <a:ext cx="7772400" cy="60960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22611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1507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6518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09600" y="1339333"/>
                <a:ext cx="394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19)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𝑙𝑥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𝑚𝑦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𝑛𝑧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39333"/>
                <a:ext cx="394656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236"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56164" y="1246423"/>
                <a:ext cx="2889061" cy="555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𝑦𝑧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𝑧𝑥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64" y="1246423"/>
                <a:ext cx="2889061" cy="5551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209800" y="2226117"/>
                <a:ext cx="3059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দেয়া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NikoshBAN" pitchFamily="2" charset="0"/>
                      </a:rPr>
                      <m:t>𝑙𝑥</m:t>
                    </m:r>
                    <m:r>
                      <a:rPr lang="en-US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latin typeface="Cambria Math"/>
                        <a:cs typeface="NikoshBAN" pitchFamily="2" charset="0"/>
                      </a:rPr>
                      <m:t>𝑚𝑦</m:t>
                    </m:r>
                    <m:r>
                      <a:rPr lang="en-US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latin typeface="Cambria Math"/>
                        <a:cs typeface="NikoshBAN" pitchFamily="2" charset="0"/>
                      </a:rPr>
                      <m:t>𝑛𝑧</m:t>
                    </m:r>
                  </m:oMath>
                </a14:m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=k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ধরি</a:t>
                </a:r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226117"/>
                <a:ext cx="305936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796" t="-9836" r="-2994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075330" y="2687782"/>
                <a:ext cx="36649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𝑜𝑟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, </m:t>
                      </m:r>
                      <m:r>
                        <a:rPr lang="en-US" i="1" smtClean="0">
                          <a:latin typeface="Cambria Math"/>
                          <a:cs typeface="NikoshBAN" pitchFamily="2" charset="0"/>
                        </a:rPr>
                        <m:t>𝑙𝑥</m:t>
                      </m:r>
                      <m:r>
                        <a:rPr lang="en-US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,  </m:t>
                      </m:r>
                      <m:r>
                        <a:rPr lang="en-US" i="1">
                          <a:latin typeface="Cambria Math"/>
                          <a:cs typeface="NikoshBAN" pitchFamily="2" charset="0"/>
                        </a:rPr>
                        <m:t>𝑚𝑦</m:t>
                      </m:r>
                      <m:r>
                        <a:rPr lang="en-US" i="1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,  </m:t>
                      </m:r>
                      <m:r>
                        <a:rPr lang="en-US" i="1">
                          <a:latin typeface="Cambria Math"/>
                          <a:cs typeface="NikoshBAN" pitchFamily="2" charset="0"/>
                        </a:rPr>
                        <m:t>𝑛𝑧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330" y="2687782"/>
                <a:ext cx="3664914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66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057401" y="3124200"/>
                <a:ext cx="341093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𝑜𝑟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, </m:t>
                      </m:r>
                      <m:r>
                        <a:rPr lang="en-US" i="1" smtClean="0">
                          <a:latin typeface="Cambria Math"/>
                          <a:cs typeface="NikoshBAN" pitchFamily="2" charset="0"/>
                        </a:rPr>
                        <m:t>𝑥</m:t>
                      </m:r>
                      <m:r>
                        <a:rPr lang="en-US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𝑙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,  </m:t>
                      </m:r>
                      <m:r>
                        <a:rPr lang="en-US" i="1">
                          <a:latin typeface="Cambria Math"/>
                          <a:cs typeface="NikoshBAN" pitchFamily="2" charset="0"/>
                        </a:rPr>
                        <m:t>𝑦</m:t>
                      </m:r>
                      <m:r>
                        <a:rPr lang="en-US" i="1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NikoshBAN" pitchFamily="2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,  </m:t>
                      </m:r>
                      <m:r>
                        <a:rPr lang="en-US" i="1">
                          <a:latin typeface="Cambria Math"/>
                          <a:cs typeface="NikoshBAN" pitchFamily="2" charset="0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NikoshBAN" pitchFamily="2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3124200"/>
                <a:ext cx="3410934" cy="618246"/>
              </a:xfrm>
              <a:prstGeom prst="rect">
                <a:avLst/>
              </a:prstGeom>
              <a:blipFill rotWithShape="1">
                <a:blip r:embed="rId10"/>
                <a:stretch>
                  <a:fillRect r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030506" y="3886200"/>
                <a:ext cx="2693893" cy="709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</a:t>
                </a:r>
                <a:r>
                  <a:rPr lang="en-US" sz="2400" dirty="0" smtClean="0"/>
                  <a:t>.H.S=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𝑦𝑧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𝑧𝑥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𝑥𝑦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06" y="3886200"/>
                <a:ext cx="2693893" cy="709618"/>
              </a:xfrm>
              <a:prstGeom prst="rect">
                <a:avLst/>
              </a:prstGeom>
              <a:blipFill rotWithShape="1">
                <a:blip r:embed="rId11"/>
                <a:stretch>
                  <a:fillRect l="-3394" r="-5882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2454039" y="4622712"/>
                <a:ext cx="2907495" cy="863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20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</m:den>
                        </m:f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𝑙</m:t>
                            </m:r>
                          </m:den>
                        </m:f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𝑙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𝑚</m:t>
                            </m:r>
                          </m:den>
                        </m:f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39" y="4622712"/>
                <a:ext cx="2907495" cy="863698"/>
              </a:xfrm>
              <a:prstGeom prst="rect">
                <a:avLst/>
              </a:prstGeom>
              <a:blipFill rotWithShape="1">
                <a:blip r:embed="rId12"/>
                <a:stretch>
                  <a:fillRect l="-2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0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9271" y="3733800"/>
            <a:ext cx="133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438400" y="533400"/>
                <a:ext cx="2907495" cy="919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𝑚𝑛</m:t>
                            </m:r>
                          </m:den>
                        </m:f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𝑙</m:t>
                            </m:r>
                          </m:den>
                        </m:f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33400"/>
                <a:ext cx="2907495" cy="919739"/>
              </a:xfrm>
              <a:prstGeom prst="rect">
                <a:avLst/>
              </a:prstGeom>
              <a:blipFill rotWithShape="1">
                <a:blip r:embed="rId2"/>
                <a:stretch>
                  <a:fillRect l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362200" y="1524001"/>
                <a:ext cx="4800600" cy="572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𝑚𝑛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524001"/>
                <a:ext cx="4800600" cy="572464"/>
              </a:xfrm>
              <a:prstGeom prst="rect">
                <a:avLst/>
              </a:prstGeom>
              <a:blipFill rotWithShape="1">
                <a:blip r:embed="rId3"/>
                <a:stretch>
                  <a:fillRect l="-1398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492188" y="2286000"/>
                <a:ext cx="3222812" cy="624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𝑚𝑛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188" y="2286000"/>
                <a:ext cx="3222812" cy="624273"/>
              </a:xfrm>
              <a:prstGeom prst="rect">
                <a:avLst/>
              </a:prstGeom>
              <a:blipFill rotWithShape="1">
                <a:blip r:embed="rId4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0" y="3200400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L.H.S=R.H.S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5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609600" y="228600"/>
            <a:ext cx="76962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219200"/>
            <a:ext cx="2514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62000" y="1948934"/>
                <a:ext cx="6705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19)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𝑎𝑥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𝑏𝑦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𝑐𝑧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48934"/>
                <a:ext cx="670560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091" t="-8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100254" y="2514600"/>
                <a:ext cx="3307380" cy="6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𝑦𝑧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𝑧𝑥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𝑥𝑦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/>
                          </a:rPr>
                          <m:t>𝑐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𝑎𝑏</m:t>
                        </m:r>
                      </m:num>
                      <m:den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54" y="2514600"/>
                <a:ext cx="3307380" cy="658257"/>
              </a:xfrm>
              <a:prstGeom prst="rect">
                <a:avLst/>
              </a:prstGeom>
              <a:blipFill rotWithShape="1">
                <a:blip r:embed="rId4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4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315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2594" y="1371600"/>
            <a:ext cx="5205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19488" y="2438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a,b,c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সমানুপাতী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274074"/>
            <a:ext cx="7086600" cy="5641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62000" y="2164377"/>
                <a:ext cx="6705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Ex 10)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𝑎𝑥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𝑏𝑦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𝑐𝑧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64377"/>
                <a:ext cx="6705600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1091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100254" y="2730043"/>
                <a:ext cx="3307380" cy="6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𝑦𝑧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𝑧𝑥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𝑥𝑦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/>
                          </a:rPr>
                          <m:t>𝑐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𝑎𝑏</m:t>
                        </m:r>
                      </m:num>
                      <m:den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54" y="2730043"/>
                <a:ext cx="3307380" cy="658257"/>
              </a:xfrm>
              <a:prstGeom prst="rect">
                <a:avLst/>
              </a:prstGeom>
              <a:blipFill rotWithShape="1">
                <a:blip r:embed="rId3"/>
                <a:stretch>
                  <a:fillRect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09600" y="1339333"/>
                <a:ext cx="394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19)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𝑙𝑥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𝑚𝑦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𝑛𝑧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39333"/>
                <a:ext cx="394656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236"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556164" y="1246423"/>
                <a:ext cx="2889061" cy="555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𝑦𝑧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𝑧𝑥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64" y="1246423"/>
                <a:ext cx="2889061" cy="5551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8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1455</TotalTime>
  <Words>557</Words>
  <Application>Microsoft Office PowerPoint</Application>
  <PresentationFormat>On-screen Show (4:3)</PresentationFormat>
  <Paragraphs>51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Equation</vt:lpstr>
      <vt:lpstr>Packager Shell Object</vt:lpstr>
      <vt:lpstr>স্বাগতম</vt:lpstr>
      <vt:lpstr>মোঃ মিজানুর রহমান ইন্সট্রাক্টর (গণিত) বেগমগঞ্জ টেকনিক্যাল স্কুল এন্ড কলেজ  </vt:lpstr>
      <vt:lpstr>PowerPoint Presentation</vt:lpstr>
      <vt:lpstr>পাঠ শেষে শিক্ষার্থীরা -------------</vt:lpstr>
      <vt:lpstr>উপস্থাপন</vt:lpstr>
      <vt:lpstr>PowerPoint Presentation</vt:lpstr>
      <vt:lpstr>PowerPoint Presentation</vt:lpstr>
      <vt:lpstr>PowerPoint Presentation</vt:lpstr>
      <vt:lpstr>PowerPoint Presentation</vt:lpstr>
      <vt:lpstr>সবাইকে অনেক অনেক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User.TTTC</dc:creator>
  <cp:lastModifiedBy>New Dynamic</cp:lastModifiedBy>
  <cp:revision>309</cp:revision>
  <dcterms:created xsi:type="dcterms:W3CDTF">2006-08-16T00:00:00Z</dcterms:created>
  <dcterms:modified xsi:type="dcterms:W3CDTF">2020-05-07T03:52:11Z</dcterms:modified>
</cp:coreProperties>
</file>