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6"/>
  </p:notesMasterIdLst>
  <p:sldIdLst>
    <p:sldId id="257" r:id="rId5"/>
    <p:sldId id="277" r:id="rId6"/>
    <p:sldId id="279" r:id="rId7"/>
    <p:sldId id="258" r:id="rId8"/>
    <p:sldId id="278" r:id="rId9"/>
    <p:sldId id="259" r:id="rId10"/>
    <p:sldId id="260" r:id="rId11"/>
    <p:sldId id="262" r:id="rId12"/>
    <p:sldId id="263" r:id="rId13"/>
    <p:sldId id="266" r:id="rId14"/>
    <p:sldId id="267" r:id="rId15"/>
    <p:sldId id="273" r:id="rId16"/>
    <p:sldId id="270" r:id="rId17"/>
    <p:sldId id="271" r:id="rId18"/>
    <p:sldId id="283" r:id="rId19"/>
    <p:sldId id="284" r:id="rId20"/>
    <p:sldId id="274" r:id="rId21"/>
    <p:sldId id="276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Front Matter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oup Member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oup Member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oup Member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al Clos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68" d="100"/>
          <a:sy n="68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designed this template so that each member of the project team has a set of slides with its own theme. Members, here’s how you add a new slide to just your set: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where you want to add the slide: Select an existing one in the Thumbnails pane, click the New Slide button, then choose a layout. The new slide gets the same theme as the other slides in your set. </a:t>
            </a:r>
          </a:p>
          <a:p>
            <a:endParaRPr lang="en-US" dirty="0" smtClean="0"/>
          </a:p>
          <a:p>
            <a:r>
              <a:rPr lang="en-US" dirty="0" smtClean="0"/>
              <a:t>Careful! Don’t annoy your fellow presenters by accidentally changing their themes. That can happen if you choose a different theme from the Design tab, which changes all of the slides in the presentation to that look.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18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410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33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557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861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084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975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39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DB52-03C8-4D5E-AC02-06A47B4EF58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80A-2837-4084-AF56-2F0433C0AC0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7DA4-405B-4DCF-8DEF-F05BB7327FD7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65D5-EBD8-4839-B759-80ABB18CF28D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2935-E9CB-4B54-AF47-DB3791B117D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42D0-A62C-49B3-8453-EA079307F7E7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FAD4-2353-4E90-828B-96C7EB5E75C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DA4-1FD5-4CC6-9A7F-836FF6818E9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B1DF2E1-111C-4D13-9F87-06EF0DC807D7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F689-8AAD-4E3E-9569-7801DFA0668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84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5242-08D2-4F2C-B9FA-628DA3C8A8A3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39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71D-B875-4802-A702-CF5CB1B4562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F0BB-A200-4650-BFCF-1F978758A26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91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5539-8E0E-4D7E-8688-676EF4ACE30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22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369C-3D59-46EE-943F-4DED16F7BA1D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23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1E0-9AC4-49F3-A23F-EAA88A0DDAF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95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523B-24D7-4368-B3DF-2359B3D5F56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431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FF25-943B-4375-93FB-1E38EE37496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84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AA66-E129-4108-AEC1-29D196E6EE23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570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D4C3-E91B-4878-9460-ADCCAD1CCEF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23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1B7C-F568-4AC3-B9E6-22EC68CCA805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836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C088-74AB-47A6-8EBC-4EE80A3CA68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5995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7AC3-4024-4606-99DC-35A3E29E081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492F-6FD5-4119-9172-BDA7F911CAD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73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C3D-021D-4BD6-A99C-6EBAFC2D96B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336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0432-39C5-4922-B232-F2D00F72CEF3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B309-4FC2-4B5E-AD8C-1C7A9FBE039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984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0BD595-8306-4C7E-AB9A-D1AB2C01BD4B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995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49AB-F36A-46BA-BAA5-6EB3BE2FB42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9A00-3F68-47F6-8564-52434EB37AB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DBE-D47B-4CEF-AFCC-337BC111931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A9AD-3A07-4345-B113-0A4A7B933C79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CF09-A457-433E-8B49-816A94D37E8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EB58-9204-412F-8256-61BEE3485EF4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85AD-2D7E-44F3-8CB3-4DB9168075D7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DD8E-CDA6-4BEB-B5B7-60EE0D80C1E5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2434-1CEA-4E97-8B4A-C72410FCBE69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F0F2-9793-46FF-83E0-641F1A75819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24E-B71A-48A0-A88D-3F70CF070929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6B14-2157-4934-AFBA-748E0D86174E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1D4B-73EF-4238-AC5E-53B372A4AFB5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074E-14BB-4C3A-933A-95BA052CCE87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F2CC-4CC3-4E12-BC3E-BBC105291DF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76BF-A713-4D77-8E06-4CBCC085E9FB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EFAF-3764-4236-A309-0EEF0584EAC8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CA2-4788-4195-9884-4E2A6016195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3F022DD-C6AD-4049-8CB8-C790532FE7C8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0F3A-9B34-484B-B395-FB970B4755A8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842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4F62-C60A-478B-AB9C-984867B4D64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9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CC2A-64A9-49B7-8DCB-5F032FF57D0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98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80A-904C-4A02-B9E2-078D41C6A976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9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2227-E930-4BF5-9C0F-0BA76A93FEDD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2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653-7FD3-4506-9DAB-F2DCB13F2635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46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528D-6DD3-4A2A-BD4C-F68F10F7D84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37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368B-5D0E-4CF1-A6E7-65D275E00605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33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D380-6976-47F5-8DC3-5B16FB9C5CF2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7A0B-4777-441B-A02D-4EA097ED100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06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4883-3241-409E-85C9-0DDA6907220A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60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31B-ED95-43D8-BAC7-EFB7551C4948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52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3180-B25D-4E1E-8A1F-B811A1405659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9702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17DF-375A-417E-B98F-5F3AF4C20188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6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AE24-F275-471D-82AD-6F88952632F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17E1-A8BC-4D9A-8DDD-9CA2DEEFDE0D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7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2BBF-726A-496F-8A73-BC2865B6D0BA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9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DC44A7C-6BAE-49E9-BF12-244FBFF54CAC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45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BFBB-0803-421A-9BB2-F048C834F87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EC3C-A841-49F5-8880-F691279435B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C929-30B7-4D31-BEFB-5CEEA561B03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94C1-C7B4-48F7-A5CD-08701334D4CF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5E71-3EC4-4197-B5B0-9E90341585C0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29C4-DB99-4EC2-89B9-9A4E695FAD11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B1B2C-E60A-4634-AC1A-2B0906D7719E}" type="datetime1">
              <a:rPr lang="en-US" smtClean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Amal Kumar Chakraborty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>
                <a:latin typeface="Shonar Bangla" pitchFamily="34" charset="0"/>
                <a:cs typeface="Shonar Bangla" pitchFamily="34" charset="0"/>
              </a:rPr>
              <a:t>হিন্দু ধর্ম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নবম ও দশম শ্রেণি</a:t>
            </a:r>
            <a:endParaRPr lang="en-US" sz="6000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5028" y="37279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91504"/>
            <a:ext cx="8144134" cy="1303720"/>
          </a:xfrm>
        </p:spPr>
        <p:txBody>
          <a:bodyPr/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ঈশ্বরের গুণ – শক্তি :- দেবদেবী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8359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ঈশ্বরের গুণ – শক্তি :- দেবদেবী</a:t>
            </a:r>
            <a:endParaRPr lang="en-US" sz="6000" dirty="0"/>
          </a:p>
        </p:txBody>
      </p:sp>
      <p:pic>
        <p:nvPicPr>
          <p:cNvPr id="12" name="Content Placeholder 11" descr="140817015040Mujib_kalerkantho_pic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974122" y="2124223"/>
            <a:ext cx="5804658" cy="3573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2926082" y="5612999"/>
            <a:ext cx="5795889" cy="78075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বিভিন্ন দেব দেবী গন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82522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ঈশ্বরের গুণ – শক্তি :- দেবদেবী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ঈশ্বর  নিরাকার , প্রয়োজনে তিনি সাকার রূপ ধারণ করতে পারেন । দেবদেবী ঈশ্বরের সাকার রূপ । দেবদেবীগণ পরিপূর্ণ ঈশ্বর না হলেও মহান ঈশ্বরের বিভিন্ন গুণে গুণান্বিত । কেননা , তাঁরা ঈশ্বরের এক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একাধিক গুণ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শক্তি ধারণ করে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আছেন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পুজার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মাধ্যমে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তাঁরা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সন্তুষ্ট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এবং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পূজারীর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অভিষ্ট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পূরণ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করেন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4194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593029"/>
            <a:ext cx="8144134" cy="1373070"/>
          </a:xfrm>
        </p:spPr>
        <p:txBody>
          <a:bodyPr/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 ও উপাসনার প্রয়োজনীয়তা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2253349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 ও উপাসনার প্রয়োজনীয়তা</a:t>
            </a:r>
            <a:endParaRPr lang="en-US" sz="6000" dirty="0"/>
          </a:p>
        </p:txBody>
      </p:sp>
      <p:pic>
        <p:nvPicPr>
          <p:cNvPr id="11" name="Content Placeholder 10" descr="383501_17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610619" y="2166422"/>
            <a:ext cx="3971870" cy="3995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1252035" y="6165924"/>
            <a:ext cx="8834511" cy="692076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উপাসনারত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ব্যক্তি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275006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97" y="2280601"/>
            <a:ext cx="9613861" cy="416240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ঈশ্বরের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গুণগান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রীতিকে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বলা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 উপাসনা ,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আক্ষরিকভাবে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উপাসনা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বলতে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ঈশ্বরের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পাশে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অবস্থান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বোঝানো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 ঈশ্বরের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সান্নিধ্য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ও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পরম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মুক্তির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একটি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মাধ্যম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হলো উপাসনা ।</a:t>
            </a: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উপাসনা ২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ধরনের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যথা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:-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সাকার উপাসনা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নিরাকার উপাসনা 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উপাসনার প্রয়োজনীয়তা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494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উপাসনার প্রয়োজনীয়তা :-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হৃদয়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পরিশুদ্ধ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পবিত্র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মনের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দৃঢ়তা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বৃদ্ধি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ভক্তদের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মনে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ঈশ্বরের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উপস্থিতি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সৃষ্টি ।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মানসিক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অবস্থার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উন্নতি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ভক্ত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ও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ঈশ্বরকে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মুখোমুখি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মোক্ষলাভ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578961"/>
            <a:ext cx="8144134" cy="1373070"/>
          </a:xfrm>
        </p:spPr>
        <p:txBody>
          <a:bodyPr/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 সম্পর্কিত শ্লোক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6538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উপাসনা সম্পর্কিত শ্লোক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08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যস্ম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পরং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নাপরমস্তি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কিঞ্চি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ৎ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যস্মান্ননীয়ো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ন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জ্যায়োহস্তি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কিঞ্চি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ৎ</a:t>
            </a:r>
          </a:p>
          <a:p>
            <a:pPr algn="ctr">
              <a:buNone/>
            </a:pP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বৃক্ষ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ইব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স্তব্ধো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দিবি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তিষ্ঠত্যেক</a:t>
            </a: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স্তেনেদং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পূর্ণং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পুরুষেণ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সর্বম্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।।</a:t>
            </a:r>
          </a:p>
          <a:p>
            <a:pPr algn="ctr">
              <a:spcBef>
                <a:spcPts val="0"/>
              </a:spcBef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সরলার্থ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:-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যা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থেকে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উৎকৃষ্ট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অপকৃষ্ট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আর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কিছু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নেই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যা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থেকে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ক্ষুদ্রতর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বৃহত্তর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কিছুই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নেই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যে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অদ্বিতীয়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পরমাত্মা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বৃক্ষের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ন্যায়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নিশ্চলভাবে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স্বমহিমায়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বিরাজিত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সেই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পুরুষের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দ্বারাই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সমস্ত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জগ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পরিব্যাপ্ত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।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0502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শিখন ফল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স্রষ্টার স্বরূপ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করতে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স্রষ্টার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সাথে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সৃষ্টির সম্পর্ক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বিশ্লেষণ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করতে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দেবদেবী  ঈশ্বরের বিভিন্ন গুণ ও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শক্তির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প্রকাশে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ধারণাটি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করতে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ঈশ্বরের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উদ্দেশ্যে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উপাসনা ও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প্রার্থনা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মন্ত্র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অনুশীলন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করতে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পারবে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80322" y="2224328"/>
            <a:ext cx="5973696" cy="4633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নাম : অমল কুমার চক্রবর্ত্তী </a:t>
            </a:r>
            <a:r>
              <a:rPr lang="en-US" sz="36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(সহকারী শিক্ষক)</a:t>
            </a:r>
            <a:endParaRPr lang="en-US" sz="4400" dirty="0" smtClean="0">
              <a:solidFill>
                <a:schemeClr val="bg1"/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কালারপোল হাজী মোঃওমরা মিয়া চৌধুরী বহুমুখী উচ্চ বিদ্যালয়।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  শিকলবাহা, কর্ণফুলী ,চট্টগ্রাম।</a:t>
            </a:r>
            <a:endParaRPr lang="en-US" sz="4000" dirty="0">
              <a:solidFill>
                <a:schemeClr val="bg1"/>
              </a:solidFill>
              <a:effectLst/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27" name="Picture 3" descr="C:\Users\Ami\Downloads\WhatsApp Image 2020-07-29 at 11.27.43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6726" y="2124221"/>
            <a:ext cx="3010485" cy="43384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85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592" y="2336873"/>
            <a:ext cx="10025193" cy="428901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as-IN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হিন্দুধর্ম অনুসারে  স্রষ্টাকে ব্রহ্ম , ঈশ্বর , ভগবান  ও অবতার নামে অভিহিত করা হয়েছে । স্রষ্টা ছাড়া যেমন সৃষ্টি করা যায় না তেমনি সৃষ্টি  ছাড়া স্রষ্টারও  অস্তিত্ব থাকে না ।</a:t>
            </a: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(ক)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পরমাত্মা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কাকে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বলে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?</a:t>
            </a: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(খ) ঈশ্বর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সম্পর্কে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শ্রীমদ্ভগবদ্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গীতায়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শ্লোকটি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কর ।</a:t>
            </a: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(গ) স্রষ্টাকে ভগবান ও অবতার নামে অভিহিত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হয়েছে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তার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দাও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।</a:t>
            </a: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(ঘ)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উদ্দীপকে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শেষোক্ত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উক্তিটি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1026" y="2020414"/>
            <a:ext cx="451532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166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870660" cy="365125"/>
          </a:xfrm>
        </p:spPr>
        <p:txBody>
          <a:bodyPr/>
          <a:lstStyle/>
          <a:p>
            <a:r>
              <a:rPr lang="en-US" dirty="0" err="1" smtClean="0"/>
              <a:t>Amal</a:t>
            </a:r>
            <a:r>
              <a:rPr lang="en-US" dirty="0" smtClean="0"/>
              <a:t> Kumar </a:t>
            </a:r>
            <a:r>
              <a:rPr lang="en-US" dirty="0" err="1" smtClean="0"/>
              <a:t>Chakraborty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পাঠ পরিচিতি 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06350" y="2518121"/>
            <a:ext cx="4734795" cy="3474716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অধ্যায়ঃ প্রথম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অধ্যায়ের নাম : স্রষ্টা ও সৃষ্টি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প্রথম পরিচ্ছেদ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/>
                <a:latin typeface="Shonar Bangla" pitchFamily="34" charset="0"/>
                <a:cs typeface="Shonar Bangla" pitchFamily="34" charset="0"/>
              </a:rPr>
              <a:t>পরিচ্ছেদের নাম : স্রষ্টার  স্বরূপ ও উপাসনা</a:t>
            </a:r>
            <a:endParaRPr lang="en-US" dirty="0" smtClean="0">
              <a:solidFill>
                <a:schemeClr val="bg1"/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93169" y="2477616"/>
            <a:ext cx="2900569" cy="3543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Shonar Bangla" pitchFamily="34" charset="0"/>
                <a:cs typeface="Shonar Bangla" pitchFamily="34" charset="0"/>
              </a:rPr>
              <a:t>আজকের পাঠ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66533"/>
            <a:ext cx="9613861" cy="430307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en-US" sz="36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স্রষ্টার 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স্বরূপ ।</a:t>
            </a: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স্রষ্টা ও সৃষ্টির সম্পর্ক ।</a:t>
            </a: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ঈশ্বরের 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গুণ – শক্তি :- দেবদেবী ।</a:t>
            </a: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উপাসনা ও উপাসনার প্রয়োজনীয়তা ।</a:t>
            </a: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উপাসনা সম্পর্কিত শ্লোক ।</a:t>
            </a:r>
            <a:endParaRPr lang="en-US" sz="36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2" y="2897945"/>
            <a:ext cx="9613860" cy="90033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স্রষ্টার স্বরূপ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স্রষ্টার স্বরূপ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3" name="Content Placeholder 12" descr="33237_125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09173" y="2405575"/>
            <a:ext cx="3046900" cy="3516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Content Placeholder 15" descr="1952_Bengali_Language_movement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72108" y="2419644"/>
            <a:ext cx="2811903" cy="3573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7" name="Picture 16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7283" y="2433711"/>
            <a:ext cx="2863991" cy="3545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6922539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Shonar Bangla" pitchFamily="34" charset="0"/>
                <a:cs typeface="Shonar Bangla" pitchFamily="34" charset="0"/>
              </a:rPr>
              <a:t>স্রষ্টার স্বরূপ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97" y="2391507"/>
            <a:ext cx="9997057" cy="395302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ঈশ্বর এক এবং অদ্বিতীয় কিন্তু আমরা তাঁর স্বরূপ বৈশিষ্ট্যের উপর ভিত্তি করে একে  নানা নামে অভিহিত করি । যেমন :</a:t>
            </a:r>
          </a:p>
          <a:p>
            <a:r>
              <a:rPr lang="as-IN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ব্রহ্ম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 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ঈশ্বর  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ভগবান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Shonar Bangla" pitchFamily="34" charset="0"/>
                <a:cs typeface="Shonar Bangla" pitchFamily="34" charset="0"/>
              </a:rPr>
              <a:t>অবতার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72153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1692" y="2940143"/>
            <a:ext cx="85932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স্রষ্টা ও সৃষ্টির সম্পর্ক</a:t>
            </a:r>
            <a:endParaRPr lang="as-IN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9141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s-IN" sz="6000" dirty="0" smtClean="0">
                <a:latin typeface="Shonar Bangla" pitchFamily="34" charset="0"/>
                <a:cs typeface="Shonar Bangla" pitchFamily="34" charset="0"/>
              </a:rPr>
              <a:t>স্রষ্টা ও সৃষ্টির সম্পর্ক</a:t>
            </a:r>
            <a:endParaRPr lang="as-IN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80321" y="2194560"/>
            <a:ext cx="9613861" cy="444539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স্রষ্টাকে আমরা </a:t>
            </a:r>
            <a:r>
              <a:rPr lang="as-IN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ব্রহ্ম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, ঈশ্বর , পরমেশ্বর , আত্মা , ভগবান প্রভৃতি নামে ডাকি । স্রষ্টা ও সৃষ্টির মধ্যে গভীর সম্পর্ক বিরাজ করেছে । নিচের সৃষ্টির শৃঙ্খলা প্রতিষ্ঠায় স্রষ্টার ভূমিকা দেওয়া হলো :-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অভিভাবক হিসেবে সৃষ্টিকর্তার ভুমিকা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সর্বশক্তিমান হিসেবে স্রষ্টার ভূমিকা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দুষ্টের দমনে ঈশ্বর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শাসক হিসেবে ভূমিকা ।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জন্ম ও মৃত্যুর বিধায়ক ও ভালো কাজের ফলদাতা ।</a:t>
            </a:r>
          </a:p>
          <a:p>
            <a:pPr>
              <a:buNone/>
            </a:pP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70800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build="p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579</Words>
  <Application>Microsoft Office PowerPoint</Application>
  <PresentationFormat>Custom</PresentationFormat>
  <Paragraphs>122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Berlin</vt:lpstr>
      <vt:lpstr>1_Berlin</vt:lpstr>
      <vt:lpstr>2_Berlin</vt:lpstr>
      <vt:lpstr>3_Berlin</vt:lpstr>
      <vt:lpstr>হিন্দু ধর্ম</vt:lpstr>
      <vt:lpstr>পরিচিতি</vt:lpstr>
      <vt:lpstr>পাঠ পরিচিতি </vt:lpstr>
      <vt:lpstr>আজকের পাঠ</vt:lpstr>
      <vt:lpstr>স্রষ্টার স্বরূপ</vt:lpstr>
      <vt:lpstr>স্রষ্টার স্বরূপ</vt:lpstr>
      <vt:lpstr>স্রষ্টার স্বরূপ</vt:lpstr>
      <vt:lpstr>Slide 8</vt:lpstr>
      <vt:lpstr>স্রষ্টা ও সৃষ্টির সম্পর্ক</vt:lpstr>
      <vt:lpstr>ঈশ্বরের গুণ – শক্তি :- দেবদেবী</vt:lpstr>
      <vt:lpstr>ঈশ্বরের গুণ – শক্তি :- দেবদেবী</vt:lpstr>
      <vt:lpstr>ঈশ্বরের গুণ – শক্তি :- দেবদেবী</vt:lpstr>
      <vt:lpstr>উপাসনা ও উপাসনার প্রয়োজনীয়তা</vt:lpstr>
      <vt:lpstr>উপাসনা ও উপাসনার প্রয়োজনীয়তা</vt:lpstr>
      <vt:lpstr>উপাসনা</vt:lpstr>
      <vt:lpstr>উপাসনার প্রয়োজনীয়তা</vt:lpstr>
      <vt:lpstr>উপাসনা সম্পর্কিত শ্লোক</vt:lpstr>
      <vt:lpstr>উপাসনা সম্পর্কিত শ্লোক</vt:lpstr>
      <vt:lpstr>শিখন ফল</vt:lpstr>
      <vt:lpstr>বাড়ির কাজ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/>
  <cp:lastModifiedBy>Ami</cp:lastModifiedBy>
  <cp:revision>123</cp:revision>
  <dcterms:created xsi:type="dcterms:W3CDTF">2014-04-17T23:07:25Z</dcterms:created>
  <dcterms:modified xsi:type="dcterms:W3CDTF">2020-08-10T05:32:36Z</dcterms:modified>
</cp:coreProperties>
</file>