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0"/>
  </p:notesMasterIdLst>
  <p:sldIdLst>
    <p:sldId id="324" r:id="rId2"/>
    <p:sldId id="327" r:id="rId3"/>
    <p:sldId id="328" r:id="rId4"/>
    <p:sldId id="345" r:id="rId5"/>
    <p:sldId id="329" r:id="rId6"/>
    <p:sldId id="331" r:id="rId7"/>
    <p:sldId id="332" r:id="rId8"/>
    <p:sldId id="349" r:id="rId9"/>
    <p:sldId id="336" r:id="rId10"/>
    <p:sldId id="337" r:id="rId11"/>
    <p:sldId id="339" r:id="rId12"/>
    <p:sldId id="346" r:id="rId13"/>
    <p:sldId id="347" r:id="rId14"/>
    <p:sldId id="348" r:id="rId15"/>
    <p:sldId id="341" r:id="rId16"/>
    <p:sldId id="342" r:id="rId17"/>
    <p:sldId id="343" r:id="rId18"/>
    <p:sldId id="34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-79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7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07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12DA0-6788-4263-A34A-99077C01938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827605" y="6347694"/>
            <a:ext cx="7413675" cy="400110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flowerruler.gif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 rot="16200000">
            <a:off x="8821566" y="3297555"/>
            <a:ext cx="6458006" cy="2828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 descr="flowerruler.gif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 rot="16200000">
            <a:off x="-3126594" y="3230419"/>
            <a:ext cx="6458006" cy="282866"/>
          </a:xfrm>
          <a:prstGeom prst="rect">
            <a:avLst/>
          </a:prstGeom>
        </p:spPr>
      </p:pic>
      <p:pic>
        <p:nvPicPr>
          <p:cNvPr id="10" name="Picture 9" descr="flowerruler.gif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74322" y="1416"/>
            <a:ext cx="11665293" cy="208570"/>
          </a:xfrm>
          <a:prstGeom prst="rect">
            <a:avLst/>
          </a:prstGeom>
        </p:spPr>
      </p:pic>
      <p:pic>
        <p:nvPicPr>
          <p:cNvPr id="11" name="Picture 10" descr="flowerruler.gif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62179" y="6633730"/>
            <a:ext cx="11665293" cy="20857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" y="1416"/>
            <a:ext cx="12192000" cy="6840884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74322" y="209986"/>
            <a:ext cx="11634814" cy="6390869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3" name="coin.wav"/>
          </p:stSnd>
        </p:sndAc>
      </p:transition>
    </mc:Choice>
    <mc:Fallback xmlns="">
      <p:transition spd="slow">
        <p:fade/>
        <p:sndAc>
          <p:stSnd>
            <p:snd r:embed="rId16" name="coin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199" y="729238"/>
            <a:ext cx="9926319" cy="122318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অছে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6043" y="1906707"/>
            <a:ext cx="9889956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800" b="1" dirty="0" smtClean="0">
                <a:latin typeface="Arial" pitchFamily="34" charset="0"/>
                <a:cs typeface="NikoshBAN" pitchFamily="2" charset="0"/>
              </a:rPr>
              <a:t>5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চেপে উপস্থাপন শুরু করা যেতে পারে 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করবে না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1219200" y="3073886"/>
            <a:ext cx="10090485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বেন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850232" y="314024"/>
            <a:ext cx="10498677" cy="54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Rectangle 5"/>
          <p:cNvSpPr/>
          <p:nvPr/>
        </p:nvSpPr>
        <p:spPr>
          <a:xfrm>
            <a:off x="843738" y="336883"/>
            <a:ext cx="45719" cy="6112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Rectangle 6"/>
          <p:cNvSpPr/>
          <p:nvPr/>
        </p:nvSpPr>
        <p:spPr>
          <a:xfrm flipV="1">
            <a:off x="850232" y="6446521"/>
            <a:ext cx="1050517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11309686" y="314024"/>
            <a:ext cx="45719" cy="6134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1286043" y="533401"/>
            <a:ext cx="99567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Rectangle 9"/>
          <p:cNvSpPr/>
          <p:nvPr/>
        </p:nvSpPr>
        <p:spPr>
          <a:xfrm>
            <a:off x="1153979" y="533400"/>
            <a:ext cx="60959" cy="5796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Rectangle 10"/>
          <p:cNvSpPr/>
          <p:nvPr/>
        </p:nvSpPr>
        <p:spPr>
          <a:xfrm>
            <a:off x="1214938" y="6281879"/>
            <a:ext cx="993057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Rectangle 11"/>
          <p:cNvSpPr/>
          <p:nvPr/>
        </p:nvSpPr>
        <p:spPr>
          <a:xfrm flipH="1">
            <a:off x="11145514" y="556260"/>
            <a:ext cx="60961" cy="5725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3AF2-952D-4B19-A1A1-867A517848E9}" type="datetime12">
              <a:rPr lang="bn-BD" b="1" smtClean="0"/>
              <a:t>20/11/2019 12:43 PM</a:t>
            </a:fld>
            <a:endParaRPr lang="en-US" b="1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6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2975" y="226255"/>
            <a:ext cx="4164084" cy="77255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নাজাসাতে হাকিকী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3571" y="4431323"/>
            <a:ext cx="11471422" cy="1688124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marL="400050" lvl="1" indent="0" algn="ctr">
              <a:buSzPct val="80000"/>
              <a:buNone/>
            </a:pP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ঐ সকল অপবিত্র বস্তু যা থেকে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নিজে দূরে থাকতে 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চায় যেমন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পেশাব , পায়খানা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রক্ত , মদ , বমি ইত্যাদি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532" y="1393478"/>
            <a:ext cx="3244216" cy="2713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" r="4154" b="6994"/>
          <a:stretch/>
        </p:blipFill>
        <p:spPr>
          <a:xfrm>
            <a:off x="4657723" y="1294141"/>
            <a:ext cx="3557809" cy="2749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61" y="1393478"/>
            <a:ext cx="3963750" cy="246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4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6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62511" y="355208"/>
            <a:ext cx="3348111" cy="6154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নাজাসাতে হুকমী 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90844" y="4220307"/>
            <a:ext cx="11155680" cy="1688122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marL="400050" lvl="1" indent="0">
              <a:buSzPct val="80000"/>
              <a:buNone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 সকল অপবিত্রতা যা দেখা যায়না  কিন্তু ইসলামী বিধানে  তা নাজাসাত হিসেবে গণ্য । যেমন – অজু ভঙ্গ হওয়া , গোসলের প্রয়োজন হওয়া , ইত্যাদি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267" y="1274222"/>
            <a:ext cx="4250433" cy="2650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58" y="1274222"/>
            <a:ext cx="3854548" cy="2668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390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5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3514" y="276051"/>
            <a:ext cx="281359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অপবিত্রতার কুফল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80642" y="1748616"/>
            <a:ext cx="36904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85850" lvl="1" indent="-685800">
              <a:buSzPct val="80000"/>
              <a:buFont typeface="Wingdings" pitchFamily="2" charset="2"/>
              <a:buChar char="q"/>
            </a:pP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 জীবাণু সৃষ্টি </a:t>
            </a:r>
          </a:p>
        </p:txBody>
      </p:sp>
      <p:pic>
        <p:nvPicPr>
          <p:cNvPr id="4" name="Picture 11" descr="HIV-laevo-black-4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7105" y="1034023"/>
            <a:ext cx="2741633" cy="1975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2" descr="aids_viru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0" y="1133910"/>
            <a:ext cx="2758602" cy="1875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30595" y="3521107"/>
            <a:ext cx="38404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5850" lvl="1" indent="-685800">
              <a:buSzPct val="80000"/>
              <a:buFont typeface="Wingdings" pitchFamily="2" charset="2"/>
              <a:buChar char="q"/>
            </a:pP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ইবাদাত পালনে বাঁধা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56" y="3123026"/>
            <a:ext cx="2900289" cy="21752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06" y="3390313"/>
            <a:ext cx="3179882" cy="190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1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7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3514" y="276051"/>
            <a:ext cx="281359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অপবিত্রতার কুফল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1108222"/>
            <a:ext cx="4346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5850" lvl="1" indent="-685800">
              <a:buSzPct val="80000"/>
              <a:buFont typeface="Wingdings" pitchFamily="2" charset="2"/>
              <a:buChar char="q"/>
            </a:pP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ফেরেস্তারা কাছে থাকেনা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93" y="922382"/>
            <a:ext cx="2669012" cy="216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81617" y="4251509"/>
            <a:ext cx="3664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85850" lvl="1" indent="-685800">
              <a:buSzPct val="80000"/>
              <a:buFont typeface="Wingdings" pitchFamily="2" charset="2"/>
              <a:buChar char="q"/>
            </a:pP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কবর আজাব হয়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9"/>
          <a:stretch/>
        </p:blipFill>
        <p:spPr>
          <a:xfrm>
            <a:off x="7790061" y="3819635"/>
            <a:ext cx="3356555" cy="1881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43"/>
          <a:stretch/>
        </p:blipFill>
        <p:spPr>
          <a:xfrm>
            <a:off x="4845981" y="3855586"/>
            <a:ext cx="2832921" cy="2044246"/>
          </a:xfrm>
          <a:prstGeom prst="rect">
            <a:avLst/>
          </a:prstGeom>
        </p:spPr>
      </p:pic>
      <p:pic>
        <p:nvPicPr>
          <p:cNvPr id="10" name="Picture 2" descr="C:\Users\ctg\Pictures\ইসলামি কালিওগ্রাফি\23559833_307026943133338_8777622873908553698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902" y="922383"/>
            <a:ext cx="2956273" cy="216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63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7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3514" y="276051"/>
            <a:ext cx="281359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অপবিত্রতার কুফল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562151" y="1909298"/>
            <a:ext cx="3252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85850" lvl="1" indent="-685800">
              <a:buSzPct val="80000"/>
              <a:buFont typeface="Wingdings" pitchFamily="2" charset="2"/>
              <a:buChar char="q"/>
            </a:pP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দুর্ঘন্ধ সৃষ্টি হয়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6051" y="4233591"/>
            <a:ext cx="5229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85850" lvl="1" indent="-685800">
              <a:buSzPct val="80000"/>
              <a:buFont typeface="Wingdings" pitchFamily="2" charset="2"/>
              <a:buChar char="q"/>
            </a:pP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ও রাসুলের অপছন্দ   </a:t>
            </a:r>
          </a:p>
        </p:txBody>
      </p:sp>
      <p:pic>
        <p:nvPicPr>
          <p:cNvPr id="5" name="Picture 4" descr="jjm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186" y="1105262"/>
            <a:ext cx="3441414" cy="2158443"/>
          </a:xfrm>
          <a:prstGeom prst="rect">
            <a:avLst/>
          </a:prstGeom>
        </p:spPr>
      </p:pic>
      <p:pic>
        <p:nvPicPr>
          <p:cNvPr id="1026" name="Picture 2" descr="C:\Users\ctg\Pictures\কুরআন,হাদিস\kazirh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8" b="17359"/>
          <a:stretch/>
        </p:blipFill>
        <p:spPr bwMode="auto">
          <a:xfrm>
            <a:off x="8679765" y="3603816"/>
            <a:ext cx="2840510" cy="234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231" y="3710958"/>
            <a:ext cx="3202525" cy="213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2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6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9200" y="4876801"/>
            <a:ext cx="88392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00050" lvl="1" indent="0" algn="ctr">
              <a:buNone/>
            </a:pPr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নাজাসাত কেন বর্জনীয় 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64000" y="457200"/>
            <a:ext cx="457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21" y="1449749"/>
            <a:ext cx="5214762" cy="3238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726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87773" y="464234"/>
            <a:ext cx="2478788" cy="5908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prstTxWarp prst="textWave2">
              <a:avLst/>
            </a:prstTxWarp>
            <a:normAutofit fontScale="90000"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4800" b="1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মূল্যায়ন </a:t>
            </a:r>
            <a:endParaRPr lang="en-US" sz="4800" b="1" dirty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05132" y="1820594"/>
            <a:ext cx="8951742" cy="338296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নাজাসাত দ্বারা শরীরের  কী কী ক্ষতি হয় 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ইবাদাত পালনে বাঁধা কোনটি 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নাজাসাত  কয় প্রকার 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অজু ভঙ্গ হওয়া কোন ধরণের নাজাসাত 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3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478dd77ccb0aa9bd4dc638337f70d44-retro-different-home-styles-for-home-by-aman-bans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57" y="211014"/>
            <a:ext cx="11493306" cy="633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1"/>
          <p:cNvSpPr>
            <a:spLocks noChangeArrowheads="1"/>
          </p:cNvSpPr>
          <p:nvPr/>
        </p:nvSpPr>
        <p:spPr bwMode="auto">
          <a:xfrm>
            <a:off x="3759201" y="76200"/>
            <a:ext cx="4074583" cy="102155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08000" y="5525870"/>
            <a:ext cx="110744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নাজাসাত থেকে পবিত্র হওয়ার প্রয়োজনীয়তা বর্ণনা কর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95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evine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dk1"/>
          </a:lnRef>
          <a:fillRef idx="1002">
            <a:schemeClr val="lt2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3" name="Picture 2" descr="beautiful-flowers-flowers-33623976-500-39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0" y="228600"/>
            <a:ext cx="11176000" cy="6400800"/>
          </a:xfrm>
          <a:prstGeom prst="rect">
            <a:avLst/>
          </a:prstGeom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04800" y="2209800"/>
            <a:ext cx="10261600" cy="25908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23900" b="1" kern="10" spc="50" dirty="0" smtClean="0">
                <a:ln w="5715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b="1" kern="10" spc="50" dirty="0">
              <a:ln w="57150">
                <a:solidFill>
                  <a:srgbClr val="FF0000"/>
                </a:solidFill>
              </a:ln>
              <a:solidFill>
                <a:srgbClr val="00206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75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coin.wav"/>
          </p:stSnd>
        </p:sndAc>
      </p:transition>
    </mc:Choice>
    <mc:Fallback xmlns="">
      <p:transition spd="slow">
        <p:fade/>
        <p:sndAc>
          <p:stSnd>
            <p:snd r:embed="rId6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10464800" cy="1447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5" y="1524001"/>
            <a:ext cx="11338560" cy="50583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200" y="5334000"/>
            <a:ext cx="1178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 শিক্ষার্থীকে স্বাগতম 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23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5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943419" y="304800"/>
            <a:ext cx="2743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7098" y="3164307"/>
            <a:ext cx="5678903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সাতকানিয়া,চট্রগ্রাম ।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মোবাইল-০১৮১৭-৭১৫৬৭৭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০১৯৯১৯-৪৭৪০২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E-mail-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799" y="1095589"/>
            <a:ext cx="5830583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31501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705602" y="1110919"/>
            <a:ext cx="5079999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45939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271188"/>
            <a:ext cx="4775200" cy="512961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9" name="TextBox 18"/>
          <p:cNvSpPr txBox="1"/>
          <p:nvPr/>
        </p:nvSpPr>
        <p:spPr>
          <a:xfrm>
            <a:off x="8578346" y="5345676"/>
            <a:ext cx="1784855" cy="369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সময়ঃ- ৫০ মিঃ</a:t>
            </a:r>
          </a:p>
        </p:txBody>
      </p:sp>
      <p:pic>
        <p:nvPicPr>
          <p:cNvPr id="3074" name="Picture 2" descr="C:\Users\Computer City\Pictures\uploading\29793270_1855147944778382_8555635508368027994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586" y="1285373"/>
            <a:ext cx="2174060" cy="184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14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5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90537" y="331087"/>
            <a:ext cx="4242189" cy="5201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দূ’টি কীসের ?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632" y="1542181"/>
            <a:ext cx="4219312" cy="312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niy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959" y="1455142"/>
            <a:ext cx="3888642" cy="327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818395" y="5317083"/>
            <a:ext cx="3087647" cy="520174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 আদায়ের ছবি 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11940" y="5317083"/>
            <a:ext cx="6799382" cy="520174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 আদায়ের পূর্বে কী কাজটা করা জরুরী ?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40003" y="5292338"/>
            <a:ext cx="1844429" cy="520174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ওজু 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79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5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46" y="984221"/>
            <a:ext cx="3683460" cy="3249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984221"/>
            <a:ext cx="3264426" cy="320795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946402" y="352023"/>
            <a:ext cx="5486399" cy="5201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আরওদূ’টি দেখ এবং চিন্তা করে বল 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74335" y="5093576"/>
            <a:ext cx="4783015" cy="520174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 এবং গোসল কী জন্য করে ?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10984" y="4277086"/>
            <a:ext cx="763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ওজু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564324" y="4233581"/>
            <a:ext cx="1088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গোসল </a:t>
            </a:r>
            <a:endParaRPr lang="en-US" sz="3200" dirty="0"/>
          </a:p>
        </p:txBody>
      </p:sp>
      <p:sp>
        <p:nvSpPr>
          <p:cNvPr id="13" name="Rounded Rectangle 12"/>
          <p:cNvSpPr/>
          <p:nvPr/>
        </p:nvSpPr>
        <p:spPr>
          <a:xfrm>
            <a:off x="4978854" y="5146173"/>
            <a:ext cx="3242391" cy="655637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 হওয়ার জন্য 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78854" y="5285931"/>
            <a:ext cx="3242391" cy="655637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অপবিত্রতা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82802" y="5146172"/>
            <a:ext cx="3242391" cy="655637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পবিত্রতার বিপরীত কী ? 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22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coin.wav"/>
          </p:stSnd>
        </p:sndAc>
      </p:transition>
    </mc:Choice>
    <mc:Fallback xmlns="">
      <p:transition spd="slow">
        <p:fade/>
        <p:sndAc>
          <p:stSnd>
            <p:snd r:embed="rId6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/>
      <p:bldP spid="3" grpId="0"/>
      <p:bldP spid="13" grpId="0" animBg="1"/>
      <p:bldP spid="13" grpId="1" animBg="1"/>
      <p:bldP spid="9" grpId="0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4838" y="422031"/>
            <a:ext cx="3995298" cy="633046"/>
          </a:xfrm>
          <a:prstGeom prst="rect">
            <a:avLst/>
          </a:prstGeom>
        </p:spPr>
        <p:txBody>
          <a:bodyPr>
            <a:prstTxWarp prst="textWave4">
              <a:avLst/>
            </a:prstTxWarp>
            <a:noAutofit/>
          </a:bodyPr>
          <a:lstStyle/>
          <a:p>
            <a:pPr algn="ctr"/>
            <a:r>
              <a:rPr lang="bn-BD" sz="6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537631" y="1692812"/>
            <a:ext cx="3383674" cy="1981200"/>
          </a:xfrm>
          <a:prstGeom prst="rect">
            <a:avLst/>
          </a:prstGeom>
        </p:spPr>
        <p:txBody>
          <a:bodyPr>
            <a:prstTxWarp prst="textInflate">
              <a:avLst/>
            </a:prstTxWarp>
            <a:normAutofit fontScale="92500"/>
            <a:scene3d>
              <a:camera prst="perspectiveAbove"/>
              <a:lightRig rig="threePt" dir="t"/>
            </a:scene3d>
          </a:bodyPr>
          <a:lstStyle/>
          <a:p>
            <a:pPr marL="0" indent="0">
              <a:buNone/>
            </a:pPr>
            <a:r>
              <a:rPr lang="bn-BD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‘</a:t>
            </a:r>
            <a:r>
              <a:rPr lang="bn-BD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পবিত্রতা</a:t>
            </a:r>
            <a:r>
              <a:rPr lang="bn-BD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’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7577" y="5457496"/>
            <a:ext cx="6100064" cy="914400"/>
          </a:xfrm>
          <a:prstGeom prst="rect">
            <a:avLst/>
          </a:prstGeom>
        </p:spPr>
        <p:txBody>
          <a:bodyPr vert="horz" numCol="1" anchor="ctr">
            <a:prstTxWarp prst="textWave4">
              <a:avLst/>
            </a:prstTxWarp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03495" y="5473261"/>
            <a:ext cx="6100064" cy="914400"/>
          </a:xfrm>
          <a:prstGeom prst="rect">
            <a:avLst/>
          </a:prstGeom>
        </p:spPr>
        <p:txBody>
          <a:bodyPr vert="horz" numCol="1" anchor="ctr">
            <a:prstTxWarp prst="textWave4">
              <a:avLst/>
            </a:prstTxWarp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6382" y="3901442"/>
            <a:ext cx="2509514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  - ০২</a:t>
            </a:r>
          </a:p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 - ০৩</a:t>
            </a:r>
          </a:p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পৃষ্টা   - ২২  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4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48407" y="260252"/>
            <a:ext cx="2618154" cy="58381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9318" y="1913207"/>
            <a:ext cx="9045526" cy="2124222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marL="742950" indent="-742950">
              <a:buSzPct val="80000"/>
              <a:buFont typeface="+mj-lt"/>
              <a:buAutoNum type="arabicPeriod"/>
            </a:pP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‘অপবিত্রতা’ এর পরিচিতি বলতে পারবে।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‘অপবিত্রতা</a:t>
            </a: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 প্রকারসমুহ  বর্ণনা করতে  পারবে।  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‘অপবিত্রতা</a:t>
            </a: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’ কুফল সমূহ বিশ্লেষণ করতে পারবে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68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95226" y="358726"/>
            <a:ext cx="3742005" cy="6822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অপবিত্রতার পরিচিতি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0909" y="4714246"/>
            <a:ext cx="11577711" cy="165449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 algn="ctr">
              <a:buSzPct val="80000"/>
              <a:buNone/>
            </a:pPr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পরিভাষায় 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কথিপয় বস্তুর কারণে বা প্রভাবে পবিত্র জিনিস অপবিত্র  হয়ে যায় তাকে </a:t>
            </a:r>
            <a:r>
              <a:rPr lang="bn-BD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নাজাসাত </a:t>
            </a:r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বলাহয় । </a:t>
            </a:r>
          </a:p>
          <a:p>
            <a:pPr marL="0" indent="0" algn="ctr">
              <a:buSzPct val="80000"/>
              <a:buNone/>
            </a:pPr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যেমন- </a:t>
            </a:r>
            <a:r>
              <a:rPr lang="bn-BD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পায়খানা, প্রশ্রাব , রক্ত , বমি , </a:t>
            </a:r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ইত্যাদি </a:t>
            </a:r>
          </a:p>
          <a:p>
            <a:pPr marL="0" indent="0" algn="ctr">
              <a:buSzPct val="80000"/>
              <a:buNone/>
            </a:pP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শরীর, কাপড় বা ব্যবহারিক জিনিস পত্র  যখন অপবিত্র হয়ে যায় তখন তা পবিত্র হওয়া জরুরী।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8027" y="1126115"/>
            <a:ext cx="62055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80000"/>
            </a:pPr>
            <a:r>
              <a:rPr lang="bn-BD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অপবিত্রতা</a:t>
            </a: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’ এর আরবী প্রতিশব্দ  </a:t>
            </a:r>
            <a:r>
              <a:rPr lang="bn-BD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নাজাসাত</a:t>
            </a: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Image may contain: plant and outd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43" y="1772447"/>
            <a:ext cx="3933833" cy="26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497" y="1772446"/>
            <a:ext cx="3957220" cy="2602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85993" y="5198869"/>
            <a:ext cx="11127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 algn="just">
              <a:buSzPct val="80000"/>
              <a:buNone/>
            </a:pP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আল্লাহ তায়ালা বলেন-</a:t>
            </a:r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“সে </a:t>
            </a:r>
            <a:r>
              <a:rPr lang="bn-BD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ব্যক্তি সফলকাম যে পবিত্রতা অর্জন করেছে”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84480" y="5198869"/>
            <a:ext cx="7129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 algn="ctr">
              <a:buSzPct val="80000"/>
              <a:buNone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রাসুল (সাঃ)বলেছেন-“</a:t>
            </a:r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পবিত্রতা </a:t>
            </a:r>
            <a:r>
              <a:rPr lang="bn-BD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ঈমানের অঙ্গ”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99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5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83200" y="337624"/>
            <a:ext cx="2339926" cy="7174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প্রকারভেদ 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676400"/>
            <a:ext cx="11887200" cy="502920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marL="400050" lvl="1" indent="0" algn="just">
              <a:buSzPct val="80000"/>
              <a:buNone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0400" y="1828800"/>
            <a:ext cx="33528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নাজাসাত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13600" y="3810000"/>
            <a:ext cx="3352800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হুকমী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30400" y="3810000"/>
            <a:ext cx="3352800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হাকিকী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213600" y="2743201"/>
            <a:ext cx="1524000" cy="10247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3556000" y="2743201"/>
            <a:ext cx="1524000" cy="10247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5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coin.wav"/>
          </p:stSnd>
        </p:sndAc>
      </p:transition>
    </mc:Choice>
    <mc:Fallback xmlns="">
      <p:transition spd="slow">
        <p:fade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2997</TotalTime>
  <Words>367</Words>
  <Application>Microsoft Office PowerPoint</Application>
  <PresentationFormat>Custom</PresentationFormat>
  <Paragraphs>74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আজকের পাঠ </vt:lpstr>
      <vt:lpstr>শিখনফল </vt:lpstr>
      <vt:lpstr>অপবিত্রতার পরিচিতি   </vt:lpstr>
      <vt:lpstr>প্রকারভেদ     </vt:lpstr>
      <vt:lpstr>নাজাসাতে হাকিকী   </vt:lpstr>
      <vt:lpstr>নাজাসাতে হুকমী    </vt:lpstr>
      <vt:lpstr>PowerPoint Presentation</vt:lpstr>
      <vt:lpstr>PowerPoint Presentation</vt:lpstr>
      <vt:lpstr>PowerPoint Presentation</vt:lpstr>
      <vt:lpstr>PowerPoint Presentation</vt:lpstr>
      <vt:lpstr> মূল্যায়ন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ctg</cp:lastModifiedBy>
  <cp:revision>378</cp:revision>
  <dcterms:created xsi:type="dcterms:W3CDTF">2013-12-14T06:41:16Z</dcterms:created>
  <dcterms:modified xsi:type="dcterms:W3CDTF">2019-11-20T06:44:35Z</dcterms:modified>
</cp:coreProperties>
</file>