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327" r:id="rId2"/>
    <p:sldId id="328" r:id="rId3"/>
    <p:sldId id="329" r:id="rId4"/>
    <p:sldId id="331" r:id="rId5"/>
    <p:sldId id="332" r:id="rId6"/>
    <p:sldId id="333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26B81-F533-4EDA-8E6E-BFF7E98FE8C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FA295-54C3-449F-8852-D68310ADDCB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ঈমানের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মৌলিক বিষয়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8DD833-4FDE-4DDD-B8E4-750E09126A73}" type="parTrans" cxnId="{4066E034-B54B-4F2B-A55D-7E26261A8942}">
      <dgm:prSet/>
      <dgm:spPr/>
      <dgm:t>
        <a:bodyPr/>
        <a:lstStyle/>
        <a:p>
          <a:endParaRPr lang="en-US"/>
        </a:p>
      </dgm:t>
    </dgm:pt>
    <dgm:pt modelId="{0EAEEC76-D87D-4BB1-B6C6-220DD55E9703}" type="sibTrans" cxnId="{4066E034-B54B-4F2B-A55D-7E26261A8942}">
      <dgm:prSet/>
      <dgm:spPr/>
      <dgm:t>
        <a:bodyPr/>
        <a:lstStyle/>
        <a:p>
          <a:endParaRPr lang="en-US"/>
        </a:p>
      </dgm:t>
    </dgm:pt>
    <dgm:pt modelId="{E3873677-C0E4-4040-87EE-FE7A765BC01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আল্লাহ 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038C47-1289-40E9-8B4A-A2DFA9B52F7F}" type="parTrans" cxnId="{AEC3DD7B-83A2-4EBF-B1B3-CDD9F0DBFE1C}">
      <dgm:prSet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700" b="1">
            <a:solidFill>
              <a:schemeClr val="tx1"/>
            </a:solidFill>
          </a:endParaRPr>
        </a:p>
      </dgm:t>
    </dgm:pt>
    <dgm:pt modelId="{13E1DEA3-411C-4BA0-85AF-BF5093A8154A}" type="sibTrans" cxnId="{AEC3DD7B-83A2-4EBF-B1B3-CDD9F0DBFE1C}">
      <dgm:prSet/>
      <dgm:spPr/>
      <dgm:t>
        <a:bodyPr/>
        <a:lstStyle/>
        <a:p>
          <a:endParaRPr lang="en-US"/>
        </a:p>
      </dgm:t>
    </dgm:pt>
    <dgm:pt modelId="{1BFEED42-5226-4D70-A665-B64799B8767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bn-BD" sz="7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ফেরেশতা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84A31F-ECD5-4083-BA40-170017F82CAF}" type="parTrans" cxnId="{E5E73165-A55D-45FC-8340-E3BE813564DB}">
      <dgm:prSet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700" b="1">
            <a:solidFill>
              <a:schemeClr val="tx1"/>
            </a:solidFill>
          </a:endParaRPr>
        </a:p>
      </dgm:t>
    </dgm:pt>
    <dgm:pt modelId="{F7D79EC3-EF90-4E29-A8C9-C5E01C658067}" type="sibTrans" cxnId="{E5E73165-A55D-45FC-8340-E3BE813564DB}">
      <dgm:prSet/>
      <dgm:spPr/>
      <dgm:t>
        <a:bodyPr/>
        <a:lstStyle/>
        <a:p>
          <a:endParaRPr lang="en-US"/>
        </a:p>
      </dgm:t>
    </dgm:pt>
    <dgm:pt modelId="{11761A22-160E-4A11-9E0F-1D6B668AC9F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পুনরুত্থান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C6D1125-D921-435A-B9AB-4A8B08835961}" type="parTrans" cxnId="{3291B7F5-295A-44D5-B741-64F545483DBD}">
      <dgm:prSet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700" b="1">
            <a:solidFill>
              <a:schemeClr val="tx1"/>
            </a:solidFill>
          </a:endParaRPr>
        </a:p>
      </dgm:t>
    </dgm:pt>
    <dgm:pt modelId="{974A0CBA-A351-4ECC-8CE6-AD37705F242B}" type="sibTrans" cxnId="{3291B7F5-295A-44D5-B741-64F545483DBD}">
      <dgm:prSet/>
      <dgm:spPr/>
      <dgm:t>
        <a:bodyPr/>
        <a:lstStyle/>
        <a:p>
          <a:endParaRPr lang="en-US"/>
        </a:p>
      </dgm:t>
    </dgm:pt>
    <dgm:pt modelId="{3E8803B9-004B-473D-B383-DD969254E78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ভাগ্য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94C8214-87FE-4C26-834E-A4FFD241EC79}" type="parTrans" cxnId="{0488ECB6-50B3-4618-B69C-E9F331551133}">
      <dgm:prSet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700" b="1">
            <a:solidFill>
              <a:schemeClr val="tx1"/>
            </a:solidFill>
          </a:endParaRPr>
        </a:p>
      </dgm:t>
    </dgm:pt>
    <dgm:pt modelId="{53575418-8972-43EC-BFEC-9EEA08B906D7}" type="sibTrans" cxnId="{0488ECB6-50B3-4618-B69C-E9F331551133}">
      <dgm:prSet/>
      <dgm:spPr/>
      <dgm:t>
        <a:bodyPr/>
        <a:lstStyle/>
        <a:p>
          <a:endParaRPr lang="en-US"/>
        </a:p>
      </dgm:t>
    </dgm:pt>
    <dgm:pt modelId="{0389ABBD-FEA6-49A0-B4BB-415DA615E4A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পরকাল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809EB90-3DC1-4590-A9B3-FF4410876B72}" type="parTrans" cxnId="{4E787893-B35D-4D39-9F2C-444B0C9AB522}">
      <dgm:prSet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700" b="1">
            <a:solidFill>
              <a:schemeClr val="tx1"/>
            </a:solidFill>
          </a:endParaRPr>
        </a:p>
      </dgm:t>
    </dgm:pt>
    <dgm:pt modelId="{BBBE58FD-C061-40A2-8BA8-6E84B19E0814}" type="sibTrans" cxnId="{4E787893-B35D-4D39-9F2C-444B0C9AB522}">
      <dgm:prSet/>
      <dgm:spPr/>
      <dgm:t>
        <a:bodyPr/>
        <a:lstStyle/>
        <a:p>
          <a:endParaRPr lang="en-US"/>
        </a:p>
      </dgm:t>
    </dgm:pt>
    <dgm:pt modelId="{ACA3DFEA-7D6F-4D63-8C54-30E38919E16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কিতাব সমূহ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0A6B1D9-5A29-4C48-B564-F2537E82BD77}" type="parTrans" cxnId="{E35F68E1-C537-4307-AACB-14E2F9E1569A}">
      <dgm:prSet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700" b="1">
            <a:solidFill>
              <a:schemeClr val="tx1"/>
            </a:solidFill>
          </a:endParaRPr>
        </a:p>
      </dgm:t>
    </dgm:pt>
    <dgm:pt modelId="{E7B86D1B-DE87-4000-ACB2-F9D3F22403EF}" type="sibTrans" cxnId="{E35F68E1-C537-4307-AACB-14E2F9E1569A}">
      <dgm:prSet/>
      <dgm:spPr/>
      <dgm:t>
        <a:bodyPr/>
        <a:lstStyle/>
        <a:p>
          <a:endParaRPr lang="en-US"/>
        </a:p>
      </dgm:t>
    </dgm:pt>
    <dgm:pt modelId="{57E3AAF4-44F2-417F-82DD-A8DFDF15851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রাসুলগণ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9E141F9-DB73-42EC-8DE3-8AC7B317F1B6}" type="parTrans" cxnId="{EF9FBA6C-8EFF-4744-9F75-A8AA4060B814}">
      <dgm:prSet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700" b="1">
            <a:solidFill>
              <a:schemeClr val="tx1"/>
            </a:solidFill>
          </a:endParaRPr>
        </a:p>
      </dgm:t>
    </dgm:pt>
    <dgm:pt modelId="{97E5A3B5-79A7-4966-931C-B3256EB70AD3}" type="sibTrans" cxnId="{EF9FBA6C-8EFF-4744-9F75-A8AA4060B814}">
      <dgm:prSet/>
      <dgm:spPr/>
      <dgm:t>
        <a:bodyPr/>
        <a:lstStyle/>
        <a:p>
          <a:endParaRPr lang="en-US"/>
        </a:p>
      </dgm:t>
    </dgm:pt>
    <dgm:pt modelId="{E69158E8-A60C-4415-8B33-FB010D7EE755}" type="pres">
      <dgm:prSet presAssocID="{38D26B81-F533-4EDA-8E6E-BFF7E98FE8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FE08F3-82C2-4EE4-AC4B-B4CBC0D06FE6}" type="pres">
      <dgm:prSet presAssocID="{0D5FA295-54C3-449F-8852-D68310ADDCB2}" presName="centerShape" presStyleLbl="node0" presStyleIdx="0" presStyleCnt="1" custScaleX="156275"/>
      <dgm:spPr/>
      <dgm:t>
        <a:bodyPr/>
        <a:lstStyle/>
        <a:p>
          <a:endParaRPr lang="en-US"/>
        </a:p>
      </dgm:t>
    </dgm:pt>
    <dgm:pt modelId="{E816A89F-6104-492E-85D4-D3FD21FDF64D}" type="pres">
      <dgm:prSet presAssocID="{05038C47-1289-40E9-8B4A-A2DFA9B52F7F}" presName="Name9" presStyleLbl="parChTrans1D2" presStyleIdx="0" presStyleCnt="7"/>
      <dgm:spPr/>
      <dgm:t>
        <a:bodyPr/>
        <a:lstStyle/>
        <a:p>
          <a:endParaRPr lang="en-US"/>
        </a:p>
      </dgm:t>
    </dgm:pt>
    <dgm:pt modelId="{27C07E55-7E9F-401A-ACF2-BA745A484789}" type="pres">
      <dgm:prSet presAssocID="{05038C47-1289-40E9-8B4A-A2DFA9B52F7F}" presName="connTx" presStyleLbl="parChTrans1D2" presStyleIdx="0" presStyleCnt="7"/>
      <dgm:spPr/>
      <dgm:t>
        <a:bodyPr/>
        <a:lstStyle/>
        <a:p>
          <a:endParaRPr lang="en-US"/>
        </a:p>
      </dgm:t>
    </dgm:pt>
    <dgm:pt modelId="{4E7A26B7-ACB6-49C4-907D-6F2520D1A287}" type="pres">
      <dgm:prSet presAssocID="{E3873677-C0E4-4040-87EE-FE7A765BC014}" presName="node" presStyleLbl="node1" presStyleIdx="0" presStyleCnt="7" custScaleX="153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73274-1C16-4914-BF1F-EC3A260F28E3}" type="pres">
      <dgm:prSet presAssocID="{9384A31F-ECD5-4083-BA40-170017F82CAF}" presName="Name9" presStyleLbl="parChTrans1D2" presStyleIdx="1" presStyleCnt="7"/>
      <dgm:spPr/>
      <dgm:t>
        <a:bodyPr/>
        <a:lstStyle/>
        <a:p>
          <a:endParaRPr lang="en-US"/>
        </a:p>
      </dgm:t>
    </dgm:pt>
    <dgm:pt modelId="{A55F0533-3D11-4E0E-A910-A85605FD512D}" type="pres">
      <dgm:prSet presAssocID="{9384A31F-ECD5-4083-BA40-170017F82CAF}" presName="connTx" presStyleLbl="parChTrans1D2" presStyleIdx="1" presStyleCnt="7"/>
      <dgm:spPr/>
      <dgm:t>
        <a:bodyPr/>
        <a:lstStyle/>
        <a:p>
          <a:endParaRPr lang="en-US"/>
        </a:p>
      </dgm:t>
    </dgm:pt>
    <dgm:pt modelId="{F936A696-8592-4197-8648-F8BAFB6E04F1}" type="pres">
      <dgm:prSet presAssocID="{1BFEED42-5226-4D70-A665-B64799B87674}" presName="node" presStyleLbl="node1" presStyleIdx="1" presStyleCnt="7" custScaleX="153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F254F-48C7-431B-9070-46D770F60D2A}" type="pres">
      <dgm:prSet presAssocID="{E0A6B1D9-5A29-4C48-B564-F2537E82BD77}" presName="Name9" presStyleLbl="parChTrans1D2" presStyleIdx="2" presStyleCnt="7"/>
      <dgm:spPr/>
      <dgm:t>
        <a:bodyPr/>
        <a:lstStyle/>
        <a:p>
          <a:endParaRPr lang="en-US"/>
        </a:p>
      </dgm:t>
    </dgm:pt>
    <dgm:pt modelId="{033669BE-F399-4A11-8B5C-A7B5EF02BA4F}" type="pres">
      <dgm:prSet presAssocID="{E0A6B1D9-5A29-4C48-B564-F2537E82BD77}" presName="connTx" presStyleLbl="parChTrans1D2" presStyleIdx="2" presStyleCnt="7"/>
      <dgm:spPr/>
      <dgm:t>
        <a:bodyPr/>
        <a:lstStyle/>
        <a:p>
          <a:endParaRPr lang="en-US"/>
        </a:p>
      </dgm:t>
    </dgm:pt>
    <dgm:pt modelId="{47DD4ADF-CC19-4735-A769-FE9E319D60B0}" type="pres">
      <dgm:prSet presAssocID="{ACA3DFEA-7D6F-4D63-8C54-30E38919E16E}" presName="node" presStyleLbl="node1" presStyleIdx="2" presStyleCnt="7" custScaleX="153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CE900-0677-4EE7-8226-21DCBDD534B5}" type="pres">
      <dgm:prSet presAssocID="{C9E141F9-DB73-42EC-8DE3-8AC7B317F1B6}" presName="Name9" presStyleLbl="parChTrans1D2" presStyleIdx="3" presStyleCnt="7"/>
      <dgm:spPr/>
      <dgm:t>
        <a:bodyPr/>
        <a:lstStyle/>
        <a:p>
          <a:endParaRPr lang="en-US"/>
        </a:p>
      </dgm:t>
    </dgm:pt>
    <dgm:pt modelId="{8DE18830-DE8D-4192-89F0-786DAA8A6CEE}" type="pres">
      <dgm:prSet presAssocID="{C9E141F9-DB73-42EC-8DE3-8AC7B317F1B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B15A9381-B266-4F2C-8B18-11DFB0B99DE7}" type="pres">
      <dgm:prSet presAssocID="{57E3AAF4-44F2-417F-82DD-A8DFDF15851D}" presName="node" presStyleLbl="node1" presStyleIdx="3" presStyleCnt="7" custScaleX="153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6BDD1-466E-495D-95BC-55CB57465E5F}" type="pres">
      <dgm:prSet presAssocID="{1809EB90-3DC1-4590-A9B3-FF4410876B72}" presName="Name9" presStyleLbl="parChTrans1D2" presStyleIdx="4" presStyleCnt="7"/>
      <dgm:spPr/>
      <dgm:t>
        <a:bodyPr/>
        <a:lstStyle/>
        <a:p>
          <a:endParaRPr lang="en-US"/>
        </a:p>
      </dgm:t>
    </dgm:pt>
    <dgm:pt modelId="{62E9E11A-944F-427F-A71B-B014CC736514}" type="pres">
      <dgm:prSet presAssocID="{1809EB90-3DC1-4590-A9B3-FF4410876B72}" presName="connTx" presStyleLbl="parChTrans1D2" presStyleIdx="4" presStyleCnt="7"/>
      <dgm:spPr/>
      <dgm:t>
        <a:bodyPr/>
        <a:lstStyle/>
        <a:p>
          <a:endParaRPr lang="en-US"/>
        </a:p>
      </dgm:t>
    </dgm:pt>
    <dgm:pt modelId="{E9691D17-769D-4AA6-929A-40F0D0FBEB61}" type="pres">
      <dgm:prSet presAssocID="{0389ABBD-FEA6-49A0-B4BB-415DA615E4AE}" presName="node" presStyleLbl="node1" presStyleIdx="4" presStyleCnt="7" custScaleX="153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7DDA8-AC93-4FE7-99BA-BC37EC446FA9}" type="pres">
      <dgm:prSet presAssocID="{694C8214-87FE-4C26-834E-A4FFD241EC79}" presName="Name9" presStyleLbl="parChTrans1D2" presStyleIdx="5" presStyleCnt="7"/>
      <dgm:spPr/>
      <dgm:t>
        <a:bodyPr/>
        <a:lstStyle/>
        <a:p>
          <a:endParaRPr lang="en-US"/>
        </a:p>
      </dgm:t>
    </dgm:pt>
    <dgm:pt modelId="{8CAD39B1-AF80-4119-862F-6C5D0EFEBB30}" type="pres">
      <dgm:prSet presAssocID="{694C8214-87FE-4C26-834E-A4FFD241EC79}" presName="connTx" presStyleLbl="parChTrans1D2" presStyleIdx="5" presStyleCnt="7"/>
      <dgm:spPr/>
      <dgm:t>
        <a:bodyPr/>
        <a:lstStyle/>
        <a:p>
          <a:endParaRPr lang="en-US"/>
        </a:p>
      </dgm:t>
    </dgm:pt>
    <dgm:pt modelId="{B7D959E8-1021-49EB-91F5-EBA817B6FCEA}" type="pres">
      <dgm:prSet presAssocID="{3E8803B9-004B-473D-B383-DD969254E781}" presName="node" presStyleLbl="node1" presStyleIdx="5" presStyleCnt="7" custScaleX="153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042ED-1FED-460C-8FD5-E9CEC3EFD2D0}" type="pres">
      <dgm:prSet presAssocID="{1C6D1125-D921-435A-B9AB-4A8B08835961}" presName="Name9" presStyleLbl="parChTrans1D2" presStyleIdx="6" presStyleCnt="7"/>
      <dgm:spPr/>
      <dgm:t>
        <a:bodyPr/>
        <a:lstStyle/>
        <a:p>
          <a:endParaRPr lang="en-US"/>
        </a:p>
      </dgm:t>
    </dgm:pt>
    <dgm:pt modelId="{2AD15D4C-AC44-45CA-9596-FB851162AE90}" type="pres">
      <dgm:prSet presAssocID="{1C6D1125-D921-435A-B9AB-4A8B0883596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32B46794-6D66-4C6E-AB68-A380024961D9}" type="pres">
      <dgm:prSet presAssocID="{11761A22-160E-4A11-9E0F-1D6B668AC9F1}" presName="node" presStyleLbl="node1" presStyleIdx="6" presStyleCnt="7" custScaleX="153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AE86AA-B8F4-467B-B488-BDD79899E266}" type="presOf" srcId="{11761A22-160E-4A11-9E0F-1D6B668AC9F1}" destId="{32B46794-6D66-4C6E-AB68-A380024961D9}" srcOrd="0" destOrd="0" presId="urn:microsoft.com/office/officeart/2005/8/layout/radial1"/>
    <dgm:cxn modelId="{1055D79E-251D-4DE4-8154-ABBC0714F2FD}" type="presOf" srcId="{E0A6B1D9-5A29-4C48-B564-F2537E82BD77}" destId="{033669BE-F399-4A11-8B5C-A7B5EF02BA4F}" srcOrd="1" destOrd="0" presId="urn:microsoft.com/office/officeart/2005/8/layout/radial1"/>
    <dgm:cxn modelId="{EF9FBA6C-8EFF-4744-9F75-A8AA4060B814}" srcId="{0D5FA295-54C3-449F-8852-D68310ADDCB2}" destId="{57E3AAF4-44F2-417F-82DD-A8DFDF15851D}" srcOrd="3" destOrd="0" parTransId="{C9E141F9-DB73-42EC-8DE3-8AC7B317F1B6}" sibTransId="{97E5A3B5-79A7-4966-931C-B3256EB70AD3}"/>
    <dgm:cxn modelId="{EA368F06-7882-430C-B65C-E8FE6BA21743}" type="presOf" srcId="{ACA3DFEA-7D6F-4D63-8C54-30E38919E16E}" destId="{47DD4ADF-CC19-4735-A769-FE9E319D60B0}" srcOrd="0" destOrd="0" presId="urn:microsoft.com/office/officeart/2005/8/layout/radial1"/>
    <dgm:cxn modelId="{5A9111E4-8F96-400E-BC2C-5F5B8D617305}" type="presOf" srcId="{0D5FA295-54C3-449F-8852-D68310ADDCB2}" destId="{41FE08F3-82C2-4EE4-AC4B-B4CBC0D06FE6}" srcOrd="0" destOrd="0" presId="urn:microsoft.com/office/officeart/2005/8/layout/radial1"/>
    <dgm:cxn modelId="{270A1F4F-BC51-4FBF-9E6D-2A625A119620}" type="presOf" srcId="{9384A31F-ECD5-4083-BA40-170017F82CAF}" destId="{FEE73274-1C16-4914-BF1F-EC3A260F28E3}" srcOrd="0" destOrd="0" presId="urn:microsoft.com/office/officeart/2005/8/layout/radial1"/>
    <dgm:cxn modelId="{03BA8FA0-0E48-4F61-BD5D-15FE8EABA569}" type="presOf" srcId="{1BFEED42-5226-4D70-A665-B64799B87674}" destId="{F936A696-8592-4197-8648-F8BAFB6E04F1}" srcOrd="0" destOrd="0" presId="urn:microsoft.com/office/officeart/2005/8/layout/radial1"/>
    <dgm:cxn modelId="{E86A43FF-815E-4D7D-923B-3F52E9EC0C29}" type="presOf" srcId="{38D26B81-F533-4EDA-8E6E-BFF7E98FE8CA}" destId="{E69158E8-A60C-4415-8B33-FB010D7EE755}" srcOrd="0" destOrd="0" presId="urn:microsoft.com/office/officeart/2005/8/layout/radial1"/>
    <dgm:cxn modelId="{7A13E283-7649-4703-B92D-C1CBCCB9FA22}" type="presOf" srcId="{1809EB90-3DC1-4590-A9B3-FF4410876B72}" destId="{57F6BDD1-466E-495D-95BC-55CB57465E5F}" srcOrd="0" destOrd="0" presId="urn:microsoft.com/office/officeart/2005/8/layout/radial1"/>
    <dgm:cxn modelId="{7356AEE5-030D-42A2-B11A-C815F2AE72DA}" type="presOf" srcId="{05038C47-1289-40E9-8B4A-A2DFA9B52F7F}" destId="{27C07E55-7E9F-401A-ACF2-BA745A484789}" srcOrd="1" destOrd="0" presId="urn:microsoft.com/office/officeart/2005/8/layout/radial1"/>
    <dgm:cxn modelId="{730F58A6-B9D3-4560-8FD2-D2A6329CE632}" type="presOf" srcId="{9384A31F-ECD5-4083-BA40-170017F82CAF}" destId="{A55F0533-3D11-4E0E-A910-A85605FD512D}" srcOrd="1" destOrd="0" presId="urn:microsoft.com/office/officeart/2005/8/layout/radial1"/>
    <dgm:cxn modelId="{3291B7F5-295A-44D5-B741-64F545483DBD}" srcId="{0D5FA295-54C3-449F-8852-D68310ADDCB2}" destId="{11761A22-160E-4A11-9E0F-1D6B668AC9F1}" srcOrd="6" destOrd="0" parTransId="{1C6D1125-D921-435A-B9AB-4A8B08835961}" sibTransId="{974A0CBA-A351-4ECC-8CE6-AD37705F242B}"/>
    <dgm:cxn modelId="{3184C257-AE33-4EF4-9A09-B78A3DF472BA}" type="presOf" srcId="{1C6D1125-D921-435A-B9AB-4A8B08835961}" destId="{2AD15D4C-AC44-45CA-9596-FB851162AE90}" srcOrd="1" destOrd="0" presId="urn:microsoft.com/office/officeart/2005/8/layout/radial1"/>
    <dgm:cxn modelId="{AD69804C-8DD3-449E-ABEE-A46EF092CC32}" type="presOf" srcId="{05038C47-1289-40E9-8B4A-A2DFA9B52F7F}" destId="{E816A89F-6104-492E-85D4-D3FD21FDF64D}" srcOrd="0" destOrd="0" presId="urn:microsoft.com/office/officeart/2005/8/layout/radial1"/>
    <dgm:cxn modelId="{3CFD8D13-C825-4716-8E11-4CBF4948E377}" type="presOf" srcId="{E0A6B1D9-5A29-4C48-B564-F2537E82BD77}" destId="{B1EF254F-48C7-431B-9070-46D770F60D2A}" srcOrd="0" destOrd="0" presId="urn:microsoft.com/office/officeart/2005/8/layout/radial1"/>
    <dgm:cxn modelId="{59129CAF-E4C5-478A-BAD9-6ADB95406969}" type="presOf" srcId="{694C8214-87FE-4C26-834E-A4FFD241EC79}" destId="{8CAD39B1-AF80-4119-862F-6C5D0EFEBB30}" srcOrd="1" destOrd="0" presId="urn:microsoft.com/office/officeart/2005/8/layout/radial1"/>
    <dgm:cxn modelId="{0488ECB6-50B3-4618-B69C-E9F331551133}" srcId="{0D5FA295-54C3-449F-8852-D68310ADDCB2}" destId="{3E8803B9-004B-473D-B383-DD969254E781}" srcOrd="5" destOrd="0" parTransId="{694C8214-87FE-4C26-834E-A4FFD241EC79}" sibTransId="{53575418-8972-43EC-BFEC-9EEA08B906D7}"/>
    <dgm:cxn modelId="{D10C5580-2BE2-45D9-9125-0AD84133825B}" type="presOf" srcId="{E3873677-C0E4-4040-87EE-FE7A765BC014}" destId="{4E7A26B7-ACB6-49C4-907D-6F2520D1A287}" srcOrd="0" destOrd="0" presId="urn:microsoft.com/office/officeart/2005/8/layout/radial1"/>
    <dgm:cxn modelId="{0B880A7C-1A35-4209-B5B5-BCF0D82957C9}" type="presOf" srcId="{1809EB90-3DC1-4590-A9B3-FF4410876B72}" destId="{62E9E11A-944F-427F-A71B-B014CC736514}" srcOrd="1" destOrd="0" presId="urn:microsoft.com/office/officeart/2005/8/layout/radial1"/>
    <dgm:cxn modelId="{4E787893-B35D-4D39-9F2C-444B0C9AB522}" srcId="{0D5FA295-54C3-449F-8852-D68310ADDCB2}" destId="{0389ABBD-FEA6-49A0-B4BB-415DA615E4AE}" srcOrd="4" destOrd="0" parTransId="{1809EB90-3DC1-4590-A9B3-FF4410876B72}" sibTransId="{BBBE58FD-C061-40A2-8BA8-6E84B19E0814}"/>
    <dgm:cxn modelId="{D29A2431-ECE7-4C99-BDA0-7842ADB670C5}" type="presOf" srcId="{694C8214-87FE-4C26-834E-A4FFD241EC79}" destId="{0327DDA8-AC93-4FE7-99BA-BC37EC446FA9}" srcOrd="0" destOrd="0" presId="urn:microsoft.com/office/officeart/2005/8/layout/radial1"/>
    <dgm:cxn modelId="{9EABF27B-963C-4417-8B8F-284BEDF649BC}" type="presOf" srcId="{57E3AAF4-44F2-417F-82DD-A8DFDF15851D}" destId="{B15A9381-B266-4F2C-8B18-11DFB0B99DE7}" srcOrd="0" destOrd="0" presId="urn:microsoft.com/office/officeart/2005/8/layout/radial1"/>
    <dgm:cxn modelId="{E35F68E1-C537-4307-AACB-14E2F9E1569A}" srcId="{0D5FA295-54C3-449F-8852-D68310ADDCB2}" destId="{ACA3DFEA-7D6F-4D63-8C54-30E38919E16E}" srcOrd="2" destOrd="0" parTransId="{E0A6B1D9-5A29-4C48-B564-F2537E82BD77}" sibTransId="{E7B86D1B-DE87-4000-ACB2-F9D3F22403EF}"/>
    <dgm:cxn modelId="{82AB59A7-C5FC-43F4-B5F7-BD78E7FE9782}" type="presOf" srcId="{C9E141F9-DB73-42EC-8DE3-8AC7B317F1B6}" destId="{8DE18830-DE8D-4192-89F0-786DAA8A6CEE}" srcOrd="1" destOrd="0" presId="urn:microsoft.com/office/officeart/2005/8/layout/radial1"/>
    <dgm:cxn modelId="{1FDCEE4D-B591-48B9-A20E-B27B591B3040}" type="presOf" srcId="{1C6D1125-D921-435A-B9AB-4A8B08835961}" destId="{32D042ED-1FED-460C-8FD5-E9CEC3EFD2D0}" srcOrd="0" destOrd="0" presId="urn:microsoft.com/office/officeart/2005/8/layout/radial1"/>
    <dgm:cxn modelId="{25A23079-8610-4708-BAE3-F9A11794279D}" type="presOf" srcId="{C9E141F9-DB73-42EC-8DE3-8AC7B317F1B6}" destId="{0ADCE900-0677-4EE7-8226-21DCBDD534B5}" srcOrd="0" destOrd="0" presId="urn:microsoft.com/office/officeart/2005/8/layout/radial1"/>
    <dgm:cxn modelId="{06E205AB-5F67-4726-81DC-50F757AAB813}" type="presOf" srcId="{0389ABBD-FEA6-49A0-B4BB-415DA615E4AE}" destId="{E9691D17-769D-4AA6-929A-40F0D0FBEB61}" srcOrd="0" destOrd="0" presId="urn:microsoft.com/office/officeart/2005/8/layout/radial1"/>
    <dgm:cxn modelId="{840DD3C2-C6A3-4978-9FD6-571B70354116}" type="presOf" srcId="{3E8803B9-004B-473D-B383-DD969254E781}" destId="{B7D959E8-1021-49EB-91F5-EBA817B6FCEA}" srcOrd="0" destOrd="0" presId="urn:microsoft.com/office/officeart/2005/8/layout/radial1"/>
    <dgm:cxn modelId="{E5E73165-A55D-45FC-8340-E3BE813564DB}" srcId="{0D5FA295-54C3-449F-8852-D68310ADDCB2}" destId="{1BFEED42-5226-4D70-A665-B64799B87674}" srcOrd="1" destOrd="0" parTransId="{9384A31F-ECD5-4083-BA40-170017F82CAF}" sibTransId="{F7D79EC3-EF90-4E29-A8C9-C5E01C658067}"/>
    <dgm:cxn modelId="{AEC3DD7B-83A2-4EBF-B1B3-CDD9F0DBFE1C}" srcId="{0D5FA295-54C3-449F-8852-D68310ADDCB2}" destId="{E3873677-C0E4-4040-87EE-FE7A765BC014}" srcOrd="0" destOrd="0" parTransId="{05038C47-1289-40E9-8B4A-A2DFA9B52F7F}" sibTransId="{13E1DEA3-411C-4BA0-85AF-BF5093A8154A}"/>
    <dgm:cxn modelId="{4066E034-B54B-4F2B-A55D-7E26261A8942}" srcId="{38D26B81-F533-4EDA-8E6E-BFF7E98FE8CA}" destId="{0D5FA295-54C3-449F-8852-D68310ADDCB2}" srcOrd="0" destOrd="0" parTransId="{BF8DD833-4FDE-4DDD-B8E4-750E09126A73}" sibTransId="{0EAEEC76-D87D-4BB1-B6C6-220DD55E9703}"/>
    <dgm:cxn modelId="{8A42F96E-0954-4DB7-A534-7B582F824B7D}" type="presParOf" srcId="{E69158E8-A60C-4415-8B33-FB010D7EE755}" destId="{41FE08F3-82C2-4EE4-AC4B-B4CBC0D06FE6}" srcOrd="0" destOrd="0" presId="urn:microsoft.com/office/officeart/2005/8/layout/radial1"/>
    <dgm:cxn modelId="{980E3C3E-D72F-4F9A-ACEA-D5A283E44B6B}" type="presParOf" srcId="{E69158E8-A60C-4415-8B33-FB010D7EE755}" destId="{E816A89F-6104-492E-85D4-D3FD21FDF64D}" srcOrd="1" destOrd="0" presId="urn:microsoft.com/office/officeart/2005/8/layout/radial1"/>
    <dgm:cxn modelId="{EBA74BA0-FDA0-4D69-8DAC-403DEBE3936F}" type="presParOf" srcId="{E816A89F-6104-492E-85D4-D3FD21FDF64D}" destId="{27C07E55-7E9F-401A-ACF2-BA745A484789}" srcOrd="0" destOrd="0" presId="urn:microsoft.com/office/officeart/2005/8/layout/radial1"/>
    <dgm:cxn modelId="{026F32ED-50E5-4EAF-9F1C-1279B09E301A}" type="presParOf" srcId="{E69158E8-A60C-4415-8B33-FB010D7EE755}" destId="{4E7A26B7-ACB6-49C4-907D-6F2520D1A287}" srcOrd="2" destOrd="0" presId="urn:microsoft.com/office/officeart/2005/8/layout/radial1"/>
    <dgm:cxn modelId="{A2C308B1-2313-4473-8595-BDF4FCC6C171}" type="presParOf" srcId="{E69158E8-A60C-4415-8B33-FB010D7EE755}" destId="{FEE73274-1C16-4914-BF1F-EC3A260F28E3}" srcOrd="3" destOrd="0" presId="urn:microsoft.com/office/officeart/2005/8/layout/radial1"/>
    <dgm:cxn modelId="{880AF4D1-A495-4C2C-8551-B34B1DF2A43D}" type="presParOf" srcId="{FEE73274-1C16-4914-BF1F-EC3A260F28E3}" destId="{A55F0533-3D11-4E0E-A910-A85605FD512D}" srcOrd="0" destOrd="0" presId="urn:microsoft.com/office/officeart/2005/8/layout/radial1"/>
    <dgm:cxn modelId="{D73F31B4-4675-4C46-9E4B-7E84FB7B2B8C}" type="presParOf" srcId="{E69158E8-A60C-4415-8B33-FB010D7EE755}" destId="{F936A696-8592-4197-8648-F8BAFB6E04F1}" srcOrd="4" destOrd="0" presId="urn:microsoft.com/office/officeart/2005/8/layout/radial1"/>
    <dgm:cxn modelId="{30020CAA-0021-45FF-BDDB-006A3AD61196}" type="presParOf" srcId="{E69158E8-A60C-4415-8B33-FB010D7EE755}" destId="{B1EF254F-48C7-431B-9070-46D770F60D2A}" srcOrd="5" destOrd="0" presId="urn:microsoft.com/office/officeart/2005/8/layout/radial1"/>
    <dgm:cxn modelId="{B191FB04-0EDF-44D9-8F56-CF9FBFF4AD3F}" type="presParOf" srcId="{B1EF254F-48C7-431B-9070-46D770F60D2A}" destId="{033669BE-F399-4A11-8B5C-A7B5EF02BA4F}" srcOrd="0" destOrd="0" presId="urn:microsoft.com/office/officeart/2005/8/layout/radial1"/>
    <dgm:cxn modelId="{0120E6A5-97E2-4A4D-BC0D-637A6E0AFAB7}" type="presParOf" srcId="{E69158E8-A60C-4415-8B33-FB010D7EE755}" destId="{47DD4ADF-CC19-4735-A769-FE9E319D60B0}" srcOrd="6" destOrd="0" presId="urn:microsoft.com/office/officeart/2005/8/layout/radial1"/>
    <dgm:cxn modelId="{3AB134F9-4BC4-4D0C-BCA3-813CCEFD74FD}" type="presParOf" srcId="{E69158E8-A60C-4415-8B33-FB010D7EE755}" destId="{0ADCE900-0677-4EE7-8226-21DCBDD534B5}" srcOrd="7" destOrd="0" presId="urn:microsoft.com/office/officeart/2005/8/layout/radial1"/>
    <dgm:cxn modelId="{FFE6CCF7-9F3D-439D-B080-84E4D97F9808}" type="presParOf" srcId="{0ADCE900-0677-4EE7-8226-21DCBDD534B5}" destId="{8DE18830-DE8D-4192-89F0-786DAA8A6CEE}" srcOrd="0" destOrd="0" presId="urn:microsoft.com/office/officeart/2005/8/layout/radial1"/>
    <dgm:cxn modelId="{7D8BA760-067C-4376-A3FD-9C2ED436215F}" type="presParOf" srcId="{E69158E8-A60C-4415-8B33-FB010D7EE755}" destId="{B15A9381-B266-4F2C-8B18-11DFB0B99DE7}" srcOrd="8" destOrd="0" presId="urn:microsoft.com/office/officeart/2005/8/layout/radial1"/>
    <dgm:cxn modelId="{74999199-52B4-465F-BE60-F4FBAD0717EE}" type="presParOf" srcId="{E69158E8-A60C-4415-8B33-FB010D7EE755}" destId="{57F6BDD1-466E-495D-95BC-55CB57465E5F}" srcOrd="9" destOrd="0" presId="urn:microsoft.com/office/officeart/2005/8/layout/radial1"/>
    <dgm:cxn modelId="{DDD0A05C-778E-48E6-BD99-0E702122E3A6}" type="presParOf" srcId="{57F6BDD1-466E-495D-95BC-55CB57465E5F}" destId="{62E9E11A-944F-427F-A71B-B014CC736514}" srcOrd="0" destOrd="0" presId="urn:microsoft.com/office/officeart/2005/8/layout/radial1"/>
    <dgm:cxn modelId="{6DA14C85-95C7-4B18-AD50-F6F44BDB2F46}" type="presParOf" srcId="{E69158E8-A60C-4415-8B33-FB010D7EE755}" destId="{E9691D17-769D-4AA6-929A-40F0D0FBEB61}" srcOrd="10" destOrd="0" presId="urn:microsoft.com/office/officeart/2005/8/layout/radial1"/>
    <dgm:cxn modelId="{F87EBB1D-1D24-4574-9C28-93E4A1908D11}" type="presParOf" srcId="{E69158E8-A60C-4415-8B33-FB010D7EE755}" destId="{0327DDA8-AC93-4FE7-99BA-BC37EC446FA9}" srcOrd="11" destOrd="0" presId="urn:microsoft.com/office/officeart/2005/8/layout/radial1"/>
    <dgm:cxn modelId="{572F8194-94ED-4876-8EDE-615EF3EC42F9}" type="presParOf" srcId="{0327DDA8-AC93-4FE7-99BA-BC37EC446FA9}" destId="{8CAD39B1-AF80-4119-862F-6C5D0EFEBB30}" srcOrd="0" destOrd="0" presId="urn:microsoft.com/office/officeart/2005/8/layout/radial1"/>
    <dgm:cxn modelId="{1442B1E1-4A12-45A7-ABB2-7781B02029F0}" type="presParOf" srcId="{E69158E8-A60C-4415-8B33-FB010D7EE755}" destId="{B7D959E8-1021-49EB-91F5-EBA817B6FCEA}" srcOrd="12" destOrd="0" presId="urn:microsoft.com/office/officeart/2005/8/layout/radial1"/>
    <dgm:cxn modelId="{40088517-EDF4-43E1-B6C3-5AA1AE7C8900}" type="presParOf" srcId="{E69158E8-A60C-4415-8B33-FB010D7EE755}" destId="{32D042ED-1FED-460C-8FD5-E9CEC3EFD2D0}" srcOrd="13" destOrd="0" presId="urn:microsoft.com/office/officeart/2005/8/layout/radial1"/>
    <dgm:cxn modelId="{190810DD-9724-4933-8F6B-680FA1D76723}" type="presParOf" srcId="{32D042ED-1FED-460C-8FD5-E9CEC3EFD2D0}" destId="{2AD15D4C-AC44-45CA-9596-FB851162AE90}" srcOrd="0" destOrd="0" presId="urn:microsoft.com/office/officeart/2005/8/layout/radial1"/>
    <dgm:cxn modelId="{7552A485-FFF2-4173-AD1B-85C368E0FBA8}" type="presParOf" srcId="{E69158E8-A60C-4415-8B33-FB010D7EE755}" destId="{32B46794-6D66-4C6E-AB68-A380024961D9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E08F3-82C2-4EE4-AC4B-B4CBC0D06FE6}">
      <dsp:nvSpPr>
        <dsp:cNvPr id="0" name=""/>
        <dsp:cNvSpPr/>
      </dsp:nvSpPr>
      <dsp:spPr>
        <a:xfrm>
          <a:off x="4165597" y="1773536"/>
          <a:ext cx="1828805" cy="117024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ঈমানের</a:t>
          </a: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মৌলিক বিষয়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433419" y="1944915"/>
        <a:ext cx="1293161" cy="827490"/>
      </dsp:txXfrm>
    </dsp:sp>
    <dsp:sp modelId="{E816A89F-6104-492E-85D4-D3FD21FDF64D}">
      <dsp:nvSpPr>
        <dsp:cNvPr id="0" name=""/>
        <dsp:cNvSpPr/>
      </dsp:nvSpPr>
      <dsp:spPr>
        <a:xfrm rot="16200000">
          <a:off x="4787129" y="1470299"/>
          <a:ext cx="585740" cy="20732"/>
        </a:xfrm>
        <a:custGeom>
          <a:avLst/>
          <a:gdLst/>
          <a:ahLst/>
          <a:cxnLst/>
          <a:rect l="0" t="0" r="0" b="0"/>
          <a:pathLst>
            <a:path>
              <a:moveTo>
                <a:pt x="0" y="10366"/>
              </a:moveTo>
              <a:lnTo>
                <a:pt x="585740" y="1036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>
            <a:solidFill>
              <a:schemeClr val="tx1"/>
            </a:solidFill>
          </a:endParaRPr>
        </a:p>
      </dsp:txBody>
      <dsp:txXfrm>
        <a:off x="5065356" y="1466022"/>
        <a:ext cx="29287" cy="29287"/>
      </dsp:txXfrm>
    </dsp:sp>
    <dsp:sp modelId="{4E7A26B7-ACB6-49C4-907D-6F2520D1A287}">
      <dsp:nvSpPr>
        <dsp:cNvPr id="0" name=""/>
        <dsp:cNvSpPr/>
      </dsp:nvSpPr>
      <dsp:spPr>
        <a:xfrm>
          <a:off x="4182571" y="17547"/>
          <a:ext cx="1794856" cy="117024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আল্লাহ 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445422" y="188926"/>
        <a:ext cx="1269154" cy="827490"/>
      </dsp:txXfrm>
    </dsp:sp>
    <dsp:sp modelId="{FEE73274-1C16-4914-BF1F-EC3A260F28E3}">
      <dsp:nvSpPr>
        <dsp:cNvPr id="0" name=""/>
        <dsp:cNvSpPr/>
      </dsp:nvSpPr>
      <dsp:spPr>
        <a:xfrm rot="19285714">
          <a:off x="5619817" y="1799186"/>
          <a:ext cx="297484" cy="20732"/>
        </a:xfrm>
        <a:custGeom>
          <a:avLst/>
          <a:gdLst/>
          <a:ahLst/>
          <a:cxnLst/>
          <a:rect l="0" t="0" r="0" b="0"/>
          <a:pathLst>
            <a:path>
              <a:moveTo>
                <a:pt x="0" y="10366"/>
              </a:moveTo>
              <a:lnTo>
                <a:pt x="297484" y="1036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>
            <a:solidFill>
              <a:schemeClr val="tx1"/>
            </a:solidFill>
          </a:endParaRPr>
        </a:p>
      </dsp:txBody>
      <dsp:txXfrm>
        <a:off x="5761122" y="1802115"/>
        <a:ext cx="14874" cy="14874"/>
      </dsp:txXfrm>
    </dsp:sp>
    <dsp:sp modelId="{F936A696-8592-4197-8648-F8BAFB6E04F1}">
      <dsp:nvSpPr>
        <dsp:cNvPr id="0" name=""/>
        <dsp:cNvSpPr/>
      </dsp:nvSpPr>
      <dsp:spPr>
        <a:xfrm>
          <a:off x="5555459" y="678695"/>
          <a:ext cx="1794856" cy="117024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7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ফেরেশতা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818310" y="850074"/>
        <a:ext cx="1269154" cy="827490"/>
      </dsp:txXfrm>
    </dsp:sp>
    <dsp:sp modelId="{B1EF254F-48C7-431B-9070-46D770F60D2A}">
      <dsp:nvSpPr>
        <dsp:cNvPr id="0" name=""/>
        <dsp:cNvSpPr/>
      </dsp:nvSpPr>
      <dsp:spPr>
        <a:xfrm rot="771429">
          <a:off x="5941208" y="2545290"/>
          <a:ext cx="3774" cy="20732"/>
        </a:xfrm>
        <a:custGeom>
          <a:avLst/>
          <a:gdLst/>
          <a:ahLst/>
          <a:cxnLst/>
          <a:rect l="0" t="0" r="0" b="0"/>
          <a:pathLst>
            <a:path>
              <a:moveTo>
                <a:pt x="0" y="10366"/>
              </a:moveTo>
              <a:lnTo>
                <a:pt x="3774" y="1036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>
            <a:solidFill>
              <a:schemeClr val="tx1"/>
            </a:solidFill>
          </a:endParaRPr>
        </a:p>
      </dsp:txBody>
      <dsp:txXfrm>
        <a:off x="5943001" y="2555562"/>
        <a:ext cx="188" cy="188"/>
      </dsp:txXfrm>
    </dsp:sp>
    <dsp:sp modelId="{47DD4ADF-CC19-4735-A769-FE9E319D60B0}">
      <dsp:nvSpPr>
        <dsp:cNvPr id="0" name=""/>
        <dsp:cNvSpPr/>
      </dsp:nvSpPr>
      <dsp:spPr>
        <a:xfrm>
          <a:off x="5894534" y="2164281"/>
          <a:ext cx="1794856" cy="117024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কিতাব সমূহ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157385" y="2335660"/>
        <a:ext cx="1269154" cy="827490"/>
      </dsp:txXfrm>
    </dsp:sp>
    <dsp:sp modelId="{0ADCE900-0677-4EE7-8226-21DCBDD534B5}">
      <dsp:nvSpPr>
        <dsp:cNvPr id="0" name=""/>
        <dsp:cNvSpPr/>
      </dsp:nvSpPr>
      <dsp:spPr>
        <a:xfrm rot="3857143">
          <a:off x="5203301" y="3139802"/>
          <a:ext cx="515737" cy="20732"/>
        </a:xfrm>
        <a:custGeom>
          <a:avLst/>
          <a:gdLst/>
          <a:ahLst/>
          <a:cxnLst/>
          <a:rect l="0" t="0" r="0" b="0"/>
          <a:pathLst>
            <a:path>
              <a:moveTo>
                <a:pt x="0" y="10366"/>
              </a:moveTo>
              <a:lnTo>
                <a:pt x="515737" y="1036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>
            <a:solidFill>
              <a:schemeClr val="tx1"/>
            </a:solidFill>
          </a:endParaRPr>
        </a:p>
      </dsp:txBody>
      <dsp:txXfrm>
        <a:off x="5448276" y="3137275"/>
        <a:ext cx="25786" cy="25786"/>
      </dsp:txXfrm>
    </dsp:sp>
    <dsp:sp modelId="{B15A9381-B266-4F2C-8B18-11DFB0B99DE7}">
      <dsp:nvSpPr>
        <dsp:cNvPr id="0" name=""/>
        <dsp:cNvSpPr/>
      </dsp:nvSpPr>
      <dsp:spPr>
        <a:xfrm>
          <a:off x="4944466" y="3355628"/>
          <a:ext cx="1794856" cy="117024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রাসুলগণ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07317" y="3527007"/>
        <a:ext cx="1269154" cy="827490"/>
      </dsp:txXfrm>
    </dsp:sp>
    <dsp:sp modelId="{57F6BDD1-466E-495D-95BC-55CB57465E5F}">
      <dsp:nvSpPr>
        <dsp:cNvPr id="0" name=""/>
        <dsp:cNvSpPr/>
      </dsp:nvSpPr>
      <dsp:spPr>
        <a:xfrm rot="6942857">
          <a:off x="4440961" y="3139802"/>
          <a:ext cx="515737" cy="20732"/>
        </a:xfrm>
        <a:custGeom>
          <a:avLst/>
          <a:gdLst/>
          <a:ahLst/>
          <a:cxnLst/>
          <a:rect l="0" t="0" r="0" b="0"/>
          <a:pathLst>
            <a:path>
              <a:moveTo>
                <a:pt x="0" y="10366"/>
              </a:moveTo>
              <a:lnTo>
                <a:pt x="515737" y="1036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>
            <a:solidFill>
              <a:schemeClr val="tx1"/>
            </a:solidFill>
          </a:endParaRPr>
        </a:p>
      </dsp:txBody>
      <dsp:txXfrm rot="10800000">
        <a:off x="4685936" y="3137275"/>
        <a:ext cx="25786" cy="25786"/>
      </dsp:txXfrm>
    </dsp:sp>
    <dsp:sp modelId="{E9691D17-769D-4AA6-929A-40F0D0FBEB61}">
      <dsp:nvSpPr>
        <dsp:cNvPr id="0" name=""/>
        <dsp:cNvSpPr/>
      </dsp:nvSpPr>
      <dsp:spPr>
        <a:xfrm>
          <a:off x="3420676" y="3355628"/>
          <a:ext cx="1794856" cy="117024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পরকাল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83527" y="3527007"/>
        <a:ext cx="1269154" cy="827490"/>
      </dsp:txXfrm>
    </dsp:sp>
    <dsp:sp modelId="{0327DDA8-AC93-4FE7-99BA-BC37EC446FA9}">
      <dsp:nvSpPr>
        <dsp:cNvPr id="0" name=""/>
        <dsp:cNvSpPr/>
      </dsp:nvSpPr>
      <dsp:spPr>
        <a:xfrm rot="10028571">
          <a:off x="4215017" y="2545290"/>
          <a:ext cx="3774" cy="20732"/>
        </a:xfrm>
        <a:custGeom>
          <a:avLst/>
          <a:gdLst/>
          <a:ahLst/>
          <a:cxnLst/>
          <a:rect l="0" t="0" r="0" b="0"/>
          <a:pathLst>
            <a:path>
              <a:moveTo>
                <a:pt x="0" y="10366"/>
              </a:moveTo>
              <a:lnTo>
                <a:pt x="3774" y="1036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>
            <a:solidFill>
              <a:schemeClr val="tx1"/>
            </a:solidFill>
          </a:endParaRPr>
        </a:p>
      </dsp:txBody>
      <dsp:txXfrm rot="10800000">
        <a:off x="4216810" y="2555562"/>
        <a:ext cx="188" cy="188"/>
      </dsp:txXfrm>
    </dsp:sp>
    <dsp:sp modelId="{B7D959E8-1021-49EB-91F5-EBA817B6FCEA}">
      <dsp:nvSpPr>
        <dsp:cNvPr id="0" name=""/>
        <dsp:cNvSpPr/>
      </dsp:nvSpPr>
      <dsp:spPr>
        <a:xfrm>
          <a:off x="2470608" y="2164281"/>
          <a:ext cx="1794856" cy="117024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ভাগ্য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33459" y="2335660"/>
        <a:ext cx="1269154" cy="827490"/>
      </dsp:txXfrm>
    </dsp:sp>
    <dsp:sp modelId="{32D042ED-1FED-460C-8FD5-E9CEC3EFD2D0}">
      <dsp:nvSpPr>
        <dsp:cNvPr id="0" name=""/>
        <dsp:cNvSpPr/>
      </dsp:nvSpPr>
      <dsp:spPr>
        <a:xfrm rot="13114286">
          <a:off x="4242697" y="1799186"/>
          <a:ext cx="297484" cy="20732"/>
        </a:xfrm>
        <a:custGeom>
          <a:avLst/>
          <a:gdLst/>
          <a:ahLst/>
          <a:cxnLst/>
          <a:rect l="0" t="0" r="0" b="0"/>
          <a:pathLst>
            <a:path>
              <a:moveTo>
                <a:pt x="0" y="10366"/>
              </a:moveTo>
              <a:lnTo>
                <a:pt x="297484" y="10366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>
            <a:solidFill>
              <a:schemeClr val="tx1"/>
            </a:solidFill>
          </a:endParaRPr>
        </a:p>
      </dsp:txBody>
      <dsp:txXfrm rot="10800000">
        <a:off x="4384002" y="1802115"/>
        <a:ext cx="14874" cy="14874"/>
      </dsp:txXfrm>
    </dsp:sp>
    <dsp:sp modelId="{32B46794-6D66-4C6E-AB68-A380024961D9}">
      <dsp:nvSpPr>
        <dsp:cNvPr id="0" name=""/>
        <dsp:cNvSpPr/>
      </dsp:nvSpPr>
      <dsp:spPr>
        <a:xfrm>
          <a:off x="2809683" y="678695"/>
          <a:ext cx="1794856" cy="117024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পুনরুত্থান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72534" y="850074"/>
        <a:ext cx="1269154" cy="827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ইমানের মূলকথা</a:t>
            </a:r>
            <a:r>
              <a:rPr lang="bn-BD" baseline="0" dirty="0" smtClean="0"/>
              <a:t> যেহেতু কালিমা; তাই প্রথমে শিক্ষার্থীদের ইমানের প্রতি নিয়ে যাওয়ার জন্য- ইমান কী? ইমানের মূলকথায় কী বলা হয়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35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রাসুলগণের</a:t>
            </a:r>
            <a:r>
              <a:rPr lang="bn-BD" baseline="0" dirty="0" smtClean="0"/>
              <a:t> প্রতি</a:t>
            </a:r>
            <a:r>
              <a:rPr lang="bn-BD" dirty="0" smtClean="0"/>
              <a:t>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89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আখিরাতের</a:t>
            </a:r>
            <a:r>
              <a:rPr lang="bn-BD" baseline="0" dirty="0" smtClean="0"/>
              <a:t> প্রতি</a:t>
            </a:r>
            <a:r>
              <a:rPr lang="bn-BD" dirty="0" smtClean="0"/>
              <a:t>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26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তাকদিরের</a:t>
            </a:r>
            <a:r>
              <a:rPr lang="bn-BD" baseline="0" dirty="0" smtClean="0"/>
              <a:t> প্রতি</a:t>
            </a:r>
            <a:r>
              <a:rPr lang="bn-BD" dirty="0" smtClean="0"/>
              <a:t>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পুনরুত্থানের</a:t>
            </a:r>
            <a:r>
              <a:rPr lang="bn-BD" baseline="0" dirty="0" smtClean="0"/>
              <a:t> প্রতি</a:t>
            </a:r>
            <a:r>
              <a:rPr lang="bn-BD" dirty="0" smtClean="0"/>
              <a:t>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7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ইমান</a:t>
            </a:r>
            <a:r>
              <a:rPr lang="bn-BD" baseline="0" dirty="0" smtClean="0"/>
              <a:t> মুফাসসালের পরিচয় শিক্ষার্থীদের সামনে তুলে ধরতে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9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একত্রে ইমান মুফাসসালের</a:t>
            </a:r>
            <a:r>
              <a:rPr lang="bn-BD" baseline="0" dirty="0" smtClean="0"/>
              <a:t> সাতটি বিষয় শিক্ষার্থীদের সামনে তুলে ধরা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আল্লাহর প্রতি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ফেরেশতাদের প্রতি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5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ফেরেশতাদের প্রতি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6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আসমানি</a:t>
            </a:r>
            <a:r>
              <a:rPr lang="bn-BD" baseline="0" dirty="0" smtClean="0"/>
              <a:t> কিতাবসমূহের প্রতি</a:t>
            </a:r>
            <a:r>
              <a:rPr lang="bn-BD" dirty="0" smtClean="0"/>
              <a:t>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6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054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Computer City\Pictures\119824_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3377"/>
            <a:ext cx="11340193" cy="62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2-Point Star 9"/>
          <p:cNvSpPr/>
          <p:nvPr/>
        </p:nvSpPr>
        <p:spPr>
          <a:xfrm>
            <a:off x="469900" y="414580"/>
            <a:ext cx="3759200" cy="26670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9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3111500" y="1633780"/>
            <a:ext cx="37592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32-Point Star 11"/>
          <p:cNvSpPr/>
          <p:nvPr/>
        </p:nvSpPr>
        <p:spPr>
          <a:xfrm>
            <a:off x="5854700" y="2852980"/>
            <a:ext cx="3759200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8191500" y="4114800"/>
            <a:ext cx="37592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FE57470C-BA21-4EA7-9DDA-24F4C513CE89}" type="datetime1">
              <a:rPr lang="en-US" b="1" smtClean="0"/>
              <a:t>7/24/2019</a:t>
            </a:fld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10</a:t>
            </a:fld>
            <a:endParaRPr lang="en-US" b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b="1" smtClean="0"/>
              <a:t>মোঃ ইউনুছ আজাদ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6800" y="838200"/>
            <a:ext cx="79248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চারজন নেতৃস্থানীয় ফেরেশতা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51708"/>
            <a:ext cx="79248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ব্যাখ্যা ও তাৎপর্য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4800" y="1327776"/>
            <a:ext cx="3149600" cy="1447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101601" y="1708776"/>
            <a:ext cx="3359807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জিবরাইল (আঃ)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1" y="1758699"/>
            <a:ext cx="8730593" cy="5926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আল্লাহর বাণী নবি-রাসুলগণের নিকট পৌঁছে দিতেন।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97793" y="2753391"/>
            <a:ext cx="3149600" cy="1447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94594" y="3134391"/>
            <a:ext cx="3359807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মিকাইল (আঃ)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5794" y="3184314"/>
            <a:ext cx="8730593" cy="531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ও জীবজন্তুর জীবিকা বণ্টনের কাজে নিয়োজিত।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04800" y="4167354"/>
            <a:ext cx="3149600" cy="1447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101601" y="4548354"/>
            <a:ext cx="3359807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আজরাইল (আঃ)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2801" y="4598278"/>
            <a:ext cx="8730593" cy="531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ও জিনদের রূহ কবয করার কাজে নিয়োজিত।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04800" y="5418427"/>
            <a:ext cx="3149600" cy="1447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101601" y="5799427"/>
            <a:ext cx="3359807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ইসরাফিল (আঃ)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2801" y="5849351"/>
            <a:ext cx="8730593" cy="531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সিংগা নিয়ে আল্লাহর নির্দেশের জন্য প্রস্তুত আছেন।</a:t>
            </a:r>
          </a:p>
        </p:txBody>
      </p:sp>
    </p:spTree>
    <p:extLst>
      <p:ext uri="{BB962C8B-B14F-4D97-AF65-F5344CB8AC3E}">
        <p14:creationId xmlns:p14="http://schemas.microsoft.com/office/powerpoint/2010/main" val="37495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429" y="5181601"/>
            <a:ext cx="108779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ফেরেশতাগণের নাম ও দায়িত্বের একটি চার্ট তৈরি কর।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3825024" y="1671340"/>
            <a:ext cx="51816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04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888014E5-A82C-4663-8F26-60FAF9D631EC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মোঃ ইউনুছ আজাদ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51708"/>
            <a:ext cx="79248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ব্যাখ্যা ও তাৎপর্য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936482"/>
            <a:ext cx="79248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কিতাবসমূহের প্রতি বিশ্বাস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718" y="5784473"/>
            <a:ext cx="11242565" cy="715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আসমানি কিতাব আল্লাহর পক্ষ থেকে অবতীর্ণ।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752601"/>
            <a:ext cx="5340021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এসব কিতাব মানবজাতির জন্য আলোকস্বরূপ।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সর্বশেষ ও সর্বশ্রেষ্ঠ আসমানি কিতাব হলো আল-কুরআন।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নবি-রাসুলগণের মাধমে তিনি এ কিতাব মানুষের নিকট পৌঁছিয়েছেন।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8" y="1912535"/>
            <a:ext cx="5747452" cy="342260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0064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105BD071-2BAA-4C88-99AA-88DD9ADB5BC0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মোঃ ইউনুছ আজাদ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56660" y="220700"/>
            <a:ext cx="4678680" cy="715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ব্যাখ্যা ও তাৎপর্য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936482"/>
            <a:ext cx="79248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রাসুলগণের প্রতি বিশ্বাস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718" y="5410201"/>
            <a:ext cx="11242565" cy="654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মানবজাতির হেদায়াতের জন্য আল্লাহ যুগে যুগে অসংখ্য নবি-রাসুল পাঠিয়েছেন।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752600"/>
            <a:ext cx="534002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তাঁরা মানুষকে আল্লাহর পরিচয় দিয়েছেন।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সত্য ও ন্যায়ের পথ দেখিয়েছেন।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তাঁরা তাওহিদের বাণী প্রচার করেছেন।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3910" y="1773283"/>
            <a:ext cx="4853212" cy="3047530"/>
            <a:chOff x="400550" y="1773283"/>
            <a:chExt cx="4853212" cy="3047530"/>
          </a:xfrm>
        </p:grpSpPr>
        <p:pic>
          <p:nvPicPr>
            <p:cNvPr id="11" name="Picture 2" descr="C:\Users\Computer City\Pictures\ইসলামি কালিওগ্রাফি\320044_233489776708860_100001435196398_684071_634603602_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50" y="1775375"/>
              <a:ext cx="1733050" cy="152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Computer City\Pictures\BLOK POST\th-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773283"/>
              <a:ext cx="1460763" cy="1561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Computer City\Pictures\BLOK POST\maxresdefaul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0" y="1807284"/>
              <a:ext cx="1634262" cy="1489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D:\2. IMAJE STORE\wallpaper\maxresdefault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311"/>
            <a:stretch/>
          </p:blipFill>
          <p:spPr bwMode="auto">
            <a:xfrm>
              <a:off x="400550" y="3255898"/>
              <a:ext cx="1580650" cy="1564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D:\2. IMAJE STORE\wallpaper\hqdefault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255898"/>
              <a:ext cx="1775460" cy="1512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Computer City\Pictures\nabi adam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660" y="3335079"/>
              <a:ext cx="1497102" cy="143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44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09F7BFE9-1812-4DEA-8EBE-888BB47AD837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মোঃ ইউনুছ আজাদ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6280" y="227908"/>
            <a:ext cx="5090160" cy="715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ব্যাখ্যা ও তাৎপর্য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936482"/>
            <a:ext cx="79248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আখিরাতের প্রতি বিশ্বাস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012" y="5907585"/>
            <a:ext cx="11025355" cy="654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 হলো পরকাল। মৃত্যুর পরপরই এ জীবনের শুরু।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752600"/>
            <a:ext cx="5340021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মানুষ সেখানে ভালো কাজের জন্য জান্নাত লাভ করবে।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মন্দ কাজের জন্য জাহান্নাম পাবে।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7547" y="2081218"/>
            <a:ext cx="5715605" cy="2472034"/>
            <a:chOff x="407547" y="2081218"/>
            <a:chExt cx="5715605" cy="2472034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7547" y="2081219"/>
              <a:ext cx="2670933" cy="247203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 descr="99670325-565x376_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2299" y="2081218"/>
              <a:ext cx="2960853" cy="247203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135953" y="2722096"/>
              <a:ext cx="3557967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bn-BD" sz="72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আখিরাত </a:t>
              </a:r>
              <a:endParaRPr lang="bn-BD" sz="6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190BEB5E-00C4-4DC4-B74B-4E1F79A7674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মোঃ ইউনুছ আজাদ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9210" y="151708"/>
            <a:ext cx="4965230" cy="715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ব্যাখ্যা ও তাৎপর্য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936482"/>
            <a:ext cx="79248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৬. তাকদিরের প্রতি বিশ্বাস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45" y="6051374"/>
            <a:ext cx="11025355" cy="654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তাকদিরকে আমরা ভাগ্য বা নিয়তি বোলে থাকি।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676400"/>
            <a:ext cx="5340021" cy="29854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সবকিছুর তাকদিরই আল্লাহর হাতে।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তিনিই তাকদিরের নিয়ন্ত্রক।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মানুষের জীবনে ভাল-মন্দ যা কিছুই ঘটুক সবই আল্লাহর ইচ্ছায়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তাকদির একমাত্র আল্লাহ তায়ালাই জানেন।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9640" y="1991358"/>
            <a:ext cx="4256339" cy="3605854"/>
            <a:chOff x="929640" y="1991358"/>
            <a:chExt cx="4256339" cy="36058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67" t="5701" r="11042" b="15095"/>
            <a:stretch/>
          </p:blipFill>
          <p:spPr>
            <a:xfrm>
              <a:off x="929640" y="1991358"/>
              <a:ext cx="4256339" cy="3605854"/>
            </a:xfrm>
            <a:prstGeom prst="rect">
              <a:avLst/>
            </a:prstGeom>
          </p:spPr>
        </p:pic>
        <p:sp>
          <p:nvSpPr>
            <p:cNvPr id="12" name="Flowchart: Connector 11"/>
            <p:cNvSpPr/>
            <p:nvPr/>
          </p:nvSpPr>
          <p:spPr>
            <a:xfrm>
              <a:off x="2331720" y="2529840"/>
              <a:ext cx="1478280" cy="639275"/>
            </a:xfrm>
            <a:prstGeom prst="flowChartConnector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92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7813330-EB47-45FA-A274-F7FD6AAA8531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মোঃ ইউনুছ আজাদ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3780" y="227908"/>
            <a:ext cx="5654040" cy="8388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ব্যাখ্যা ও তাৎপর্য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936482"/>
            <a:ext cx="79248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পুনরুত্থানের প্রতি বিশ্বাস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645" y="5867400"/>
            <a:ext cx="11025355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 একটি অনিবার্য সত্য। সকল জীবিত প্রাণীকেই মরতে হবে।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676400"/>
            <a:ext cx="5340021" cy="35855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মৃত্যুর পর পুনরায় সবাইকে জীবিত করা হবে।</a:t>
            </a:r>
          </a:p>
          <a:p>
            <a:endParaRPr lang="bn-BD" sz="900" b="1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সবাইকে হাশরের ময়দানে একত্র করা হবে।</a:t>
            </a:r>
          </a:p>
          <a:p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দুনিয়ার সকল কাজকর্মের হিসাব নেওয়া হবে।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5" y="1764488"/>
            <a:ext cx="5424915" cy="38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5417403"/>
            <a:ext cx="11379200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 জীবন গঠনে আসমানি কিতাবের গুরুত্ব লিখ।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tx1"/>
            </a:solidFill>
            <a:prstDash val="sys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95" y="1680733"/>
            <a:ext cx="3184010" cy="31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050248C5-A259-4C15-9D82-DE9A50F43E83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মোঃ ইউনুছ আজাদ</a:t>
            </a:r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4664501" y="386080"/>
            <a:ext cx="3168860" cy="60706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550" y="1905000"/>
            <a:ext cx="8812490" cy="3733994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ইমান মুফাসসাল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ইমানের প্রধান বিষয় কী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তাকদিরে বিশ্বাস  কী ? 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নেতৃস্থানীয় ফেরেশতাগণের নাম বল।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আল্লাহপাক নবি-রাসুল কেন পাঠিয়েছেন?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হযরত ইসরাফিল (আঃ) কী দায়িত্ব পালন করছেন?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2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7" y="144380"/>
            <a:ext cx="11967411" cy="6713620"/>
          </a:xfrm>
          <a:prstGeom prst="rect">
            <a:avLst/>
          </a:prstGeom>
          <a:noFill/>
          <a:ln w="762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1910" y="96255"/>
            <a:ext cx="4466135" cy="1171277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401" y="5845314"/>
            <a:ext cx="1168934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 সাতটি মূল বিষয়ের শিক্ষা লিখে আনবে।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1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6807201" y="1285373"/>
            <a:ext cx="4876799" cy="5049216"/>
            <a:chOff x="2268433" y="684013"/>
            <a:chExt cx="4890516" cy="607399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433" y="684013"/>
              <a:ext cx="4890516" cy="607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199" y="2985887"/>
              <a:ext cx="3950208" cy="246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8060008" y="5244332"/>
            <a:ext cx="24960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18" name="Picture 2" descr="C:\Users\Computer City\Pictures\uploading\Picture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5"/>
          <a:stretch/>
        </p:blipFill>
        <p:spPr bwMode="auto">
          <a:xfrm>
            <a:off x="2265025" y="1195020"/>
            <a:ext cx="1910130" cy="19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300788"/>
            <a:ext cx="11460480" cy="6209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 rot="20322710">
            <a:off x="4272931" y="1389727"/>
            <a:ext cx="5808615" cy="35702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66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r>
              <a:rPr lang="bn-BD" sz="60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 থেকো ...</a:t>
            </a:r>
            <a:endParaRPr lang="en-US" sz="60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6D723690-173F-4B1B-9360-A2B5E073C541}" type="datetime1">
              <a:rPr lang="en-US" smtClean="0"/>
              <a:t>7/24/2019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মোঃ ইউনুছ আজাদ</a:t>
            </a:r>
            <a:endParaRPr lang="en-US" dirty="0"/>
          </a:p>
        </p:txBody>
      </p:sp>
      <p:pic>
        <p:nvPicPr>
          <p:cNvPr id="2050" name="Picture 2" descr="C:\Users\Yunus\Desktop\Islamic Picture\timthumb.php_-500x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9160" y="1173481"/>
            <a:ext cx="6192520" cy="2848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9370" y="227908"/>
            <a:ext cx="5782310" cy="65422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চিন্তাকরে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4540" y="4578646"/>
            <a:ext cx="4752340" cy="8388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কালেমায়ে তায়্যিবাহ </a:t>
            </a:r>
            <a:endPara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40" y="4578646"/>
            <a:ext cx="11424920" cy="14544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কালেমায়ে তায়্যিবার বিস্তারিত বর্ণনা দিয়ে একটি কালেমা আছে তার নাম কী ?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5490" y="4840256"/>
            <a:ext cx="3959860" cy="9312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 মুফাসসাল </a:t>
            </a:r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29" y="5147341"/>
            <a:ext cx="8529411" cy="10144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fld id="{3BAA399D-A795-44D1-B570-6A09CDE43625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মোঃ ইউনুছ আজাদ</a:t>
            </a:r>
            <a:endParaRPr lang="en-US" dirty="0"/>
          </a:p>
        </p:txBody>
      </p:sp>
      <p:pic>
        <p:nvPicPr>
          <p:cNvPr id="4098" name="Picture 2" descr="C:\Users\Yunus\Desktop\Islamic Picture\allah-name-2-t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r="8228" b="2857"/>
          <a:stretch/>
        </p:blipFill>
        <p:spPr bwMode="auto">
          <a:xfrm>
            <a:off x="3019576" y="1150032"/>
            <a:ext cx="6361035" cy="34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4400" y="135574"/>
            <a:ext cx="51816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</p:spTree>
    <p:extLst>
      <p:ext uri="{BB962C8B-B14F-4D97-AF65-F5344CB8AC3E}">
        <p14:creationId xmlns:p14="http://schemas.microsoft.com/office/powerpoint/2010/main" val="20972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54AAEF6C-8835-4FAD-A0F8-23AD98E92C1D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মোঃ ইউনুছ আজাদ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6059" y="1853626"/>
            <a:ext cx="9117541" cy="17950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6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 মুফাসসাল কী তা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মুফাসসালের বিষয়সমূহ ব্যাখ্যা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2040" y="392654"/>
            <a:ext cx="272796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6B4DE784-8120-4DAA-92DF-7A7B1A1B4C51}" type="datetime1">
              <a:rPr lang="en-US" sz="1100" b="1" smtClean="0">
                <a:latin typeface="NikoshBAN" pitchFamily="2" charset="0"/>
                <a:cs typeface="NikoshBAN" pitchFamily="2" charset="0"/>
              </a:rPr>
              <a:t>7/24/2019</a:t>
            </a:fld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z="1100" b="1" smtClean="0"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 sz="11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z="1100" b="1" smtClean="0">
                <a:latin typeface="NikoshBAN" pitchFamily="2" charset="0"/>
                <a:cs typeface="NikoshBAN" pitchFamily="2" charset="0"/>
              </a:rPr>
              <a:t>মোঃ ইউনুছ আজাদ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35574"/>
            <a:ext cx="42672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00" y="936481"/>
            <a:ext cx="8447344" cy="101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1117600" y="2590800"/>
            <a:ext cx="4775200" cy="1234335"/>
          </a:xfrm>
          <a:prstGeom prst="wedgeRoundRectCallout">
            <a:avLst>
              <a:gd name="adj1" fmla="val -16351"/>
              <a:gd name="adj2" fmla="val -12665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2400" y="2742353"/>
            <a:ext cx="42672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908801" y="2514601"/>
            <a:ext cx="4668943" cy="1310535"/>
          </a:xfrm>
          <a:prstGeom prst="wedgeRoundRectCallout">
            <a:avLst>
              <a:gd name="adj1" fmla="val -86354"/>
              <a:gd name="adj2" fmla="val -1123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8400" y="2704254"/>
            <a:ext cx="3238533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401" y="3945574"/>
            <a:ext cx="11374543" cy="8388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 মুফাসসাল- বিস্তারিত বিশ্বাস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400" y="4953000"/>
            <a:ext cx="11374541" cy="1331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সাতটি বিষয়ের প্রতি পরিপূর্ণ বিশ্বাস স্থাপন করাকে ইমানে মুফাসসাল বলে।</a:t>
            </a:r>
          </a:p>
        </p:txBody>
      </p:sp>
    </p:spTree>
    <p:extLst>
      <p:ext uri="{BB962C8B-B14F-4D97-AF65-F5344CB8AC3E}">
        <p14:creationId xmlns:p14="http://schemas.microsoft.com/office/powerpoint/2010/main" val="13567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DEAE72A3-7AF8-41AD-9023-4AE53450A3FC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মোঃ ইউনুছ আজাদ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4365301"/>
              </p:ext>
            </p:extLst>
          </p:nvPr>
        </p:nvGraphicFramePr>
        <p:xfrm>
          <a:off x="914400" y="1704976"/>
          <a:ext cx="10160000" cy="454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563568" y="983413"/>
            <a:ext cx="6859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 নজরে ইমান মুফাসসালের সাতটি বিষয়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4320" y="206075"/>
            <a:ext cx="4709160" cy="777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ব্যাখ্যা ও তাৎপর্য</a:t>
            </a:r>
          </a:p>
        </p:txBody>
      </p:sp>
    </p:spTree>
    <p:extLst>
      <p:ext uri="{BB962C8B-B14F-4D97-AF65-F5344CB8AC3E}">
        <p14:creationId xmlns:p14="http://schemas.microsoft.com/office/powerpoint/2010/main" val="36149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FE08F3-82C2-4EE4-AC4B-B4CBC0D06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1FE08F3-82C2-4EE4-AC4B-B4CBC0D06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16A89F-6104-492E-85D4-D3FD21FD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816A89F-6104-492E-85D4-D3FD21FDF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7A26B7-ACB6-49C4-907D-6F2520D1A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E7A26B7-ACB6-49C4-907D-6F2520D1A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E73274-1C16-4914-BF1F-EC3A260F2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EE73274-1C16-4914-BF1F-EC3A260F2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6A696-8592-4197-8648-F8BAFB6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936A696-8592-4197-8648-F8BAFB6E0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F254F-48C7-431B-9070-46D770F6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1EF254F-48C7-431B-9070-46D770F60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D4ADF-CC19-4735-A769-FE9E319D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47DD4ADF-CC19-4735-A769-FE9E319D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CE900-0677-4EE7-8226-21DCBDD53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0ADCE900-0677-4EE7-8226-21DCBDD53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5A9381-B266-4F2C-8B18-11DFB0B99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B15A9381-B266-4F2C-8B18-11DFB0B99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6BDD1-466E-495D-95BC-55CB57465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7F6BDD1-466E-495D-95BC-55CB57465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691D17-769D-4AA6-929A-40F0D0FBE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9691D17-769D-4AA6-929A-40F0D0FBE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27DDA8-AC93-4FE7-99BA-BC37EC446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0327DDA8-AC93-4FE7-99BA-BC37EC446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959E8-1021-49EB-91F5-EBA817B6F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7D959E8-1021-49EB-91F5-EBA817B6F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D042ED-1FED-460C-8FD5-E9CEC3EF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32D042ED-1FED-460C-8FD5-E9CEC3EF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B46794-6D66-4C6E-AB68-A38002496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32B46794-6D66-4C6E-AB68-A38002496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4DD10914-F6B8-40AE-845E-6C01CE96D091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মোঃ ইউনুছ আজাদ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4090" y="135776"/>
            <a:ext cx="4236720" cy="715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ব্যাখ্যা ও তাৎপর্য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936481"/>
            <a:ext cx="79248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আল্লাহর প্রতি বিশ্বাস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718" y="5784474"/>
            <a:ext cx="11242565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ইমানের সর্বপ্রথম ও প্রধান বিষয়।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752601"/>
            <a:ext cx="5340021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তিনি এক ও অদ্বিতীয়।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তিনি তাঁর সত্তা ও গুণাবলিতে একক ও অতুলনীয়।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তাঁর সমকক্ষ কেউ নেই।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তাঁর সুন্দর সুন্দর নাম ও গুণ রয়েছে।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তিনিই একমাত্র মাবুদ।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867707"/>
            <a:ext cx="4460239" cy="3288059"/>
          </a:xfrm>
          <a:prstGeom prst="rect">
            <a:avLst/>
          </a:prstGeom>
          <a:solidFill>
            <a:srgbClr val="7030A0"/>
          </a:solidFill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45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9D5125-3BBA-4FBC-8BDF-FA2816315D4C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8331200" y="649287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মোঃ ইউনুছ আজাদ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27908"/>
            <a:ext cx="79248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12192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36800" y="936482"/>
            <a:ext cx="79248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ফেরেশতাগণের প্রতি বিশ্বাস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752601"/>
            <a:ext cx="534002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তাঁরা নূরের তৈরি।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তাঁরা সর্বদা আল্লাহ তায়ালার যিকির ও তাসবিহ পাঠে রত থাকেন।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তাঁদের সংখ্যা অগণিত।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8" y="2131240"/>
            <a:ext cx="5095875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46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2756</TotalTime>
  <Words>791</Words>
  <Application>Microsoft Office PowerPoint</Application>
  <PresentationFormat>Custom</PresentationFormat>
  <Paragraphs>179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369</cp:revision>
  <dcterms:created xsi:type="dcterms:W3CDTF">2013-12-14T06:41:16Z</dcterms:created>
  <dcterms:modified xsi:type="dcterms:W3CDTF">2019-07-24T08:29:44Z</dcterms:modified>
</cp:coreProperties>
</file>