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3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26" r:id="rId2"/>
    <p:sldId id="328" r:id="rId3"/>
    <p:sldId id="34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দের সাথে কুশলবিনিময়ের পর শিক্ষক  শ্রেণি বিন্যাসের দিকে  নজর দিবেন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হাদিসের বাণী দুটি শিক্ষক ব্যাখ্যা সহকারে উপস্থাপণ করবেন ।</a:t>
            </a:r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19 মার্চ.,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ধন্যবাদ জ্ঞাপন দ্বারা শিক্ষক শ্রেণি কক্ষ ত্যাগ </a:t>
            </a:r>
            <a:r>
              <a:rPr lang="bn-BD" b="1" baseline="0" smtClean="0"/>
              <a:t>করবেন 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শিরুনাম অবতারণে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নিজেরা ছবি দেখে চিন্তা করে বলার চেষ্টা করবে ।।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শিরুনাম অবতারণে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নিজেরা ছবি দেখে চিন্তা করে বলার চেষ্টা করবে ।।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খাতায় লিখবেন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</a:t>
            </a:r>
            <a:r>
              <a:rPr lang="bn-BD" b="1" baseline="0" dirty="0" smtClean="0"/>
              <a:t> সমুহ শিক্ষক ব্যাখ্যা সহকারে উপস্থাপণ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Frame 12"/>
          <p:cNvSpPr/>
          <p:nvPr/>
        </p:nvSpPr>
        <p:spPr>
          <a:xfrm>
            <a:off x="11955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19/3/2020 9:27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5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4905828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Computer City\Pictures\uploading\New folder\Teacher-chandpurtimes-e1507142876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829128"/>
            <a:ext cx="2667907" cy="22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omputer City\Pictures\Teachers\32253707_1612561782191979_36635568223058657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40" y="829128"/>
            <a:ext cx="3467302" cy="22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uter City\Pictures\Teachers\31180087_1661868320587899_1793437205889286144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/>
          <a:stretch/>
        </p:blipFill>
        <p:spPr bwMode="auto">
          <a:xfrm>
            <a:off x="5180122" y="3391605"/>
            <a:ext cx="3422405" cy="24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mputer City\Pictures\Teachers\31206247_1661868363921228_600484352514378956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09" y="3510963"/>
            <a:ext cx="3153448" cy="22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570" y="1966684"/>
            <a:ext cx="5210629" cy="3389081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আদেশ নিষেধ মেনে চলা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শিক্ষককে বিনয়ের সাথে সালাম ও খোঁজ নেয়া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মনোযোগ সহকারে শোনা ও পালন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সাথে উত্তম আচরণ করা </a:t>
            </a:r>
          </a:p>
          <a:p>
            <a:pPr marL="0" indent="0">
              <a:buSzPct val="80000"/>
              <a:buNone/>
            </a:pPr>
            <a:endParaRPr lang="bn-BD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9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3306675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</a:t>
            </a:r>
            <a:r>
              <a:rPr lang="bn-BD" sz="1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142" y="1565195"/>
            <a:ext cx="5297715" cy="3722914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সহপাঠীদের সাথে সূসম্পর্ক বজায় রাখা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 শ্রেণীতে উপস্থিত থাকা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শ্রেণীকক্ষ ও বিদ্যালয় পরিচ্ছন্ন রাখা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 ও পোশাক পরিচ্ছন্ন রাখা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জীবনে শিক্ষকের উত্তম শিক্ষা মেনে চলা</a:t>
            </a:r>
          </a:p>
        </p:txBody>
      </p:sp>
      <p:pic>
        <p:nvPicPr>
          <p:cNvPr id="1028" name="Picture 4" descr="C:\Users\Computer City\Pictures\Teachers\30167889_1977147285659789_232379090977747841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37" y="2571758"/>
            <a:ext cx="2429963" cy="20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mputer City\Pictures\Teachers\30709824_572118536484146_26994673902734540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81" y="847313"/>
            <a:ext cx="2706305" cy="17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puter City\Pictures\Awaed Imaje\19642298_1356868211033967_119562450540587737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62" y="4618789"/>
            <a:ext cx="2042538" cy="20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স্মতির এ্যালবাম\5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76" y="4704811"/>
            <a:ext cx="2710810" cy="19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omputer City\Pictures\Teachers\30714590_1679742298888214_4452520924755647087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25" y="683452"/>
            <a:ext cx="2480934" cy="18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jhjh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619" y="2663850"/>
            <a:ext cx="1666514" cy="1858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46" y="2663851"/>
            <a:ext cx="1699783" cy="18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01" y="5599129"/>
            <a:ext cx="113250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শ্রেণিকক্ষে উপস্থিতি ওপাঠে মনোযোগের পাঁচটি সূফল লেখ  ।</a:t>
            </a:r>
          </a:p>
        </p:txBody>
      </p:sp>
      <p:pic>
        <p:nvPicPr>
          <p:cNvPr id="14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3390314" y="1688123"/>
            <a:ext cx="5683348" cy="3618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5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3686628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বৈশিষ্ট্য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Teachers\31250475_1988107994787358_5557806434244560349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5"/>
          <a:stretch/>
        </p:blipFill>
        <p:spPr bwMode="auto">
          <a:xfrm>
            <a:off x="6052626" y="1077899"/>
            <a:ext cx="3006909" cy="14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omputer City\Pictures\Teachers\30704909_2049312448650257_310109633383391971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9" y="798011"/>
            <a:ext cx="1652680" cy="18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omputer City\Pictures\17342697_1810159309310860_6803916694749569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07" y="2807830"/>
            <a:ext cx="2629065" cy="17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Public\Pictures\20160815_1114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804" y="2807831"/>
            <a:ext cx="2909011" cy="17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77" y="4725018"/>
            <a:ext cx="2909011" cy="1784012"/>
          </a:xfrm>
          <a:prstGeom prst="rect">
            <a:avLst/>
          </a:prstGeom>
        </p:spPr>
      </p:pic>
      <p:pic>
        <p:nvPicPr>
          <p:cNvPr id="16" name="Picture 2" descr="D:\10. স্মতির এ্যালবাম\School albam\20170325_1024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 b="29414"/>
          <a:stretch/>
        </p:blipFill>
        <p:spPr bwMode="auto">
          <a:xfrm>
            <a:off x="9188946" y="4728836"/>
            <a:ext cx="2703637" cy="17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30629" y="1469785"/>
            <a:ext cx="5167085" cy="4147243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অপছন্দনীয় কাজ পরিহার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অবস্থাতেই কারো সাথে অভদ্র আচরণ না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সর্বদা শিক্ষকের কল্যাণ কামনা ও মৃর্তুর পর তাদের জন্য দোয়া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সূশৃঙ্খল জীবন যাপনে অভ্যস্ত হওয়া </a:t>
            </a:r>
          </a:p>
        </p:txBody>
      </p:sp>
    </p:spTree>
    <p:extLst>
      <p:ext uri="{BB962C8B-B14F-4D97-AF65-F5344CB8AC3E}">
        <p14:creationId xmlns:p14="http://schemas.microsoft.com/office/powerpoint/2010/main" val="39091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5943" y="73852"/>
            <a:ext cx="4180114" cy="6096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</a:t>
            </a:r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ARK\Downloads\yg3u90vtyw6vvx2nddsr.jpg"/>
          <p:cNvPicPr>
            <a:picLocks noChangeAspect="1" noChangeArrowheads="1"/>
          </p:cNvPicPr>
          <p:nvPr/>
        </p:nvPicPr>
        <p:blipFill rotWithShape="1">
          <a:blip r:embed="rId3"/>
          <a:srcRect t="33492"/>
          <a:stretch/>
        </p:blipFill>
        <p:spPr bwMode="auto">
          <a:xfrm>
            <a:off x="6444351" y="943075"/>
            <a:ext cx="2994227" cy="2055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 descr="C:\Users\SARK\Downloads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0057" y="943075"/>
            <a:ext cx="2264230" cy="20556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4" descr="C:\Users\Computer City\Pictures\uploading\New folder\452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51" y="3053015"/>
            <a:ext cx="2817412" cy="16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omputer City\Pictures\New folder (7)\20180407_122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08" y="3053015"/>
            <a:ext cx="2617979" cy="16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uter City\Pictures\Teachers\28661025_1922028721171646_5992001312243962632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21684"/>
          <a:stretch/>
        </p:blipFill>
        <p:spPr bwMode="auto">
          <a:xfrm>
            <a:off x="6389451" y="4809184"/>
            <a:ext cx="1959075" cy="18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uter City\Pictures\Teachers\31180087_1661868320587899_1793437205889286144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592" y="4820222"/>
            <a:ext cx="1578758" cy="178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mputer City\Pictures\Teachers\31958230_450541202070762_2882213305210896384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8" y="4762166"/>
            <a:ext cx="1773107" cy="18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4180" y="683453"/>
            <a:ext cx="6270171" cy="5993118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শেখার আগ্রহ ,সর্বদা শিক্ষকের সাহচার্যে থাকার চেষ্টা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 বুঝে পড়ার অভ্যাস পরিহার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 লিখে নেওয়া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প্রতিদিনের পড়া নিয়মিত আয়ত্ত করা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 দিনের পড়া পূর্বের দিন দেখে ক্লাশে যাওয়া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লাভে লজ্জাশীলতা পরিহার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প্রতিদিনের পড়া নিয়মিত আদায় করা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 দিনের পড়া পূর্বের দিন দেখে ক্লাশে যাওয়া  </a:t>
            </a:r>
          </a:p>
        </p:txBody>
      </p:sp>
    </p:spTree>
    <p:extLst>
      <p:ext uri="{BB962C8B-B14F-4D97-AF65-F5344CB8AC3E}">
        <p14:creationId xmlns:p14="http://schemas.microsoft.com/office/powerpoint/2010/main" val="307987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312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রাসুল (সাঃ) এর বাণী-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11074400" cy="3352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অন্বেষণ কারী ( শিক্ষার্থীর ) দের জন্য আসমান জমিনের সকল প্রাণী তথা পিঁপড়া তাদের জন্য দোয়া করেন এমন কী সাগরের মৎস পর্যন্ত তাদের জন্য দোয়া করতে থাকেন” </a:t>
            </a:r>
            <a:r>
              <a:rPr lang="bn-BD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বোখারী-মুসলিম )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অন্বেষণ কারীরা গন্তব্যে পৌছা পর্যন্ত ফেরেশতারা রহমতের পাখা বিছিয়ে দেন ।</a:t>
            </a:r>
            <a:r>
              <a:rPr lang="bn-BD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(বোখারী)</a:t>
            </a:r>
          </a:p>
        </p:txBody>
      </p:sp>
    </p:spTree>
    <p:extLst>
      <p:ext uri="{BB962C8B-B14F-4D97-AF65-F5344CB8AC3E}">
        <p14:creationId xmlns:p14="http://schemas.microsoft.com/office/powerpoint/2010/main" val="251780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2821" y="5417403"/>
            <a:ext cx="1002635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সাতটি বৈশিষ্ট্য উল্লেখ কর । </a:t>
            </a:r>
            <a:endParaRPr lang="bn-BD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1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বাধ্যতামুলক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বাধ্যতামুলক নয়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নিষ্প্রয়োজন 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983319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জীবনের প্রতিটি ক্ষেত্রে কোনটি মেনে চলা উচিত ?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সহপাঠীদের উপদেশ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উত্তম শিক্ষা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প্রতিবেশীর পরামর্শ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স্বীয় অসৎ আচরণ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আদেশ-নিষেধ মান্যকরা শিক্ষার্থীদের জন্য ---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7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ছাত্রীদের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33600"/>
            <a:ext cx="25287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4913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মালীর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581401"/>
            <a:ext cx="10338705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শিক্ষাজীবনে সফলতা আসে --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724401"/>
            <a:ext cx="303410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 খেলাধুলা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6775" y="4756333"/>
            <a:ext cx="2693226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অধ্যাবসায়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734480"/>
            <a:ext cx="3049820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 অমনঃযোগীতা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698790"/>
            <a:ext cx="247703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দোয়া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990600"/>
            <a:ext cx="100805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শ্রেণিকক্ষ পরিষ্কার-পরিচ্ছন্ন রাখার দায়িতে কাদের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7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0" y="1045875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সহপাঠীদের সাথে বজায় রাখা দরকার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1" y="1701226"/>
            <a:ext cx="50165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দুরত্ব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1" y="2447465"/>
            <a:ext cx="49736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সৌহার্দভাব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6"/>
            <a:ext cx="51912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সূ সম্পর্ক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01/11/2015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8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0_r2_c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9"/>
          <a:stretch/>
        </p:blipFill>
        <p:spPr bwMode="auto">
          <a:xfrm>
            <a:off x="232332" y="153595"/>
            <a:ext cx="11772006" cy="65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25438" r="9423" b="21055"/>
          <a:stretch>
            <a:fillRect/>
          </a:stretch>
        </p:blipFill>
        <p:spPr>
          <a:xfrm>
            <a:off x="312542" y="1437251"/>
            <a:ext cx="11515334" cy="3970652"/>
          </a:xfrm>
          <a:custGeom>
            <a:avLst/>
            <a:gdLst/>
            <a:ahLst/>
            <a:cxnLst/>
            <a:rect l="l" t="t" r="r" b="b"/>
            <a:pathLst>
              <a:path w="10290105" h="2881917">
                <a:moveTo>
                  <a:pt x="2000264" y="1613873"/>
                </a:moveTo>
                <a:lnTo>
                  <a:pt x="1467443" y="1904800"/>
                </a:lnTo>
                <a:lnTo>
                  <a:pt x="1693524" y="2059622"/>
                </a:lnTo>
                <a:lnTo>
                  <a:pt x="1714674" y="2014073"/>
                </a:lnTo>
                <a:cubicBezTo>
                  <a:pt x="1729395" y="2014073"/>
                  <a:pt x="1748408" y="2045316"/>
                  <a:pt x="1771712" y="2107802"/>
                </a:cubicBezTo>
                <a:lnTo>
                  <a:pt x="1767509" y="2107802"/>
                </a:lnTo>
                <a:lnTo>
                  <a:pt x="1892126" y="2136555"/>
                </a:lnTo>
                <a:lnTo>
                  <a:pt x="1998997" y="2298729"/>
                </a:lnTo>
                <a:close/>
                <a:moveTo>
                  <a:pt x="8647242" y="695930"/>
                </a:moveTo>
                <a:lnTo>
                  <a:pt x="8655971" y="696807"/>
                </a:lnTo>
                <a:cubicBezTo>
                  <a:pt x="8713013" y="705120"/>
                  <a:pt x="8771401" y="726475"/>
                  <a:pt x="8831135" y="760873"/>
                </a:cubicBezTo>
                <a:cubicBezTo>
                  <a:pt x="8926710" y="815910"/>
                  <a:pt x="9009442" y="878384"/>
                  <a:pt x="9079333" y="948298"/>
                </a:cubicBezTo>
                <a:cubicBezTo>
                  <a:pt x="9149224" y="1018211"/>
                  <a:pt x="9204172" y="1097630"/>
                  <a:pt x="9244177" y="1186556"/>
                </a:cubicBezTo>
                <a:cubicBezTo>
                  <a:pt x="9284180" y="1275482"/>
                  <a:pt x="9304183" y="1374114"/>
                  <a:pt x="9304183" y="1482453"/>
                </a:cubicBezTo>
                <a:cubicBezTo>
                  <a:pt x="9304183" y="1528172"/>
                  <a:pt x="9299913" y="1574114"/>
                  <a:pt x="9291374" y="1620278"/>
                </a:cubicBezTo>
                <a:cubicBezTo>
                  <a:pt x="9366313" y="1676671"/>
                  <a:pt x="9428833" y="1737267"/>
                  <a:pt x="9478933" y="1802065"/>
                </a:cubicBezTo>
                <a:cubicBezTo>
                  <a:pt x="9503982" y="1834465"/>
                  <a:pt x="9521158" y="1865491"/>
                  <a:pt x="9530459" y="1895144"/>
                </a:cubicBezTo>
                <a:lnTo>
                  <a:pt x="9534736" y="1918248"/>
                </a:lnTo>
                <a:lnTo>
                  <a:pt x="9534736" y="695930"/>
                </a:lnTo>
                <a:close/>
                <a:moveTo>
                  <a:pt x="1366176" y="695930"/>
                </a:moveTo>
                <a:cubicBezTo>
                  <a:pt x="1376405" y="695930"/>
                  <a:pt x="1381219" y="697053"/>
                  <a:pt x="1380619" y="699299"/>
                </a:cubicBezTo>
                <a:cubicBezTo>
                  <a:pt x="1380018" y="701545"/>
                  <a:pt x="1379718" y="708605"/>
                  <a:pt x="1379718" y="720479"/>
                </a:cubicBezTo>
                <a:cubicBezTo>
                  <a:pt x="1379718" y="761974"/>
                  <a:pt x="1393605" y="806848"/>
                  <a:pt x="1421379" y="855102"/>
                </a:cubicBezTo>
                <a:cubicBezTo>
                  <a:pt x="1449153" y="903357"/>
                  <a:pt x="1486000" y="949921"/>
                  <a:pt x="1531919" y="994795"/>
                </a:cubicBezTo>
                <a:cubicBezTo>
                  <a:pt x="1577839" y="1039669"/>
                  <a:pt x="1625526" y="1075793"/>
                  <a:pt x="1674981" y="1103167"/>
                </a:cubicBezTo>
                <a:cubicBezTo>
                  <a:pt x="1724436" y="1130541"/>
                  <a:pt x="1770511" y="1144228"/>
                  <a:pt x="1813207" y="1144228"/>
                </a:cubicBezTo>
                <a:cubicBezTo>
                  <a:pt x="1840469" y="1144228"/>
                  <a:pt x="1869021" y="1139425"/>
                  <a:pt x="1898864" y="1129818"/>
                </a:cubicBezTo>
                <a:cubicBezTo>
                  <a:pt x="1928706" y="1120212"/>
                  <a:pt x="1956079" y="1106458"/>
                  <a:pt x="1980985" y="1088558"/>
                </a:cubicBezTo>
                <a:cubicBezTo>
                  <a:pt x="2005890" y="1070657"/>
                  <a:pt x="2026471" y="1048853"/>
                  <a:pt x="2042726" y="1023147"/>
                </a:cubicBezTo>
                <a:cubicBezTo>
                  <a:pt x="2058981" y="997441"/>
                  <a:pt x="2067109" y="967977"/>
                  <a:pt x="2067109" y="934755"/>
                </a:cubicBezTo>
                <a:lnTo>
                  <a:pt x="2067109" y="896997"/>
                </a:lnTo>
                <a:cubicBezTo>
                  <a:pt x="2067109" y="849632"/>
                  <a:pt x="2059493" y="814175"/>
                  <a:pt x="2044260" y="790626"/>
                </a:cubicBezTo>
                <a:cubicBezTo>
                  <a:pt x="2032836" y="772964"/>
                  <a:pt x="2014676" y="748980"/>
                  <a:pt x="1989780" y="718672"/>
                </a:cubicBezTo>
                <a:lnTo>
                  <a:pt x="1970738" y="695930"/>
                </a:lnTo>
                <a:close/>
                <a:moveTo>
                  <a:pt x="4941724" y="4270"/>
                </a:moveTo>
                <a:cubicBezTo>
                  <a:pt x="5062115" y="43140"/>
                  <a:pt x="5136988" y="101167"/>
                  <a:pt x="5166340" y="178352"/>
                </a:cubicBezTo>
                <a:cubicBezTo>
                  <a:pt x="5195693" y="255537"/>
                  <a:pt x="5217174" y="322570"/>
                  <a:pt x="5230783" y="379452"/>
                </a:cubicBezTo>
                <a:cubicBezTo>
                  <a:pt x="5234141" y="387769"/>
                  <a:pt x="5236659" y="394968"/>
                  <a:pt x="5238338" y="401050"/>
                </a:cubicBezTo>
                <a:lnTo>
                  <a:pt x="5239830" y="409873"/>
                </a:lnTo>
                <a:lnTo>
                  <a:pt x="5373301" y="409873"/>
                </a:lnTo>
                <a:lnTo>
                  <a:pt x="5422444" y="409873"/>
                </a:lnTo>
                <a:lnTo>
                  <a:pt x="7841276" y="409873"/>
                </a:lnTo>
                <a:lnTo>
                  <a:pt x="7868228" y="409873"/>
                </a:lnTo>
                <a:lnTo>
                  <a:pt x="10112053" y="409873"/>
                </a:lnTo>
                <a:lnTo>
                  <a:pt x="10290105" y="695930"/>
                </a:lnTo>
                <a:lnTo>
                  <a:pt x="9842141" y="695930"/>
                </a:lnTo>
                <a:lnTo>
                  <a:pt x="9842141" y="2881917"/>
                </a:lnTo>
                <a:lnTo>
                  <a:pt x="9622862" y="2714539"/>
                </a:lnTo>
                <a:cubicBezTo>
                  <a:pt x="9622862" y="2663661"/>
                  <a:pt x="9610642" y="2598128"/>
                  <a:pt x="9586204" y="2517942"/>
                </a:cubicBezTo>
                <a:cubicBezTo>
                  <a:pt x="9561765" y="2437755"/>
                  <a:pt x="9528087" y="2356034"/>
                  <a:pt x="9485170" y="2272779"/>
                </a:cubicBezTo>
                <a:cubicBezTo>
                  <a:pt x="9442252" y="2189523"/>
                  <a:pt x="9391897" y="2113695"/>
                  <a:pt x="9334103" y="2045294"/>
                </a:cubicBezTo>
                <a:cubicBezTo>
                  <a:pt x="9276309" y="1976893"/>
                  <a:pt x="9230378" y="1932085"/>
                  <a:pt x="9196311" y="1910871"/>
                </a:cubicBezTo>
                <a:cubicBezTo>
                  <a:pt x="9189729" y="1944049"/>
                  <a:pt x="9170382" y="1982841"/>
                  <a:pt x="9138273" y="2027249"/>
                </a:cubicBezTo>
                <a:cubicBezTo>
                  <a:pt x="9106162" y="2071656"/>
                  <a:pt x="9070383" y="2109803"/>
                  <a:pt x="9030935" y="2141691"/>
                </a:cubicBezTo>
                <a:cubicBezTo>
                  <a:pt x="8991486" y="2173579"/>
                  <a:pt x="8948358" y="2198896"/>
                  <a:pt x="8901549" y="2217642"/>
                </a:cubicBezTo>
                <a:cubicBezTo>
                  <a:pt x="8854739" y="2236388"/>
                  <a:pt x="8808431" y="2245760"/>
                  <a:pt x="8762623" y="2245760"/>
                </a:cubicBezTo>
                <a:cubicBezTo>
                  <a:pt x="8650904" y="2245760"/>
                  <a:pt x="8554551" y="2208258"/>
                  <a:pt x="8473564" y="2133253"/>
                </a:cubicBezTo>
                <a:cubicBezTo>
                  <a:pt x="8392576" y="2058247"/>
                  <a:pt x="8352083" y="1968243"/>
                  <a:pt x="8352083" y="1863239"/>
                </a:cubicBezTo>
                <a:cubicBezTo>
                  <a:pt x="8352083" y="1821878"/>
                  <a:pt x="8360633" y="1776282"/>
                  <a:pt x="8377734" y="1726449"/>
                </a:cubicBezTo>
                <a:cubicBezTo>
                  <a:pt x="8394833" y="1676615"/>
                  <a:pt x="8422574" y="1630918"/>
                  <a:pt x="8460955" y="1589357"/>
                </a:cubicBezTo>
                <a:cubicBezTo>
                  <a:pt x="8499336" y="1547796"/>
                  <a:pt x="8547858" y="1512317"/>
                  <a:pt x="8606519" y="1482920"/>
                </a:cubicBezTo>
                <a:cubicBezTo>
                  <a:pt x="8665180" y="1453522"/>
                  <a:pt x="8735493" y="1438824"/>
                  <a:pt x="8817459" y="1438824"/>
                </a:cubicBezTo>
                <a:cubicBezTo>
                  <a:pt x="8846679" y="1438824"/>
                  <a:pt x="8877444" y="1440436"/>
                  <a:pt x="8909754" y="1443660"/>
                </a:cubicBezTo>
                <a:cubicBezTo>
                  <a:pt x="8925909" y="1445272"/>
                  <a:pt x="8940505" y="1447421"/>
                  <a:pt x="8953541" y="1450106"/>
                </a:cubicBezTo>
                <a:lnTo>
                  <a:pt x="8980512" y="1457677"/>
                </a:lnTo>
                <a:lnTo>
                  <a:pt x="8980417" y="1457570"/>
                </a:lnTo>
                <a:cubicBezTo>
                  <a:pt x="8979428" y="1454323"/>
                  <a:pt x="8979967" y="1448563"/>
                  <a:pt x="8982035" y="1440291"/>
                </a:cubicBezTo>
                <a:cubicBezTo>
                  <a:pt x="8986172" y="1423747"/>
                  <a:pt x="8988239" y="1404023"/>
                  <a:pt x="8988239" y="1381119"/>
                </a:cubicBezTo>
                <a:cubicBezTo>
                  <a:pt x="8988239" y="1305157"/>
                  <a:pt x="8967636" y="1241604"/>
                  <a:pt x="8926432" y="1190459"/>
                </a:cubicBezTo>
                <a:cubicBezTo>
                  <a:pt x="8885227" y="1139313"/>
                  <a:pt x="8831780" y="1096674"/>
                  <a:pt x="8766092" y="1062540"/>
                </a:cubicBezTo>
                <a:cubicBezTo>
                  <a:pt x="8700404" y="1028406"/>
                  <a:pt x="8628300" y="1001188"/>
                  <a:pt x="8549781" y="980886"/>
                </a:cubicBezTo>
                <a:cubicBezTo>
                  <a:pt x="8471262" y="960583"/>
                  <a:pt x="8397135" y="943472"/>
                  <a:pt x="8327400" y="929552"/>
                </a:cubicBezTo>
                <a:cubicBezTo>
                  <a:pt x="8285506" y="921146"/>
                  <a:pt x="8245612" y="913308"/>
                  <a:pt x="8207720" y="906036"/>
                </a:cubicBezTo>
                <a:cubicBezTo>
                  <a:pt x="8169828" y="898765"/>
                  <a:pt x="8128801" y="887101"/>
                  <a:pt x="8084638" y="871046"/>
                </a:cubicBezTo>
                <a:lnTo>
                  <a:pt x="8020930" y="695930"/>
                </a:lnTo>
                <a:lnTo>
                  <a:pt x="7999115" y="695930"/>
                </a:lnTo>
                <a:lnTo>
                  <a:pt x="5616433" y="695930"/>
                </a:lnTo>
                <a:lnTo>
                  <a:pt x="5811126" y="771647"/>
                </a:lnTo>
                <a:cubicBezTo>
                  <a:pt x="5891980" y="1045829"/>
                  <a:pt x="5979126" y="1268822"/>
                  <a:pt x="6072567" y="1440625"/>
                </a:cubicBezTo>
                <a:cubicBezTo>
                  <a:pt x="6166006" y="1612428"/>
                  <a:pt x="6262304" y="1748563"/>
                  <a:pt x="6361459" y="1849030"/>
                </a:cubicBezTo>
                <a:cubicBezTo>
                  <a:pt x="6460613" y="1949497"/>
                  <a:pt x="6561980" y="2019388"/>
                  <a:pt x="6665561" y="2058703"/>
                </a:cubicBezTo>
                <a:cubicBezTo>
                  <a:pt x="6769141" y="2098018"/>
                  <a:pt x="6872876" y="2117675"/>
                  <a:pt x="6976768" y="2117675"/>
                </a:cubicBezTo>
                <a:cubicBezTo>
                  <a:pt x="7072965" y="2117675"/>
                  <a:pt x="7154397" y="2099096"/>
                  <a:pt x="7221064" y="2061938"/>
                </a:cubicBezTo>
                <a:cubicBezTo>
                  <a:pt x="7287730" y="2024780"/>
                  <a:pt x="7342399" y="1978416"/>
                  <a:pt x="7385073" y="1922846"/>
                </a:cubicBezTo>
                <a:cubicBezTo>
                  <a:pt x="7427745" y="1867275"/>
                  <a:pt x="7459534" y="1807502"/>
                  <a:pt x="7480436" y="1743527"/>
                </a:cubicBezTo>
                <a:cubicBezTo>
                  <a:pt x="7501338" y="1679551"/>
                  <a:pt x="7511790" y="1621834"/>
                  <a:pt x="7511790" y="1570378"/>
                </a:cubicBezTo>
                <a:cubicBezTo>
                  <a:pt x="7511790" y="1529551"/>
                  <a:pt x="7502584" y="1484132"/>
                  <a:pt x="7484172" y="1434121"/>
                </a:cubicBezTo>
                <a:cubicBezTo>
                  <a:pt x="7465760" y="1384110"/>
                  <a:pt x="7441398" y="1338246"/>
                  <a:pt x="7411090" y="1296529"/>
                </a:cubicBezTo>
                <a:cubicBezTo>
                  <a:pt x="7380780" y="1254813"/>
                  <a:pt x="7345524" y="1221135"/>
                  <a:pt x="7305320" y="1195495"/>
                </a:cubicBezTo>
                <a:cubicBezTo>
                  <a:pt x="7275166" y="1176266"/>
                  <a:pt x="7243061" y="1164247"/>
                  <a:pt x="7209006" y="1159440"/>
                </a:cubicBezTo>
                <a:lnTo>
                  <a:pt x="7175684" y="1157132"/>
                </a:lnTo>
                <a:lnTo>
                  <a:pt x="7202484" y="1225749"/>
                </a:lnTo>
                <a:cubicBezTo>
                  <a:pt x="7209444" y="1252967"/>
                  <a:pt x="7212924" y="1280674"/>
                  <a:pt x="7212924" y="1308871"/>
                </a:cubicBezTo>
                <a:cubicBezTo>
                  <a:pt x="7212924" y="1377361"/>
                  <a:pt x="7198793" y="1436011"/>
                  <a:pt x="7170530" y="1484821"/>
                </a:cubicBezTo>
                <a:cubicBezTo>
                  <a:pt x="7142266" y="1533631"/>
                  <a:pt x="7107388" y="1573224"/>
                  <a:pt x="7065894" y="1603600"/>
                </a:cubicBezTo>
                <a:cubicBezTo>
                  <a:pt x="7024400" y="1633976"/>
                  <a:pt x="6979069" y="1656091"/>
                  <a:pt x="6929903" y="1669944"/>
                </a:cubicBezTo>
                <a:cubicBezTo>
                  <a:pt x="6880738" y="1683798"/>
                  <a:pt x="6835451" y="1690725"/>
                  <a:pt x="6794046" y="1690725"/>
                </a:cubicBezTo>
                <a:cubicBezTo>
                  <a:pt x="6653286" y="1690725"/>
                  <a:pt x="6542034" y="1646673"/>
                  <a:pt x="6460291" y="1558570"/>
                </a:cubicBezTo>
                <a:cubicBezTo>
                  <a:pt x="6378548" y="1470467"/>
                  <a:pt x="6337676" y="1364908"/>
                  <a:pt x="6337676" y="1241893"/>
                </a:cubicBezTo>
                <a:cubicBezTo>
                  <a:pt x="6337676" y="1187990"/>
                  <a:pt x="6349718" y="1132376"/>
                  <a:pt x="6373800" y="1075049"/>
                </a:cubicBezTo>
                <a:cubicBezTo>
                  <a:pt x="6397883" y="1017722"/>
                  <a:pt x="6434207" y="963964"/>
                  <a:pt x="6482773" y="913775"/>
                </a:cubicBezTo>
                <a:cubicBezTo>
                  <a:pt x="6531339" y="863586"/>
                  <a:pt x="6591122" y="821847"/>
                  <a:pt x="6662125" y="788558"/>
                </a:cubicBezTo>
                <a:cubicBezTo>
                  <a:pt x="6733128" y="755269"/>
                  <a:pt x="6814704" y="738625"/>
                  <a:pt x="6906855" y="738625"/>
                </a:cubicBezTo>
                <a:cubicBezTo>
                  <a:pt x="6962580" y="738625"/>
                  <a:pt x="7040688" y="751922"/>
                  <a:pt x="7141177" y="778518"/>
                </a:cubicBezTo>
                <a:cubicBezTo>
                  <a:pt x="7241666" y="805113"/>
                  <a:pt x="7340487" y="853712"/>
                  <a:pt x="7437641" y="924315"/>
                </a:cubicBezTo>
                <a:cubicBezTo>
                  <a:pt x="7534794" y="994918"/>
                  <a:pt x="7619116" y="1091448"/>
                  <a:pt x="7690610" y="1213908"/>
                </a:cubicBezTo>
                <a:cubicBezTo>
                  <a:pt x="7762101" y="1336367"/>
                  <a:pt x="7797847" y="1494194"/>
                  <a:pt x="7797847" y="1687389"/>
                </a:cubicBezTo>
                <a:cubicBezTo>
                  <a:pt x="7797847" y="1788523"/>
                  <a:pt x="7782548" y="1888601"/>
                  <a:pt x="7751950" y="1987622"/>
                </a:cubicBezTo>
                <a:cubicBezTo>
                  <a:pt x="7721352" y="2086644"/>
                  <a:pt x="7673532" y="2176737"/>
                  <a:pt x="7608488" y="2257902"/>
                </a:cubicBezTo>
                <a:cubicBezTo>
                  <a:pt x="7543444" y="2339067"/>
                  <a:pt x="7462324" y="2405011"/>
                  <a:pt x="7365126" y="2455734"/>
                </a:cubicBezTo>
                <a:cubicBezTo>
                  <a:pt x="7267928" y="2506456"/>
                  <a:pt x="7152440" y="2531817"/>
                  <a:pt x="7018662" y="2531817"/>
                </a:cubicBezTo>
                <a:cubicBezTo>
                  <a:pt x="6971920" y="2531817"/>
                  <a:pt x="6913615" y="2526147"/>
                  <a:pt x="6843746" y="2514806"/>
                </a:cubicBezTo>
                <a:cubicBezTo>
                  <a:pt x="6773877" y="2503465"/>
                  <a:pt x="6695781" y="2477426"/>
                  <a:pt x="6609457" y="2436687"/>
                </a:cubicBezTo>
                <a:cubicBezTo>
                  <a:pt x="6523133" y="2395949"/>
                  <a:pt x="6432539" y="2336232"/>
                  <a:pt x="6337676" y="2257535"/>
                </a:cubicBezTo>
                <a:cubicBezTo>
                  <a:pt x="6242813" y="2178838"/>
                  <a:pt x="6149095" y="2072579"/>
                  <a:pt x="6056522" y="1938756"/>
                </a:cubicBezTo>
                <a:cubicBezTo>
                  <a:pt x="5963949" y="1804934"/>
                  <a:pt x="5875869" y="1639557"/>
                  <a:pt x="5792280" y="1442626"/>
                </a:cubicBezTo>
                <a:cubicBezTo>
                  <a:pt x="5719140" y="1270312"/>
                  <a:pt x="5653125" y="1053544"/>
                  <a:pt x="5594234" y="792324"/>
                </a:cubicBezTo>
                <a:lnTo>
                  <a:pt x="5573385" y="695930"/>
                </a:lnTo>
                <a:lnTo>
                  <a:pt x="5531140" y="695930"/>
                </a:lnTo>
                <a:lnTo>
                  <a:pt x="5253398" y="695930"/>
                </a:lnTo>
                <a:lnTo>
                  <a:pt x="5253398" y="2873378"/>
                </a:lnTo>
                <a:lnTo>
                  <a:pt x="4941724" y="2649095"/>
                </a:lnTo>
                <a:lnTo>
                  <a:pt x="4941724" y="1432553"/>
                </a:lnTo>
                <a:cubicBezTo>
                  <a:pt x="4941724" y="1407914"/>
                  <a:pt x="4930551" y="1364808"/>
                  <a:pt x="4908202" y="1303234"/>
                </a:cubicBezTo>
                <a:cubicBezTo>
                  <a:pt x="4885854" y="1241659"/>
                  <a:pt x="4846838" y="1176116"/>
                  <a:pt x="4791157" y="1106603"/>
                </a:cubicBezTo>
                <a:cubicBezTo>
                  <a:pt x="4777948" y="1075026"/>
                  <a:pt x="4754366" y="1041660"/>
                  <a:pt x="4720410" y="1006503"/>
                </a:cubicBezTo>
                <a:cubicBezTo>
                  <a:pt x="4686454" y="971346"/>
                  <a:pt x="4647150" y="938057"/>
                  <a:pt x="4602498" y="906637"/>
                </a:cubicBezTo>
                <a:cubicBezTo>
                  <a:pt x="4557846" y="875216"/>
                  <a:pt x="4510871" y="849799"/>
                  <a:pt x="4461571" y="830386"/>
                </a:cubicBezTo>
                <a:cubicBezTo>
                  <a:pt x="4412272" y="810973"/>
                  <a:pt x="4366875" y="801266"/>
                  <a:pt x="4325380" y="801266"/>
                </a:cubicBezTo>
                <a:cubicBezTo>
                  <a:pt x="4255956" y="801266"/>
                  <a:pt x="4190969" y="818522"/>
                  <a:pt x="4130417" y="853034"/>
                </a:cubicBezTo>
                <a:cubicBezTo>
                  <a:pt x="4069866" y="887546"/>
                  <a:pt x="4023179" y="925549"/>
                  <a:pt x="3990357" y="967043"/>
                </a:cubicBezTo>
                <a:cubicBezTo>
                  <a:pt x="4005968" y="953079"/>
                  <a:pt x="4043237" y="946096"/>
                  <a:pt x="4102165" y="946096"/>
                </a:cubicBezTo>
                <a:cubicBezTo>
                  <a:pt x="4281396" y="946096"/>
                  <a:pt x="4409915" y="981108"/>
                  <a:pt x="4487722" y="1051133"/>
                </a:cubicBezTo>
                <a:cubicBezTo>
                  <a:pt x="4565529" y="1121157"/>
                  <a:pt x="4604433" y="1216209"/>
                  <a:pt x="4604433" y="1336289"/>
                </a:cubicBezTo>
                <a:cubicBezTo>
                  <a:pt x="4604433" y="1403712"/>
                  <a:pt x="4571311" y="1503789"/>
                  <a:pt x="4505067" y="1636522"/>
                </a:cubicBezTo>
                <a:cubicBezTo>
                  <a:pt x="4438823" y="1769255"/>
                  <a:pt x="4324091" y="1917831"/>
                  <a:pt x="4160871" y="2082252"/>
                </a:cubicBezTo>
                <a:lnTo>
                  <a:pt x="3854734" y="1727616"/>
                </a:lnTo>
                <a:lnTo>
                  <a:pt x="3900631" y="1687389"/>
                </a:lnTo>
                <a:cubicBezTo>
                  <a:pt x="3925181" y="1668888"/>
                  <a:pt x="3956012" y="1644372"/>
                  <a:pt x="3993126" y="1613840"/>
                </a:cubicBezTo>
                <a:cubicBezTo>
                  <a:pt x="4030239" y="1583309"/>
                  <a:pt x="4084531" y="1539335"/>
                  <a:pt x="4156001" y="1481919"/>
                </a:cubicBezTo>
                <a:cubicBezTo>
                  <a:pt x="4192070" y="1425704"/>
                  <a:pt x="4222590" y="1375715"/>
                  <a:pt x="4247562" y="1331953"/>
                </a:cubicBezTo>
                <a:cubicBezTo>
                  <a:pt x="4272534" y="1288190"/>
                  <a:pt x="4285021" y="1258926"/>
                  <a:pt x="4285021" y="1244161"/>
                </a:cubicBezTo>
                <a:cubicBezTo>
                  <a:pt x="4285021" y="1227972"/>
                  <a:pt x="4270010" y="1219878"/>
                  <a:pt x="4239990" y="1219878"/>
                </a:cubicBezTo>
                <a:cubicBezTo>
                  <a:pt x="4239457" y="1219878"/>
                  <a:pt x="4227082" y="1225393"/>
                  <a:pt x="4202866" y="1236423"/>
                </a:cubicBezTo>
                <a:cubicBezTo>
                  <a:pt x="4178650" y="1247452"/>
                  <a:pt x="4142792" y="1263174"/>
                  <a:pt x="4095294" y="1283587"/>
                </a:cubicBezTo>
                <a:cubicBezTo>
                  <a:pt x="4049976" y="1304979"/>
                  <a:pt x="4007024" y="1326227"/>
                  <a:pt x="3966442" y="1347330"/>
                </a:cubicBezTo>
                <a:cubicBezTo>
                  <a:pt x="3925860" y="1368433"/>
                  <a:pt x="3887533" y="1378984"/>
                  <a:pt x="3851465" y="1378984"/>
                </a:cubicBezTo>
                <a:cubicBezTo>
                  <a:pt x="3787200" y="1378984"/>
                  <a:pt x="3735433" y="1367499"/>
                  <a:pt x="3696161" y="1344528"/>
                </a:cubicBezTo>
                <a:cubicBezTo>
                  <a:pt x="3656891" y="1321557"/>
                  <a:pt x="3625871" y="1292960"/>
                  <a:pt x="3603101" y="1258737"/>
                </a:cubicBezTo>
                <a:cubicBezTo>
                  <a:pt x="3580329" y="1224515"/>
                  <a:pt x="3565052" y="1187913"/>
                  <a:pt x="3557269" y="1148931"/>
                </a:cubicBezTo>
                <a:cubicBezTo>
                  <a:pt x="3549486" y="1109949"/>
                  <a:pt x="3545595" y="1074715"/>
                  <a:pt x="3545595" y="1043227"/>
                </a:cubicBezTo>
                <a:cubicBezTo>
                  <a:pt x="3545595" y="997063"/>
                  <a:pt x="3553990" y="948075"/>
                  <a:pt x="3570778" y="896263"/>
                </a:cubicBezTo>
                <a:cubicBezTo>
                  <a:pt x="3587568" y="844451"/>
                  <a:pt x="3612706" y="808160"/>
                  <a:pt x="3646195" y="787391"/>
                </a:cubicBezTo>
                <a:cubicBezTo>
                  <a:pt x="3704546" y="686435"/>
                  <a:pt x="3765119" y="615799"/>
                  <a:pt x="3827916" y="575483"/>
                </a:cubicBezTo>
                <a:cubicBezTo>
                  <a:pt x="3890714" y="535167"/>
                  <a:pt x="3950876" y="505436"/>
                  <a:pt x="4008403" y="486290"/>
                </a:cubicBezTo>
                <a:cubicBezTo>
                  <a:pt x="4065930" y="467144"/>
                  <a:pt x="4117731" y="454603"/>
                  <a:pt x="4163806" y="448665"/>
                </a:cubicBezTo>
                <a:cubicBezTo>
                  <a:pt x="4209881" y="442728"/>
                  <a:pt x="4244438" y="439759"/>
                  <a:pt x="4267475" y="439759"/>
                </a:cubicBezTo>
                <a:lnTo>
                  <a:pt x="4339590" y="439759"/>
                </a:lnTo>
                <a:lnTo>
                  <a:pt x="4339590" y="482454"/>
                </a:lnTo>
                <a:cubicBezTo>
                  <a:pt x="4401098" y="457504"/>
                  <a:pt x="4467942" y="463041"/>
                  <a:pt x="4540124" y="499065"/>
                </a:cubicBezTo>
                <a:cubicBezTo>
                  <a:pt x="4612305" y="535089"/>
                  <a:pt x="4677515" y="579997"/>
                  <a:pt x="4735753" y="633788"/>
                </a:cubicBezTo>
                <a:cubicBezTo>
                  <a:pt x="4793992" y="687580"/>
                  <a:pt x="4847183" y="749421"/>
                  <a:pt x="4895327" y="819312"/>
                </a:cubicBezTo>
                <a:cubicBezTo>
                  <a:pt x="4907363" y="836785"/>
                  <a:pt x="4917356" y="853840"/>
                  <a:pt x="4925307" y="870477"/>
                </a:cubicBezTo>
                <a:lnTo>
                  <a:pt x="4941724" y="915542"/>
                </a:lnTo>
                <a:close/>
                <a:moveTo>
                  <a:pt x="2833173" y="0"/>
                </a:moveTo>
                <a:cubicBezTo>
                  <a:pt x="2942580" y="43585"/>
                  <a:pt x="3013349" y="103536"/>
                  <a:pt x="3045482" y="179853"/>
                </a:cubicBezTo>
                <a:cubicBezTo>
                  <a:pt x="3077614" y="256170"/>
                  <a:pt x="3100306" y="320902"/>
                  <a:pt x="3113560" y="374049"/>
                </a:cubicBezTo>
                <a:lnTo>
                  <a:pt x="3124767" y="409873"/>
                </a:lnTo>
                <a:lnTo>
                  <a:pt x="3426902" y="409873"/>
                </a:lnTo>
                <a:lnTo>
                  <a:pt x="3609423" y="695930"/>
                </a:lnTo>
                <a:lnTo>
                  <a:pt x="3140578" y="695930"/>
                </a:lnTo>
                <a:lnTo>
                  <a:pt x="3140578" y="2873378"/>
                </a:lnTo>
                <a:lnTo>
                  <a:pt x="2833173" y="2649362"/>
                </a:lnTo>
                <a:lnTo>
                  <a:pt x="2833173" y="979852"/>
                </a:lnTo>
                <a:cubicBezTo>
                  <a:pt x="2833173" y="967488"/>
                  <a:pt x="2826291" y="946285"/>
                  <a:pt x="2812527" y="916243"/>
                </a:cubicBezTo>
                <a:cubicBezTo>
                  <a:pt x="2798762" y="886201"/>
                  <a:pt x="2781084" y="854969"/>
                  <a:pt x="2759491" y="822547"/>
                </a:cubicBezTo>
                <a:cubicBezTo>
                  <a:pt x="2737899" y="790126"/>
                  <a:pt x="2716807" y="761807"/>
                  <a:pt x="2696215" y="737591"/>
                </a:cubicBezTo>
                <a:cubicBezTo>
                  <a:pt x="2675625" y="713375"/>
                  <a:pt x="2661192" y="699487"/>
                  <a:pt x="2652920" y="695930"/>
                </a:cubicBezTo>
                <a:lnTo>
                  <a:pt x="2638289" y="695930"/>
                </a:lnTo>
                <a:lnTo>
                  <a:pt x="2456856" y="695930"/>
                </a:lnTo>
                <a:lnTo>
                  <a:pt x="2278316" y="695930"/>
                </a:lnTo>
                <a:cubicBezTo>
                  <a:pt x="2306201" y="703713"/>
                  <a:pt x="2330628" y="739792"/>
                  <a:pt x="2351598" y="804168"/>
                </a:cubicBezTo>
                <a:cubicBezTo>
                  <a:pt x="2372568" y="868545"/>
                  <a:pt x="2383052" y="929885"/>
                  <a:pt x="2383052" y="988191"/>
                </a:cubicBezTo>
                <a:cubicBezTo>
                  <a:pt x="2383052" y="1010695"/>
                  <a:pt x="2381429" y="1034666"/>
                  <a:pt x="2378182" y="1060105"/>
                </a:cubicBezTo>
                <a:cubicBezTo>
                  <a:pt x="2374935" y="1085544"/>
                  <a:pt x="2370866" y="1091993"/>
                  <a:pt x="2365974" y="1079451"/>
                </a:cubicBezTo>
                <a:cubicBezTo>
                  <a:pt x="2365974" y="1079451"/>
                  <a:pt x="2352120" y="1092393"/>
                  <a:pt x="2324413" y="1118277"/>
                </a:cubicBezTo>
                <a:cubicBezTo>
                  <a:pt x="2349274" y="1134466"/>
                  <a:pt x="2361705" y="1141003"/>
                  <a:pt x="2361705" y="1137890"/>
                </a:cubicBezTo>
                <a:lnTo>
                  <a:pt x="2325481" y="1235622"/>
                </a:lnTo>
                <a:cubicBezTo>
                  <a:pt x="2321478" y="1251455"/>
                  <a:pt x="2317897" y="1260905"/>
                  <a:pt x="2314740" y="1263974"/>
                </a:cubicBezTo>
                <a:cubicBezTo>
                  <a:pt x="2314740" y="1284388"/>
                  <a:pt x="2313317" y="1294595"/>
                  <a:pt x="2310471" y="1294595"/>
                </a:cubicBezTo>
                <a:lnTo>
                  <a:pt x="2310471" y="1260972"/>
                </a:lnTo>
                <a:lnTo>
                  <a:pt x="2306001" y="2852030"/>
                </a:lnTo>
                <a:lnTo>
                  <a:pt x="2119077" y="2770443"/>
                </a:lnTo>
                <a:lnTo>
                  <a:pt x="2097596" y="2710937"/>
                </a:lnTo>
                <a:cubicBezTo>
                  <a:pt x="2097018" y="2708980"/>
                  <a:pt x="2096462" y="2707735"/>
                  <a:pt x="2095928" y="2707201"/>
                </a:cubicBezTo>
                <a:cubicBezTo>
                  <a:pt x="2095394" y="2706667"/>
                  <a:pt x="2093193" y="2704466"/>
                  <a:pt x="2089323" y="2700596"/>
                </a:cubicBezTo>
                <a:lnTo>
                  <a:pt x="2104527" y="2625494"/>
                </a:lnTo>
                <a:lnTo>
                  <a:pt x="1866175" y="2455300"/>
                </a:lnTo>
                <a:cubicBezTo>
                  <a:pt x="1859993" y="2455300"/>
                  <a:pt x="1849453" y="2447850"/>
                  <a:pt x="1834554" y="2432952"/>
                </a:cubicBezTo>
                <a:lnTo>
                  <a:pt x="1822413" y="2412738"/>
                </a:lnTo>
                <a:lnTo>
                  <a:pt x="1756969" y="2359503"/>
                </a:lnTo>
                <a:cubicBezTo>
                  <a:pt x="1754345" y="2356834"/>
                  <a:pt x="1746095" y="2351720"/>
                  <a:pt x="1732219" y="2344159"/>
                </a:cubicBezTo>
                <a:cubicBezTo>
                  <a:pt x="1718343" y="2336599"/>
                  <a:pt x="1690592" y="2318965"/>
                  <a:pt x="1648964" y="2291257"/>
                </a:cubicBezTo>
                <a:cubicBezTo>
                  <a:pt x="1613073" y="2275914"/>
                  <a:pt x="1583265" y="2262983"/>
                  <a:pt x="1559538" y="2252465"/>
                </a:cubicBezTo>
                <a:cubicBezTo>
                  <a:pt x="1535811" y="2241947"/>
                  <a:pt x="1513440" y="2232952"/>
                  <a:pt x="1492426" y="2225480"/>
                </a:cubicBezTo>
                <a:cubicBezTo>
                  <a:pt x="1471413" y="2218009"/>
                  <a:pt x="1455146" y="2212694"/>
                  <a:pt x="1443627" y="2209537"/>
                </a:cubicBezTo>
                <a:cubicBezTo>
                  <a:pt x="1432109" y="2206379"/>
                  <a:pt x="1414719" y="2203154"/>
                  <a:pt x="1391459" y="2199863"/>
                </a:cubicBezTo>
                <a:cubicBezTo>
                  <a:pt x="1369311" y="2197551"/>
                  <a:pt x="1352467" y="2197095"/>
                  <a:pt x="1340926" y="2198496"/>
                </a:cubicBezTo>
                <a:cubicBezTo>
                  <a:pt x="1335155" y="2199196"/>
                  <a:pt x="1327814" y="2199371"/>
                  <a:pt x="1318903" y="2199021"/>
                </a:cubicBezTo>
                <a:lnTo>
                  <a:pt x="1288027" y="2196442"/>
                </a:lnTo>
                <a:lnTo>
                  <a:pt x="1283896" y="2199530"/>
                </a:lnTo>
                <a:cubicBezTo>
                  <a:pt x="1278998" y="2201620"/>
                  <a:pt x="1270601" y="2204755"/>
                  <a:pt x="1258704" y="2208936"/>
                </a:cubicBezTo>
                <a:lnTo>
                  <a:pt x="987924" y="1870711"/>
                </a:lnTo>
                <a:lnTo>
                  <a:pt x="1666042" y="1493860"/>
                </a:lnTo>
                <a:cubicBezTo>
                  <a:pt x="1620901" y="1490925"/>
                  <a:pt x="1569411" y="1467054"/>
                  <a:pt x="1511572" y="1422246"/>
                </a:cubicBezTo>
                <a:cubicBezTo>
                  <a:pt x="1453734" y="1377439"/>
                  <a:pt x="1399976" y="1327250"/>
                  <a:pt x="1350298" y="1271679"/>
                </a:cubicBezTo>
                <a:cubicBezTo>
                  <a:pt x="1300621" y="1216109"/>
                  <a:pt x="1256936" y="1157170"/>
                  <a:pt x="1219245" y="1094862"/>
                </a:cubicBezTo>
                <a:cubicBezTo>
                  <a:pt x="1181553" y="1032554"/>
                  <a:pt x="1162018" y="981698"/>
                  <a:pt x="1160639" y="942294"/>
                </a:cubicBezTo>
                <a:cubicBezTo>
                  <a:pt x="1148053" y="995485"/>
                  <a:pt x="1123559" y="1052133"/>
                  <a:pt x="1087157" y="1112240"/>
                </a:cubicBezTo>
                <a:cubicBezTo>
                  <a:pt x="1059855" y="1157320"/>
                  <a:pt x="1020290" y="1201080"/>
                  <a:pt x="968459" y="1243521"/>
                </a:cubicBezTo>
                <a:lnTo>
                  <a:pt x="913003" y="1285175"/>
                </a:lnTo>
                <a:lnTo>
                  <a:pt x="917971" y="1325915"/>
                </a:lnTo>
                <a:cubicBezTo>
                  <a:pt x="918593" y="1369344"/>
                  <a:pt x="904786" y="1409471"/>
                  <a:pt x="876550" y="1446295"/>
                </a:cubicBezTo>
                <a:cubicBezTo>
                  <a:pt x="838903" y="1495395"/>
                  <a:pt x="791171" y="1519944"/>
                  <a:pt x="733355" y="1519944"/>
                </a:cubicBezTo>
                <a:cubicBezTo>
                  <a:pt x="679408" y="1519944"/>
                  <a:pt x="605970" y="1488290"/>
                  <a:pt x="513042" y="1424981"/>
                </a:cubicBezTo>
                <a:cubicBezTo>
                  <a:pt x="420113" y="1361673"/>
                  <a:pt x="327240" y="1233910"/>
                  <a:pt x="234423" y="1041693"/>
                </a:cubicBezTo>
                <a:lnTo>
                  <a:pt x="456304" y="947297"/>
                </a:lnTo>
                <a:cubicBezTo>
                  <a:pt x="486724" y="1006403"/>
                  <a:pt x="515688" y="1052578"/>
                  <a:pt x="543195" y="1085822"/>
                </a:cubicBezTo>
                <a:cubicBezTo>
                  <a:pt x="570702" y="1119067"/>
                  <a:pt x="588058" y="1135689"/>
                  <a:pt x="595263" y="1135689"/>
                </a:cubicBezTo>
                <a:cubicBezTo>
                  <a:pt x="619279" y="1135689"/>
                  <a:pt x="642706" y="1119089"/>
                  <a:pt x="665543" y="1085889"/>
                </a:cubicBezTo>
                <a:cubicBezTo>
                  <a:pt x="688381" y="1052689"/>
                  <a:pt x="714631" y="1008982"/>
                  <a:pt x="744295" y="954769"/>
                </a:cubicBezTo>
                <a:cubicBezTo>
                  <a:pt x="772759" y="909939"/>
                  <a:pt x="804191" y="857782"/>
                  <a:pt x="838592" y="798298"/>
                </a:cubicBezTo>
                <a:cubicBezTo>
                  <a:pt x="872992" y="738814"/>
                  <a:pt x="912986" y="704691"/>
                  <a:pt x="958571" y="695930"/>
                </a:cubicBezTo>
                <a:lnTo>
                  <a:pt x="157839" y="695930"/>
                </a:lnTo>
                <a:lnTo>
                  <a:pt x="0" y="409873"/>
                </a:lnTo>
                <a:lnTo>
                  <a:pt x="2276470" y="409873"/>
                </a:lnTo>
                <a:lnTo>
                  <a:pt x="2441825" y="409873"/>
                </a:lnTo>
                <a:lnTo>
                  <a:pt x="2711226" y="409873"/>
                </a:lnTo>
                <a:cubicBezTo>
                  <a:pt x="2758991" y="444996"/>
                  <a:pt x="2797068" y="473859"/>
                  <a:pt x="2825458" y="496462"/>
                </a:cubicBezTo>
                <a:lnTo>
                  <a:pt x="2833173" y="502753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2398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5590282"/>
            <a:ext cx="11480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বৈশিষ্ট্য সমূহ 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 পূর্বক তা অর্জনের প্রয়োজনীয়তা বর্ণনা কর।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5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City\Pictures\Teachers\31956385_1934489169959621_7739212982114058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217714"/>
            <a:ext cx="6074231" cy="64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omputer City\Pictures\Teachers\32077208_1232978893506230_50065223447687987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8084" r="5000" b="22920"/>
          <a:stretch/>
        </p:blipFill>
        <p:spPr bwMode="auto">
          <a:xfrm>
            <a:off x="6233887" y="217714"/>
            <a:ext cx="5783941" cy="28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Computer City\Pictures\30740484_572118513150815_837262577815152230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87" y="3106058"/>
            <a:ext cx="5832629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5887" y="732326"/>
            <a:ext cx="863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3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3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C:\Users\Computer City\Pictures\Award file\20180102_144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7" r="56096" b="41579"/>
          <a:stretch/>
        </p:blipFill>
        <p:spPr bwMode="auto">
          <a:xfrm>
            <a:off x="2186115" y="1285373"/>
            <a:ext cx="1811544" cy="1800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Rectangle 17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0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39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08970" y="245993"/>
            <a:ext cx="6162459" cy="595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কাদের দেখা যাচ্ছে 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Computer City\Pictures\Teachers\30714590_1679742298888214_445252092475564708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27" y="1116029"/>
            <a:ext cx="3655279" cy="30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uter City\Pictures\New folder (7)\20180328_121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4" y="1085022"/>
            <a:ext cx="3618715" cy="31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uter City\Pictures\uploading\20180317_105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7" y="1175453"/>
            <a:ext cx="4060872" cy="30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57485" y="4515558"/>
            <a:ext cx="3342448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  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Teachers\280727_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" y="1416077"/>
            <a:ext cx="4157942" cy="30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ity\Pictures\Teachers\30742618_1901114253234562_8227151460559749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84" y="1387049"/>
            <a:ext cx="3940687" cy="30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uter City\Pictures\30706110_1901114363234551_208877649165025280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142" y="1324377"/>
            <a:ext cx="2970913" cy="31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39096" y="5229998"/>
            <a:ext cx="8685979" cy="76867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উল্লাস এবং প্রাপ্তি কীসের কারণে  ?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08971" y="245993"/>
            <a:ext cx="7192972" cy="5958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নিচের শিক্ষার্থীদের ছবি দ্বারা কী বুঝাচ্ছে  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3764" y="5263923"/>
            <a:ext cx="6233064" cy="768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বিশেষ বৈশিষ্ট্যের কারণে 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9096" y="4513060"/>
            <a:ext cx="7467761" cy="76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উল্লাস এবংপূরষ্কার প্রাপ্তি  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0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. স্মতির এ্যালবাম\School albam\20170126_110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5" y="188685"/>
            <a:ext cx="11874028" cy="65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729" y="646277"/>
            <a:ext cx="34131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-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69033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বৈশিষ্ট্য</a:t>
            </a:r>
          </a:p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-০৩</a:t>
            </a:r>
          </a:p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০৮</a:t>
            </a:r>
          </a:p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–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 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5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247" y="892185"/>
            <a:ext cx="636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Computer City\Pictures\Teachers\images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15" y="1335317"/>
            <a:ext cx="3985452" cy="2458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uter City\Pictures\Teachers\unname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13" y="1494645"/>
            <a:ext cx="4515602" cy="25828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6589" y="4077534"/>
            <a:ext cx="10033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পরিচিতি বলতে পারবে 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 বৈশিষ্ট্য সমূহ বর্ণনা করতে 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শিক্ষার্থীর বৈশিষ্ট্য সমূহ  বাস্তব জীবনে প্রতিফলনের চেষ্টা করতে পারবে  । </a:t>
            </a:r>
          </a:p>
        </p:txBody>
      </p:sp>
    </p:spTree>
    <p:extLst>
      <p:ext uri="{BB962C8B-B14F-4D97-AF65-F5344CB8AC3E}">
        <p14:creationId xmlns:p14="http://schemas.microsoft.com/office/powerpoint/2010/main" val="34449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84171" y="228599"/>
            <a:ext cx="3904343" cy="6723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পরিচিতি</a:t>
            </a:r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Computer City\Pictures\Teachers\31956828_1832919060104872_156419120475144192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2" y="730952"/>
            <a:ext cx="3555628" cy="2666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omputer City\Pictures\Teachers\31939577_1832919270104851_219805464593747148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56991"/>
            <a:ext cx="3672114" cy="2754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omputer City\Pictures\Teachers\31172067_1661768297264568_432370137453454950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16" y="900973"/>
            <a:ext cx="4030675" cy="2666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8411" y="3581610"/>
            <a:ext cx="10493829" cy="22424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শব্দের অর্থ 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 নেওয়ার আগ্রহী , ছাত্র-ছাত্রী ।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পরিভাষায় –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 নিয়মিত লেখা-পড়াকরে এবং শেখার প্রতি আগ্রহী  ও যত্নশীল থাকে তাকে 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বলাহয় ।</a:t>
            </a:r>
          </a:p>
        </p:txBody>
      </p:sp>
    </p:spTree>
    <p:extLst>
      <p:ext uri="{BB962C8B-B14F-4D97-AF65-F5344CB8AC3E}">
        <p14:creationId xmlns:p14="http://schemas.microsoft.com/office/powerpoint/2010/main" val="17111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5703" y="4267200"/>
            <a:ext cx="5776274" cy="139337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পরিচিতি লিখ । 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567003" y="2952742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0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9</a:t>
            </a:fld>
            <a:endParaRPr lang="en-US" dirty="0"/>
          </a:p>
        </p:txBody>
      </p:sp>
      <p:pic>
        <p:nvPicPr>
          <p:cNvPr id="8194" name="Picture 2" descr="C:\Users\Computer City\Pictures\Teachers\30709824_572118536484146_269946739027345408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7" y="1127760"/>
            <a:ext cx="4792432" cy="30537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3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1142</Words>
  <Application>Microsoft Office PowerPoint</Application>
  <PresentationFormat>Custom</PresentationFormat>
  <Paragraphs>197</Paragraphs>
  <Slides>21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রাসুল (সাঃ) এর বাণী-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365</cp:revision>
  <dcterms:created xsi:type="dcterms:W3CDTF">2013-12-14T06:41:16Z</dcterms:created>
  <dcterms:modified xsi:type="dcterms:W3CDTF">2020-03-19T15:37:36Z</dcterms:modified>
</cp:coreProperties>
</file>