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8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69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0A1CF-8A8A-4290-B42A-C3CA69B9C778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9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4869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14CB-2FF2-4CDF-B96F-F465848CC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2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85" name="Bevel 2"/>
          <p:cNvSpPr/>
          <p:nvPr/>
        </p:nvSpPr>
        <p:spPr>
          <a:xfrm>
            <a:off x="1295400" y="1219200"/>
            <a:ext cx="6477000" cy="44196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86" name="Bevel 3"/>
          <p:cNvSpPr/>
          <p:nvPr/>
        </p:nvSpPr>
        <p:spPr>
          <a:xfrm>
            <a:off x="2209800" y="1752600"/>
            <a:ext cx="44958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اهلا سهلا</a:t>
            </a:r>
            <a:endParaRPr lang="en-US" sz="3600" b="1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2" name="Picture 4" descr="201805112102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2819400"/>
            <a:ext cx="2775857" cy="2209800"/>
          </a:xfrm>
          <a:prstGeom prst="rect">
            <a:avLst/>
          </a:prstGeom>
        </p:spPr>
      </p:pic>
      <p:pic>
        <p:nvPicPr>
          <p:cNvPr id="2097153" name="Picture 5" descr="201805112106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9400"/>
            <a:ext cx="2103120" cy="210312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"/>
          <p:cNvSpPr txBox="1"/>
          <p:nvPr/>
        </p:nvSpPr>
        <p:spPr>
          <a:xfrm>
            <a:off x="0" y="0"/>
            <a:ext cx="9144000" cy="64922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1048619" name="TextBox 2"/>
          <p:cNvSpPr txBox="1"/>
          <p:nvPr/>
        </p:nvSpPr>
        <p:spPr>
          <a:xfrm>
            <a:off x="304800" y="228600"/>
            <a:ext cx="8458200" cy="1158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اكتب (صحيح) اذا كانت العبارة صحيحة او (خطاء ) اذا كانت بارة خاطءة مع تصحيح الخطاء-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0" name="TextBox 3"/>
          <p:cNvSpPr txBox="1"/>
          <p:nvPr/>
        </p:nvSpPr>
        <p:spPr>
          <a:xfrm>
            <a:off x="304800" y="1676400"/>
            <a:ext cx="8458200" cy="11582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1-اضحي الاسلام لجميع الناس دينا-                      </a:t>
            </a:r>
          </a:p>
          <a:p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الخطاء       -      الصحيح: </a:t>
            </a:r>
            <a:r>
              <a:rPr lang="ar-SA" sz="3600" b="1" i="1" u="sng" dirty="0" smtClean="0">
                <a:latin typeface="Arial" pitchFamily="34" charset="0"/>
                <a:cs typeface="Arial" pitchFamily="34" charset="0"/>
              </a:rPr>
              <a:t>اضحي الاسلام لنا دينا- </a:t>
            </a:r>
            <a:endParaRPr lang="en-US" sz="36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1" name="TextBox 4"/>
          <p:cNvSpPr txBox="1"/>
          <p:nvPr/>
        </p:nvSpPr>
        <p:spPr>
          <a:xfrm>
            <a:off x="304800" y="3048000"/>
            <a:ext cx="8458200" cy="11582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2- الكون لا يزول و لا يمحي-                             </a:t>
            </a:r>
          </a:p>
          <a:p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خطاء    -       الصحيح: الكون يزول و يمحي-       </a:t>
            </a:r>
            <a:endParaRPr lang="en-US" sz="3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2" name="TextBox 5"/>
          <p:cNvSpPr txBox="1"/>
          <p:nvPr/>
        </p:nvSpPr>
        <p:spPr>
          <a:xfrm>
            <a:off x="304800" y="4419600"/>
            <a:ext cx="8458200" cy="1691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3- الكعبة المشرفة مساجدنا-                              </a:t>
            </a:r>
          </a:p>
          <a:p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الخطاء       الصحيح : الكعبة المشرفة اول بيت وضع للناس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-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Bevel 1"/>
          <p:cNvSpPr/>
          <p:nvPr/>
        </p:nvSpPr>
        <p:spPr>
          <a:xfrm>
            <a:off x="0" y="0"/>
            <a:ext cx="9144000" cy="70866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cmpd="tri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24" name="Horizontal Scroll 2"/>
          <p:cNvSpPr/>
          <p:nvPr/>
        </p:nvSpPr>
        <p:spPr>
          <a:xfrm>
            <a:off x="1066800" y="914400"/>
            <a:ext cx="7010400" cy="5257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هات مرادف الكلمات الاتية: </a:t>
            </a:r>
          </a:p>
          <a:p>
            <a:pPr algn="ctr"/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الكلمة المذكورة =====الكلمة المرادف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الكون  =====  العالم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2-الروح  =====  النفس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3-صحائف  ====  اوراق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 شعار  =====  العلامة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 المجد  =====  الشرف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26" name="Bevel 2"/>
          <p:cNvSpPr/>
          <p:nvPr/>
        </p:nvSpPr>
        <p:spPr>
          <a:xfrm>
            <a:off x="1371600" y="1295400"/>
            <a:ext cx="6477000" cy="4343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27" name="TextBox 3"/>
          <p:cNvSpPr txBox="1"/>
          <p:nvPr/>
        </p:nvSpPr>
        <p:spPr>
          <a:xfrm>
            <a:off x="2209800" y="2514600"/>
            <a:ext cx="4724400" cy="22250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عمل  واحد=عمل المنزلي 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استخرج الافعال المضارعة من النص ثم حولها الي الماضي-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29" name="Bevel 2"/>
          <p:cNvSpPr/>
          <p:nvPr/>
        </p:nvSpPr>
        <p:spPr>
          <a:xfrm>
            <a:off x="1143000" y="1219200"/>
            <a:ext cx="6781800" cy="42672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30" name="TextBox 3"/>
          <p:cNvSpPr txBox="1"/>
          <p:nvPr/>
        </p:nvSpPr>
        <p:spPr>
          <a:xfrm>
            <a:off x="1905000" y="1905000"/>
            <a:ext cx="5181600" cy="27584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3600" b="1" i="1" u="sng" dirty="0" smtClean="0">
                <a:latin typeface="NikoshBAN" pitchFamily="2" charset="0"/>
                <a:cs typeface="NikoshBAN" pitchFamily="2" charset="0"/>
              </a:rPr>
              <a:t>عمل الاستماعي</a:t>
            </a:r>
            <a:endParaRPr lang="bn-BD" sz="3600" b="1" i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طالب-طالبة :</a:t>
            </a:r>
          </a:p>
          <a:p>
            <a:pPr algn="ctr"/>
            <a:r>
              <a:rPr lang="ar-SA" sz="3600" b="1" u="sng" smtClean="0">
                <a:latin typeface="NikoshBAN" pitchFamily="2" charset="0"/>
                <a:cs typeface="NikoshBAN" pitchFamily="2" charset="0"/>
              </a:rPr>
              <a:t> احفظ واكتب نشيد</a:t>
            </a:r>
            <a:endParaRPr lang="ar-SA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 ” الاسلام ديننا“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 w="76200" cmpd="tri"/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2" name="TextBox 3"/>
          <p:cNvSpPr txBox="1"/>
          <p:nvPr/>
        </p:nvSpPr>
        <p:spPr>
          <a:xfrm>
            <a:off x="1295400" y="1143000"/>
            <a:ext cx="6553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Arial" pitchFamily="34" charset="0"/>
                <a:cs typeface="Arial" pitchFamily="34" charset="0"/>
              </a:rPr>
              <a:t>انظر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==  v ,d, o  see,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3" name="Rounded Rectangle 5"/>
          <p:cNvSpPr/>
          <p:nvPr/>
        </p:nvSpPr>
        <p:spPr>
          <a:xfrm>
            <a:off x="1981200" y="2438400"/>
            <a:ext cx="50292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430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289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2097160" name=""/>
                      <p:cNvPicPr>
                        <a:picLocks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762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5" name="Bevel 4"/>
          <p:cNvSpPr/>
          <p:nvPr/>
        </p:nvSpPr>
        <p:spPr>
          <a:xfrm>
            <a:off x="1219200" y="1219200"/>
            <a:ext cx="6705600" cy="1371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التقييم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48636" name="Bevel 5"/>
          <p:cNvSpPr/>
          <p:nvPr/>
        </p:nvSpPr>
        <p:spPr>
          <a:xfrm>
            <a:off x="1219200" y="2895600"/>
            <a:ext cx="6858000" cy="2895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1-السوال: ماذا يكون جميع الكون لنا ؟   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2-ما اول بيت وضع ؟                       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 ماذا كان اذان المسلم في الغرب؟        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0" y="0"/>
            <a:ext cx="9144000" cy="64922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1048639" name="TextBox 5"/>
          <p:cNvSpPr txBox="1"/>
          <p:nvPr/>
        </p:nvSpPr>
        <p:spPr>
          <a:xfrm>
            <a:off x="3810000" y="457200"/>
            <a:ext cx="1981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شكرا لكم </a:t>
            </a:r>
            <a:endParaRPr lang="en-US" sz="36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1" name="Picture 6" descr="giphy(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600200"/>
            <a:ext cx="6471139" cy="420624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88" name="Bevel 2"/>
          <p:cNvSpPr/>
          <p:nvPr/>
        </p:nvSpPr>
        <p:spPr>
          <a:xfrm>
            <a:off x="10668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89" name="Minus 3"/>
          <p:cNvSpPr/>
          <p:nvPr/>
        </p:nvSpPr>
        <p:spPr>
          <a:xfrm rot="5400000">
            <a:off x="2590800" y="3276600"/>
            <a:ext cx="3733800" cy="8382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0" name="TextBox 4"/>
          <p:cNvSpPr txBox="1"/>
          <p:nvPr/>
        </p:nvSpPr>
        <p:spPr>
          <a:xfrm>
            <a:off x="33528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تعريف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TextBox 5"/>
          <p:cNvSpPr txBox="1"/>
          <p:nvPr/>
        </p:nvSpPr>
        <p:spPr>
          <a:xfrm>
            <a:off x="1828800" y="2590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شيخ سيد الحق</a:t>
            </a:r>
            <a:r>
              <a:rPr lang="ar-SA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ar-SA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r-SA" sz="2400" dirty="0" smtClean="0">
                <a:latin typeface="NikoshBAN" pitchFamily="2" charset="0"/>
                <a:cs typeface="NikoshBAN" pitchFamily="2" charset="0"/>
              </a:rPr>
              <a:t>مساعدة </a:t>
            </a:r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المدرس</a:t>
            </a:r>
            <a:r>
              <a:rPr lang="ar-SA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ar-SA" sz="2400" dirty="0" smtClean="0">
                <a:latin typeface="NikoshBAN" pitchFamily="2" charset="0"/>
                <a:cs typeface="NikoshBAN" pitchFamily="2" charset="0"/>
              </a:rPr>
              <a:t>01744942944 </a:t>
            </a:r>
            <a:endParaRPr lang="ar-SA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6"/>
          <p:cNvSpPr txBox="1"/>
          <p:nvPr/>
        </p:nvSpPr>
        <p:spPr>
          <a:xfrm>
            <a:off x="4724400" y="2590800"/>
            <a:ext cx="2362200" cy="21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الصف الثامن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اللغةالعربيةالاتصالي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الوحدة  التاسع</a:t>
            </a:r>
          </a:p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الدرس الاول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الوقت: 40 دقيقة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4" name="Bevel 2"/>
          <p:cNvSpPr/>
          <p:nvPr/>
        </p:nvSpPr>
        <p:spPr>
          <a:xfrm>
            <a:off x="1066800" y="1066800"/>
            <a:ext cx="7086600" cy="4724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5" name="Rounded Rectangle 7"/>
          <p:cNvSpPr/>
          <p:nvPr/>
        </p:nvSpPr>
        <p:spPr>
          <a:xfrm>
            <a:off x="2971800" y="685800"/>
            <a:ext cx="36576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ما هذا؟ </a:t>
            </a:r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Rounded Rectangle 8"/>
          <p:cNvSpPr/>
          <p:nvPr/>
        </p:nvSpPr>
        <p:spPr>
          <a:xfrm>
            <a:off x="838200" y="6019800"/>
            <a:ext cx="75438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شعار الكلمة الطيبة –مصلي-العالم –سادة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4" name="Picture 9" descr="20180511210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581400"/>
            <a:ext cx="2803629" cy="1495425"/>
          </a:xfrm>
          <a:prstGeom prst="rect">
            <a:avLst/>
          </a:prstGeom>
        </p:spPr>
      </p:pic>
      <p:pic>
        <p:nvPicPr>
          <p:cNvPr id="2097155" name="Picture 10" descr="201805112104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28800"/>
            <a:ext cx="2447777" cy="1371600"/>
          </a:xfrm>
          <a:prstGeom prst="rect">
            <a:avLst/>
          </a:prstGeom>
        </p:spPr>
      </p:pic>
      <p:pic>
        <p:nvPicPr>
          <p:cNvPr id="2097156" name="Picture 11" descr="201805112104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440934"/>
            <a:ext cx="2258249" cy="1554480"/>
          </a:xfrm>
          <a:prstGeom prst="rect">
            <a:avLst/>
          </a:prstGeom>
        </p:spPr>
      </p:pic>
      <p:pic>
        <p:nvPicPr>
          <p:cNvPr id="2097157" name="Picture 12" descr="201805112105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599" y="1752599"/>
            <a:ext cx="2656388" cy="155448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98" name="TextBox 3"/>
          <p:cNvSpPr txBox="1"/>
          <p:nvPr/>
        </p:nvSpPr>
        <p:spPr>
          <a:xfrm>
            <a:off x="1981200" y="1295400"/>
            <a:ext cx="5105400" cy="38252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SA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الدرس اليوم- </a:t>
            </a:r>
          </a:p>
          <a:p>
            <a:pPr algn="ctr"/>
            <a:endParaRPr lang="ar-SA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ar-SA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”الاسلام ديننا ”-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00" name="TextBox 5"/>
          <p:cNvSpPr txBox="1"/>
          <p:nvPr/>
        </p:nvSpPr>
        <p:spPr>
          <a:xfrm>
            <a:off x="2438400" y="990600"/>
            <a:ext cx="4114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الاستفادة </a:t>
            </a:r>
            <a:r>
              <a:rPr lang="bn-BD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Picture 3" descr="Screenshot_2018-05-14-22-05-21.png"/>
          <p:cNvPicPr>
            <a:picLocks noChangeAspect="1"/>
          </p:cNvPicPr>
          <p:nvPr/>
        </p:nvPicPr>
        <p:blipFill>
          <a:blip r:embed="rId5"/>
          <a:srcRect t="12222" b="40000"/>
          <a:stretch>
            <a:fillRect/>
          </a:stretch>
        </p:blipFill>
        <p:spPr>
          <a:xfrm>
            <a:off x="1219195" y="1661160"/>
            <a:ext cx="7010405" cy="420624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02" name="TextBox 2"/>
          <p:cNvSpPr txBox="1"/>
          <p:nvPr/>
        </p:nvSpPr>
        <p:spPr>
          <a:xfrm>
            <a:off x="2743200" y="0"/>
            <a:ext cx="3962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معاني المفردات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Right Arrow 3"/>
          <p:cNvSpPr/>
          <p:nvPr/>
        </p:nvSpPr>
        <p:spPr>
          <a:xfrm>
            <a:off x="1066800" y="1981200"/>
            <a:ext cx="7010400" cy="990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পরিনত হয়েছে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اضحي ---------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4" name="Right Arrow 5"/>
          <p:cNvSpPr/>
          <p:nvPr/>
        </p:nvSpPr>
        <p:spPr>
          <a:xfrm>
            <a:off x="1066800" y="2971800"/>
            <a:ext cx="7010400" cy="990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নিশ্চি্নহ  হবে না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لا تمحي ----------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5" name="Right Arrow 6"/>
          <p:cNvSpPr/>
          <p:nvPr/>
        </p:nvSpPr>
        <p:spPr>
          <a:xfrm>
            <a:off x="1066800" y="3962400"/>
            <a:ext cx="7010400" cy="990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নিদর্শণ / প্রতীক</a:t>
            </a:r>
            <a:r>
              <a:rPr lang="bn-B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شعار  ------------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6" name="Right Arrow 8"/>
          <p:cNvSpPr/>
          <p:nvPr/>
        </p:nvSpPr>
        <p:spPr>
          <a:xfrm>
            <a:off x="990600" y="1295400"/>
            <a:ext cx="7010400" cy="990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 বিশ্ব 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الكون 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---------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9"/>
          <p:cNvSpPr txBox="1"/>
          <p:nvPr/>
        </p:nvSpPr>
        <p:spPr>
          <a:xfrm>
            <a:off x="1295400" y="762000"/>
            <a:ext cx="62484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الكلمة ----------------</a:t>
            </a:r>
            <a:r>
              <a:rPr lang="ar-SA" sz="3600" dirty="0" smtClean="0"/>
              <a:t>معناها</a:t>
            </a:r>
            <a:r>
              <a:rPr lang="ar-SA" sz="3200" dirty="0" smtClean="0"/>
              <a:t>           </a:t>
            </a:r>
          </a:p>
        </p:txBody>
      </p:sp>
      <p:sp>
        <p:nvSpPr>
          <p:cNvPr id="1048608" name="Right Arrow 10"/>
          <p:cNvSpPr/>
          <p:nvPr/>
        </p:nvSpPr>
        <p:spPr>
          <a:xfrm>
            <a:off x="1143000" y="4953000"/>
            <a:ext cx="7010400" cy="990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নেতৃত্ব 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سوء ددنا ------------</a:t>
            </a:r>
            <a:r>
              <a:rPr lang="bn-B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0" name="Rounded Rectangle 2"/>
          <p:cNvSpPr/>
          <p:nvPr/>
        </p:nvSpPr>
        <p:spPr>
          <a:xfrm>
            <a:off x="1143000" y="914400"/>
            <a:ext cx="6705600" cy="914400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النظم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6"/>
          <p:cNvSpPr txBox="1"/>
          <p:nvPr/>
        </p:nvSpPr>
        <p:spPr>
          <a:xfrm>
            <a:off x="1066800" y="1905000"/>
            <a:ext cx="7086600" cy="3825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3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97159" name="Picture 4" descr="20180512_224736.jpg"/>
          <p:cNvPicPr>
            <a:picLocks noChangeAspect="1"/>
          </p:cNvPicPr>
          <p:nvPr/>
        </p:nvPicPr>
        <p:blipFill>
          <a:blip r:embed="rId2"/>
          <a:srcRect l="6667" t="7037" r="22500"/>
          <a:stretch>
            <a:fillRect/>
          </a:stretch>
        </p:blipFill>
        <p:spPr>
          <a:xfrm rot="5400000">
            <a:off x="2514601" y="533402"/>
            <a:ext cx="4114799" cy="685800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3" name="TextBox 2"/>
          <p:cNvSpPr txBox="1"/>
          <p:nvPr/>
        </p:nvSpPr>
        <p:spPr>
          <a:xfrm>
            <a:off x="990600" y="1828800"/>
            <a:ext cx="7086600" cy="435864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السوال: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ما اول بيت وضع للناس؟ و من الذي بني الكعبة؟ </a:t>
            </a:r>
          </a:p>
          <a:p>
            <a:pPr algn="ctr"/>
            <a:r>
              <a:rPr lang="ar-SA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الجواب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: الكعبة اول بيت وضع للناس- و  الكعبة بناها الملائكة اولا بامر الله تعالي ثم بناها ابراهيم عليه الصلاة والسلام و ثانيا بعد الهدامة في عهد نوح عليه و السلام و ساعده في بنائها ابنه اسماعيل عليه السلام -          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4" name="Rounded Rectangle 3"/>
          <p:cNvSpPr/>
          <p:nvPr/>
        </p:nvSpPr>
        <p:spPr>
          <a:xfrm>
            <a:off x="990600" y="914400"/>
            <a:ext cx="7086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اجب عن الاسءلة الاتءة شفهيا و كتابة -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6" name="TextBox 2"/>
          <p:cNvSpPr txBox="1"/>
          <p:nvPr/>
        </p:nvSpPr>
        <p:spPr>
          <a:xfrm>
            <a:off x="1752600" y="1066800"/>
            <a:ext cx="5334000" cy="1158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املاء الفراغات في الجمل</a:t>
            </a:r>
          </a:p>
          <a:p>
            <a:pPr algn="ctr"/>
            <a:r>
              <a:rPr lang="ar-SA" sz="3600" dirty="0" smtClean="0">
                <a:latin typeface="NikoshBAN" pitchFamily="2" charset="0"/>
                <a:cs typeface="NikoshBAN" pitchFamily="2" charset="0"/>
              </a:rPr>
              <a:t> الاتئة بكلمة مناسبة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TextBox 4"/>
          <p:cNvSpPr txBox="1"/>
          <p:nvPr/>
        </p:nvSpPr>
        <p:spPr>
          <a:xfrm>
            <a:off x="990600" y="2743200"/>
            <a:ext cx="7086600" cy="329184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S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1-اضحي الاسلام لنا و لجميع المسلمين--</a:t>
            </a:r>
            <a:r>
              <a:rPr lang="ar-SA" sz="3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دينا</a:t>
            </a:r>
            <a:r>
              <a:rPr lang="ar-S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ar-SA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2-لا تمحي –</a:t>
            </a:r>
            <a:r>
              <a:rPr lang="ar-SA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في الدهر صحاءف </a:t>
            </a: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-سءددنا- </a:t>
            </a:r>
          </a:p>
          <a:p>
            <a:pPr algn="ctr"/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 اول بيت في الارض هي ----</a:t>
            </a:r>
            <a:r>
              <a:rPr lang="ar-SA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كعبتنا    </a:t>
            </a: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 علم الاسلام علي الايام </a:t>
            </a:r>
            <a:r>
              <a:rPr lang="ar-SA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شعارالمجد</a:t>
            </a: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لملتنا-   5- لقد طاولنا النجم </a:t>
            </a:r>
            <a:r>
              <a:rPr lang="ar-SA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برفعتنا</a:t>
            </a:r>
            <a:r>
              <a:rPr lang="ar-S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               -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329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JAHID HASAN</dc:creator>
  <cp:lastModifiedBy>Saidul Islam</cp:lastModifiedBy>
  <cp:revision>3</cp:revision>
  <dcterms:created xsi:type="dcterms:W3CDTF">2006-08-15T12:00:00Z</dcterms:created>
  <dcterms:modified xsi:type="dcterms:W3CDTF">2020-08-09T18:07:30Z</dcterms:modified>
</cp:coreProperties>
</file>