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9" r:id="rId4"/>
    <p:sldId id="261" r:id="rId5"/>
    <p:sldId id="262" r:id="rId6"/>
    <p:sldId id="263" r:id="rId7"/>
    <p:sldId id="264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os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273296"/>
          </a:xfrm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8077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5720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2362200"/>
            <a:ext cx="2895600" cy="2133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lang="en-US" sz="115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724400"/>
            <a:ext cx="5029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৪র্থ তাকবীর বলার পর সালাম ফিরানো</a:t>
            </a:r>
            <a:endParaRPr lang="en-US" sz="6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1"/>
            <a:ext cx="35052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সুন্নাত</a:t>
            </a:r>
            <a:endParaRPr lang="en-US" sz="13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2895600"/>
            <a:ext cx="29718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lang="en-US" sz="115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876800"/>
            <a:ext cx="7086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flipH="1">
            <a:off x="1066799" y="5029200"/>
            <a:ext cx="30479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0" y="5029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924800" y="5029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2895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হামদ,ছানা পড়া</a:t>
            </a:r>
            <a:endParaRPr lang="en-US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91201"/>
            <a:ext cx="228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দুরূদ পুড়া</a:t>
            </a:r>
            <a:endParaRPr lang="en-US" sz="4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791200"/>
            <a:ext cx="2590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দোয়া করা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7244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848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ফরজে কেফায়া কাকে বলে?</a:t>
            </a:r>
            <a:endParaRPr lang="en-US" sz="6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3262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24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413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7620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জানাযার নামাজের ফরজ কয়টি? ও কি কি?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3246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31520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জানাযার নামাজের হুকুম বিস্তারিত ভাবে বর্ণনা কর।</a:t>
            </a:r>
            <a:endParaRPr lang="en-US" sz="8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lower 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6240140"/>
          </a:xfrm>
        </p:spPr>
      </p:pic>
      <p:sp>
        <p:nvSpPr>
          <p:cNvPr id="10" name="TextBox 9"/>
          <p:cNvSpPr txBox="1"/>
          <p:nvPr/>
        </p:nvSpPr>
        <p:spPr>
          <a:xfrm>
            <a:off x="228600" y="838200"/>
            <a:ext cx="8458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 algn="ctr">
              <a:buNone/>
            </a:pP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শেখ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ছায়েদুল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হক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দাঁতমণ্ডল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এরফানিয়া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আলিম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নাসির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নগর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বি,বাড়িয়া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নং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০১৭৪৭৯৪২৯৪৪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,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66800"/>
            <a:ext cx="70866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আত-তাওহীদ ওয়াল ফিকহ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7ম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৩য়(পরিচ্ছেদ-৬ষ্ঠ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৩৫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54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০১। জানাযা শব্দের অর্থ বলতে পারবে।</a:t>
            </a:r>
            <a:br>
              <a:rPr lang="bn-BD" sz="5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০২। জানাযা নামাজের হুকুম বর্ণনা করতে পারবে।</a:t>
            </a:r>
            <a:br>
              <a:rPr lang="bn-BD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০৩। জানাযা নামাজের ফরয,ওয়াজিব ও সুন্নাত বলতে পারবে 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3058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আচরণিক উদ্দেশ্য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তোমরা ছবিতে কি দেখছ ?</a:t>
            </a:r>
            <a:endParaRPr lang="en-US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kafan1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3886200" cy="3733800"/>
          </a:xfrm>
        </p:spPr>
      </p:pic>
      <p:pic>
        <p:nvPicPr>
          <p:cNvPr id="8" name="Content Placeholder 7" descr="janaja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752600"/>
            <a:ext cx="4270375" cy="3733800"/>
          </a:xfrm>
        </p:spPr>
      </p:pic>
      <p:sp>
        <p:nvSpPr>
          <p:cNvPr id="9" name="TextBox 8"/>
          <p:cNvSpPr txBox="1"/>
          <p:nvPr/>
        </p:nvSpPr>
        <p:spPr>
          <a:xfrm>
            <a:off x="838200" y="5943600"/>
            <a:ext cx="2895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মৃত লাশ</a:t>
            </a:r>
            <a:endParaRPr lang="en-US" sz="2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867400"/>
            <a:ext cx="35052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জানাযা নামায</a:t>
            </a:r>
            <a:endParaRPr lang="en-US" sz="2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ratunac Massacre Bosnian Muslim Victims 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40188" cy="4114800"/>
          </a:xfrm>
        </p:spPr>
      </p:pic>
      <p:pic>
        <p:nvPicPr>
          <p:cNvPr id="8" name="Content Placeholder 7" descr="grave_aft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1524001"/>
            <a:ext cx="3733800" cy="4114800"/>
          </a:xfrm>
        </p:spPr>
      </p:pic>
      <p:sp>
        <p:nvSpPr>
          <p:cNvPr id="9" name="TextBox 8"/>
          <p:cNvSpPr txBox="1"/>
          <p:nvPr/>
        </p:nvSpPr>
        <p:spPr>
          <a:xfrm>
            <a:off x="1066800" y="5867400"/>
            <a:ext cx="2819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কবর</a:t>
            </a:r>
            <a:endParaRPr lang="en-US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791200"/>
            <a:ext cx="304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কবরস্থান</a:t>
            </a:r>
            <a:endParaRPr lang="en-US" sz="3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সালাতুল জানাযা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০১।জানাযা শব্দের অর্থ হলো লাশ।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8382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০২। সালাতুল জানাযার অর্থ হলো মৃত ব্যাক্তির জন্য দোয়া 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486400"/>
            <a:ext cx="838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০৩।জানাযার নামাজ ফরযে কেফায়া।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685800"/>
            <a:ext cx="3962400" cy="1862048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ফরয</a:t>
            </a:r>
            <a:endParaRPr lang="en-US" sz="115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2590800"/>
            <a:ext cx="19050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টি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752600" y="4343399"/>
            <a:ext cx="533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05600" y="4419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676400" y="4419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105400"/>
            <a:ext cx="24384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দাঁড়ানো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181600"/>
            <a:ext cx="42672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চার তাকবীর বলা</a:t>
            </a:r>
            <a:endParaRPr lang="en-US" sz="6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133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শিক্ষক পরিচিতি</vt:lpstr>
      <vt:lpstr>PowerPoint Presentation</vt:lpstr>
      <vt:lpstr>এই পাঠ শেষে শিক্ষার্থীরা- ০১। জানাযা শব্দের অর্থ বলতে পারবে। ০২। জানাযা নামাজের হুকুম বর্ণনা করতে পারবে। ০৩। জানাযা নামাজের ফরয,ওয়াজিব ও সুন্নাত বলতে পারবে ।</vt:lpstr>
      <vt:lpstr>তোমরা ছবিতে কি দেখছ ?</vt:lpstr>
      <vt:lpstr>PowerPoint Presentation</vt:lpstr>
      <vt:lpstr>সালাতুল জানাযা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Saidul Islam</dc:creator>
  <cp:lastModifiedBy>Saidul Islam</cp:lastModifiedBy>
  <cp:revision>70</cp:revision>
  <dcterms:created xsi:type="dcterms:W3CDTF">2006-08-16T00:00:00Z</dcterms:created>
  <dcterms:modified xsi:type="dcterms:W3CDTF">2020-08-09T18:17:54Z</dcterms:modified>
</cp:coreProperties>
</file>