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4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4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2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8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4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8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6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3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7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4FE98-1997-46FF-84D4-B58165A1E08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1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/>
              <a:t>জাতীয়</a:t>
            </a:r>
            <a:r>
              <a:rPr lang="en-US" dirty="0"/>
              <a:t> </a:t>
            </a:r>
            <a:r>
              <a:rPr lang="en-US" dirty="0" err="1"/>
              <a:t>শোক</a:t>
            </a:r>
            <a:r>
              <a:rPr lang="en-US" dirty="0"/>
              <a:t> </a:t>
            </a:r>
            <a:r>
              <a:rPr lang="en-US" dirty="0" err="1"/>
              <a:t>দিবস</a:t>
            </a:r>
            <a:r>
              <a:rPr lang="en-US" dirty="0"/>
              <a:t> ২০২০পালন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262" y="2443956"/>
            <a:ext cx="5705475" cy="3114675"/>
          </a:xfrm>
        </p:spPr>
      </p:pic>
    </p:spTree>
    <p:extLst>
      <p:ext uri="{BB962C8B-B14F-4D97-AF65-F5344CB8AC3E}">
        <p14:creationId xmlns:p14="http://schemas.microsoft.com/office/powerpoint/2010/main" val="1093021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/>
              <a:t>উপজেলা</a:t>
            </a:r>
            <a:r>
              <a:rPr lang="en-US" dirty="0"/>
              <a:t> </a:t>
            </a:r>
            <a:r>
              <a:rPr lang="en-US" dirty="0" err="1"/>
              <a:t>পর্যায়ে</a:t>
            </a:r>
            <a:r>
              <a:rPr lang="en-US" dirty="0"/>
              <a:t> </a:t>
            </a:r>
            <a:r>
              <a:rPr lang="en-US" dirty="0" err="1"/>
              <a:t>ভার্চূয়াল</a:t>
            </a:r>
            <a:r>
              <a:rPr lang="en-US" dirty="0"/>
              <a:t> </a:t>
            </a:r>
            <a:r>
              <a:rPr lang="en-US" dirty="0" err="1"/>
              <a:t>প্রতিযোগিতায়</a:t>
            </a:r>
            <a:r>
              <a:rPr lang="en-US" dirty="0"/>
              <a:t> </a:t>
            </a:r>
            <a:r>
              <a:rPr lang="en-US" dirty="0" err="1" smtClean="0"/>
              <a:t>অংশগ্রহণ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3586"/>
            <a:ext cx="6394752" cy="359704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877" y="1487895"/>
            <a:ext cx="5461123" cy="537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58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err="1"/>
              <a:t>স্বাধীনতার</a:t>
            </a:r>
            <a:r>
              <a:rPr lang="en-US" sz="2800" dirty="0"/>
              <a:t> </a:t>
            </a:r>
            <a:r>
              <a:rPr lang="en-US" sz="2800" dirty="0" err="1"/>
              <a:t>মহান</a:t>
            </a:r>
            <a:r>
              <a:rPr lang="en-US" sz="2800" dirty="0"/>
              <a:t> </a:t>
            </a:r>
            <a:r>
              <a:rPr lang="en-US" sz="2800" dirty="0" err="1"/>
              <a:t>স্হপতি</a:t>
            </a:r>
            <a:r>
              <a:rPr lang="en-US" sz="2800" dirty="0"/>
              <a:t> </a:t>
            </a:r>
            <a:r>
              <a:rPr lang="en-US" sz="2800" dirty="0" err="1"/>
              <a:t>জাতির</a:t>
            </a:r>
            <a:r>
              <a:rPr lang="en-US" sz="2800" dirty="0"/>
              <a:t> </a:t>
            </a:r>
            <a:r>
              <a:rPr lang="en-US" sz="2800" dirty="0" err="1"/>
              <a:t>জনক</a:t>
            </a:r>
            <a:r>
              <a:rPr lang="en-US" sz="2800" dirty="0"/>
              <a:t> </a:t>
            </a:r>
            <a:r>
              <a:rPr lang="en-US" sz="2800" dirty="0" err="1"/>
              <a:t>বঙ্গবন্ধু</a:t>
            </a:r>
            <a:r>
              <a:rPr lang="en-US" sz="2800" dirty="0"/>
              <a:t> </a:t>
            </a:r>
            <a:r>
              <a:rPr lang="en-US" sz="2800" dirty="0" err="1"/>
              <a:t>শেখ</a:t>
            </a:r>
            <a:r>
              <a:rPr lang="en-US" sz="2800" dirty="0"/>
              <a:t> </a:t>
            </a:r>
            <a:r>
              <a:rPr lang="en-US" sz="2800" dirty="0" err="1"/>
              <a:t>মুজিবুর</a:t>
            </a:r>
            <a:r>
              <a:rPr lang="en-US" sz="2800" dirty="0"/>
              <a:t> </a:t>
            </a:r>
            <a:r>
              <a:rPr lang="en-US" sz="2800" dirty="0" err="1"/>
              <a:t>রহমানের</a:t>
            </a:r>
            <a:r>
              <a:rPr lang="en-US" sz="2800" dirty="0"/>
              <a:t> ৪৫তম </a:t>
            </a:r>
            <a:r>
              <a:rPr lang="en-US" sz="2800" dirty="0" err="1"/>
              <a:t>শাহাদত</a:t>
            </a:r>
            <a:r>
              <a:rPr lang="en-US" sz="2800" dirty="0"/>
              <a:t> </a:t>
            </a:r>
            <a:r>
              <a:rPr lang="en-US" sz="2800" dirty="0" err="1"/>
              <a:t>বার্ষিকীতে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জাতীয়</a:t>
            </a:r>
            <a:r>
              <a:rPr lang="en-US" sz="2800" dirty="0"/>
              <a:t> </a:t>
            </a:r>
            <a:r>
              <a:rPr lang="en-US" sz="2800" dirty="0" err="1"/>
              <a:t>শোক</a:t>
            </a:r>
            <a:r>
              <a:rPr lang="en-US" sz="2800" dirty="0"/>
              <a:t> </a:t>
            </a:r>
            <a:r>
              <a:rPr lang="en-US" sz="2800" dirty="0" err="1"/>
              <a:t>দিবস</a:t>
            </a:r>
            <a:r>
              <a:rPr lang="en-US" sz="2800" dirty="0"/>
              <a:t> ২০২০পালন </a:t>
            </a:r>
            <a:r>
              <a:rPr lang="en-US" sz="2800" dirty="0" err="1"/>
              <a:t>উপলক্ষ্যে</a:t>
            </a:r>
            <a:r>
              <a:rPr lang="en-US" sz="2800" dirty="0"/>
              <a:t> 10/08/2020 </a:t>
            </a:r>
            <a:r>
              <a:rPr lang="en-US" sz="2800" dirty="0" err="1"/>
              <a:t>তারিখে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err="1"/>
              <a:t>উপজেলা</a:t>
            </a:r>
            <a:r>
              <a:rPr lang="en-US" sz="2800" dirty="0"/>
              <a:t> </a:t>
            </a:r>
            <a:r>
              <a:rPr lang="en-US" sz="2800" dirty="0" err="1"/>
              <a:t>পর্যায়ে</a:t>
            </a:r>
            <a:r>
              <a:rPr lang="en-US" sz="2800" dirty="0"/>
              <a:t> </a:t>
            </a:r>
            <a:r>
              <a:rPr lang="en-US" sz="2800" dirty="0" err="1"/>
              <a:t>ভার্চূয়াল</a:t>
            </a:r>
            <a:r>
              <a:rPr lang="en-US" sz="2800" dirty="0"/>
              <a:t> </a:t>
            </a:r>
            <a:r>
              <a:rPr lang="en-US" sz="2800" dirty="0" err="1"/>
              <a:t>প্রতিযোগিতায়</a:t>
            </a:r>
            <a:r>
              <a:rPr lang="en-US" sz="2800" dirty="0"/>
              <a:t> </a:t>
            </a:r>
            <a:r>
              <a:rPr lang="en-US" sz="2800" dirty="0" err="1"/>
              <a:t>বাতাকান্দি</a:t>
            </a:r>
            <a:r>
              <a:rPr lang="en-US" sz="2800" dirty="0"/>
              <a:t> </a:t>
            </a:r>
            <a:r>
              <a:rPr lang="en-US" sz="2800" dirty="0" err="1"/>
              <a:t>স.সা.আ.আ.হো.মেমো</a:t>
            </a:r>
            <a:r>
              <a:rPr lang="en-US" sz="2800" dirty="0"/>
              <a:t>. </a:t>
            </a:r>
            <a:r>
              <a:rPr lang="en-US" sz="2800" dirty="0" err="1"/>
              <a:t>উচ্চ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বিদ্যালয়ের</a:t>
            </a:r>
            <a:r>
              <a:rPr lang="en-US" sz="2800" dirty="0"/>
              <a:t> </a:t>
            </a:r>
            <a:r>
              <a:rPr lang="en-US" sz="2800" dirty="0" err="1"/>
              <a:t>শিক্ষার্থীরা</a:t>
            </a:r>
            <a:r>
              <a:rPr lang="en-US" sz="2800" dirty="0"/>
              <a:t> </a:t>
            </a:r>
            <a:r>
              <a:rPr lang="en-US" sz="2800" dirty="0" err="1"/>
              <a:t>অংশগ্রহণ</a:t>
            </a:r>
            <a:r>
              <a:rPr lang="en-US" sz="2800" dirty="0"/>
              <a:t> </a:t>
            </a:r>
            <a:r>
              <a:rPr lang="en-US" sz="2800" dirty="0" err="1"/>
              <a:t>করে</a:t>
            </a:r>
            <a:r>
              <a:rPr lang="en-US" sz="2800" dirty="0"/>
              <a:t> ৩ </a:t>
            </a:r>
            <a:r>
              <a:rPr lang="en-US" sz="2800" dirty="0" err="1"/>
              <a:t>টি</a:t>
            </a:r>
            <a:r>
              <a:rPr lang="en-US" sz="2800" dirty="0"/>
              <a:t> </a:t>
            </a:r>
            <a:r>
              <a:rPr lang="en-US" sz="2800" dirty="0" err="1"/>
              <a:t>ইভেন্টের</a:t>
            </a:r>
            <a:r>
              <a:rPr lang="en-US" sz="2800" dirty="0"/>
              <a:t> </a:t>
            </a:r>
            <a:r>
              <a:rPr lang="en-US" sz="2800" dirty="0" err="1"/>
              <a:t>মধ্যে</a:t>
            </a:r>
            <a:r>
              <a:rPr lang="en-US" sz="2800" dirty="0"/>
              <a:t> ২ </a:t>
            </a:r>
            <a:r>
              <a:rPr lang="en-US" sz="2800" dirty="0" err="1"/>
              <a:t>টি</a:t>
            </a:r>
            <a:r>
              <a:rPr lang="en-US" sz="2800" dirty="0"/>
              <a:t> </a:t>
            </a:r>
            <a:r>
              <a:rPr lang="en-US" sz="2800" dirty="0" err="1"/>
              <a:t>তে</a:t>
            </a:r>
            <a:r>
              <a:rPr lang="en-US" sz="2800" dirty="0"/>
              <a:t> </a:t>
            </a:r>
            <a:r>
              <a:rPr lang="en-US" sz="2800" dirty="0" err="1"/>
              <a:t>পুরুষ্কার</a:t>
            </a:r>
            <a:r>
              <a:rPr lang="en-US" sz="2800" dirty="0"/>
              <a:t> </a:t>
            </a:r>
            <a:r>
              <a:rPr lang="en-US" sz="2800" dirty="0" err="1"/>
              <a:t>লাভ</a:t>
            </a:r>
            <a:r>
              <a:rPr lang="en-US" sz="2800" dirty="0"/>
              <a:t> </a:t>
            </a:r>
            <a:r>
              <a:rPr lang="en-US" sz="2800" dirty="0" err="1"/>
              <a:t>করেছে</a:t>
            </a:r>
            <a:r>
              <a:rPr lang="en-US" sz="2800" dirty="0" smtClean="0"/>
              <a:t>।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সংগীত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স্হান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রিয়া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উপস্থাপনে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রিফাতুল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তামজীদ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594463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6253"/>
            <a:ext cx="6397066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480" y="0"/>
            <a:ext cx="69742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47716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NikoshBAN</vt:lpstr>
      <vt:lpstr>Office Theme</vt:lpstr>
      <vt:lpstr>জাতীয় শোক দিবস ২০২০পালন</vt:lpstr>
      <vt:lpstr>উপজেলা পর্যায়ে ভার্চূয়াল প্রতিযোগিতায় অংশগ্রহণ </vt:lpstr>
      <vt:lpstr>স্বাধীনতার মহান স্হপতি জাতির জনক বঙ্গবন্ধু শেখ মুজিবুর রহমানের ৪৫তম শাহাদত বার্ষিকীতে জাতীয় শোক দিবস ২০২০পালন উপলক্ষ্যে 10/08/2020 তারিখে  উপজেলা পর্যায়ে ভার্চূয়াল প্রতিযোগিতায় বাতাকান্দি স.সা.আ.আ.হো.মেমো. উচ্চ বিদ্যালয়ের শিক্ষার্থীরা অংশগ্রহণ করে ৩ টি ইভেন্টের মধ্যে ২ টি তে পুরুষ্কার লাভ করেছে।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জাতীয় শোক দিবস ২০২০পালন</dc:title>
  <dc:creator>shuvo</dc:creator>
  <cp:lastModifiedBy>shuvo</cp:lastModifiedBy>
  <cp:revision>5</cp:revision>
  <dcterms:created xsi:type="dcterms:W3CDTF">2020-08-11T11:14:18Z</dcterms:created>
  <dcterms:modified xsi:type="dcterms:W3CDTF">2020-08-11T11:24:24Z</dcterms:modified>
</cp:coreProperties>
</file>