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A9CC0-622F-4F4B-B02F-268A5D5ECF70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8A483-3470-4C19-8682-3F7E30A53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5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7863-4507-4640-950B-D1378970B2ED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38D-A0B2-4EA0-8D07-6E9030A54851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4B56-BD75-4E25-A542-1E3F35D03BE1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750D-2890-4DEC-A2E2-24A8322261A6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6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37EB-FB3D-41E9-B785-90B93B588D52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305-1234-4541-87DA-92C8B7318C9C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9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1AFE-6603-4E9E-8F8D-42B04340F80F}" type="datetime1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7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8321-983B-48AD-8126-875CDA9F723E}" type="datetime1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5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3B9-1BC2-45AA-A677-CB6F6E4F82DC}" type="datetime1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FB4F-C8CA-4E8C-9454-8ABAF37EC2D1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52D6-C859-44E0-8A12-2DDA7F2DB249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4590-4E18-4966-923E-CFE5FAEBDB13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BA192-AD98-464D-AB53-BEF12B47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4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V_qJQo1jf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>
                <a:solidFill>
                  <a:srgbClr val="0070C0"/>
                </a:solidFill>
              </a:rPr>
              <a:t>এসো ‍আমরা একটি ভিডিও দেখি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jV_qJQo1jf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0255" y="1690688"/>
            <a:ext cx="9213273" cy="4446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prstDash val="solid"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7A6B-8909-4448-83EA-CAEB7468B250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</a:rPr>
              <a:t>   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সময়</a:t>
            </a:r>
            <a:r>
              <a:rPr lang="en-US" dirty="0" smtClean="0"/>
              <a:t> : ০৭ </a:t>
            </a:r>
            <a:r>
              <a:rPr lang="en-US" dirty="0" err="1" smtClean="0"/>
              <a:t>মিনিট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মাছের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কিছু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সহজলভ্য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উপাদাণের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তালিকা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তৈরি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</a:t>
            </a:r>
            <a:r>
              <a:rPr lang="en-US" dirty="0" smtClean="0">
                <a:solidFill>
                  <a:srgbClr val="00B050"/>
                </a:solidFill>
              </a:rPr>
              <a:t> ।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750D-2890-4DEC-A2E2-24A8322261A6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4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9782"/>
          </a:xfrm>
        </p:spPr>
        <p:txBody>
          <a:bodyPr anchor="t"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মূল্যায়ণ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309" y="2119745"/>
            <a:ext cx="10030691" cy="4128655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সম্পূরক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খাদ্য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কাকে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বলে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FCR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পূর্ণরূপ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কি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মাছের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সম্পূরক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খাদ্য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তৈরিতে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কোন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উপাদানটি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বেশি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ব্যবহৃত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হয়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?</a:t>
            </a:r>
          </a:p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ক)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শর্করা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খ)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আমিষ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গ)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স্নেহ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ঘ)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ভিটামিন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উত্তর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: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7863-4507-4640-950B-D1378970B2ED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8000" dirty="0" err="1" smtClean="0">
                <a:solidFill>
                  <a:srgbClr val="00B0F0"/>
                </a:solidFill>
              </a:rPr>
              <a:t>সবাইকে</a:t>
            </a:r>
            <a:r>
              <a:rPr lang="en-US" sz="8000" dirty="0" smtClean="0">
                <a:solidFill>
                  <a:srgbClr val="00B0F0"/>
                </a:solidFill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</a:rPr>
              <a:t>ধন্যবাদ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7863-4507-4640-950B-D1378970B2ED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9144000" cy="247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96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স্বাগতম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7863-4507-4640-950B-D1378970B2ED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122364"/>
            <a:ext cx="9282544" cy="247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4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smtClean="0">
                <a:solidFill>
                  <a:srgbClr val="7030A0"/>
                </a:solidFill>
                <a:latin typeface="SutonnyMJ" pitchFamily="2" charset="0"/>
                <a:ea typeface="Yu Gothic" panose="020B0400000000000000" pitchFamily="34" charset="-128"/>
                <a:cs typeface="SutonnyMJ" pitchFamily="2" charset="0"/>
              </a:rPr>
              <a:t>cwiwPwZ</a:t>
            </a:r>
            <a:endParaRPr lang="en-US" sz="8000" dirty="0">
              <a:solidFill>
                <a:srgbClr val="7030A0"/>
              </a:solidFill>
              <a:latin typeface="SutonnyMJ" pitchFamily="2" charset="0"/>
              <a:ea typeface="Yu Gothic" panose="020B0400000000000000" pitchFamily="34" charset="-128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- 1g 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lô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‡”Q` 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m¤ú~iK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SutonnyMJ "/>
                <a:cs typeface="ArhialkhanMJ" panose="00000400000000000000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sz="5400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 "/>
              <a:cs typeface="ArhialkhanMJ" panose="00000400000000000000" pitchFamily="2" charset="0"/>
            </a:endParaRPr>
          </a:p>
          <a:p>
            <a:pPr marL="0" indent="0">
              <a:buNone/>
            </a:pPr>
            <a:endParaRPr lang="en-US" dirty="0">
              <a:latin typeface="SutonnyMJ "/>
              <a:cs typeface="ArhialkhanMJ" panose="000004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জনাব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 </a:t>
            </a: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এইচ.এম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. </a:t>
            </a: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মহিউদ্দীন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সহকারি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 </a:t>
            </a: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শিক্ষক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 (</a:t>
            </a: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কৃষি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কাটিরহাট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 </a:t>
            </a: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উচ্চ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 </a:t>
            </a:r>
            <a:r>
              <a:rPr lang="en-US" dirty="0" err="1" smtClean="0">
                <a:latin typeface="SutonnyMJ "/>
                <a:cs typeface="ArhialkhanMJ" panose="00000400000000000000" pitchFamily="2" charset="0"/>
              </a:rPr>
              <a:t>বিদ্যালয়</a:t>
            </a:r>
            <a:r>
              <a:rPr lang="en-US" dirty="0" smtClean="0">
                <a:latin typeface="SutonnyMJ "/>
                <a:cs typeface="ArhialkhanMJ" panose="00000400000000000000" pitchFamily="2" charset="0"/>
              </a:rPr>
              <a:t> ।</a:t>
            </a:r>
            <a:endParaRPr lang="en-US" dirty="0">
              <a:latin typeface="SutonnyMJ "/>
              <a:cs typeface="ArhialkhanMJ" panose="000004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305-1234-4541-87DA-92C8B7318C9C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888" y="2530427"/>
            <a:ext cx="2024312" cy="17644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3904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 "/>
              </a:rPr>
              <a:t>এই</a:t>
            </a:r>
            <a:r>
              <a:rPr lang="en-US" dirty="0" smtClean="0">
                <a:latin typeface="SutonnyMJ "/>
              </a:rPr>
              <a:t> </a:t>
            </a:r>
            <a:r>
              <a:rPr lang="en-US" dirty="0" err="1" smtClean="0">
                <a:latin typeface="SutonnyMJ "/>
              </a:rPr>
              <a:t>পাঠ</a:t>
            </a:r>
            <a:r>
              <a:rPr lang="en-US" dirty="0">
                <a:latin typeface="SutonnyMJ "/>
              </a:rPr>
              <a:t> </a:t>
            </a:r>
            <a:r>
              <a:rPr lang="en-US" dirty="0" err="1" smtClean="0">
                <a:latin typeface="SutonnyMJ "/>
              </a:rPr>
              <a:t>শেষে</a:t>
            </a:r>
            <a:r>
              <a:rPr lang="en-US" dirty="0" smtClean="0">
                <a:latin typeface="SutonnyMJ "/>
              </a:rPr>
              <a:t> </a:t>
            </a:r>
            <a:r>
              <a:rPr lang="en-US" dirty="0" err="1" smtClean="0">
                <a:latin typeface="SutonnyMJ "/>
              </a:rPr>
              <a:t>শিক্ষার্থীরা</a:t>
            </a:r>
            <a:r>
              <a:rPr lang="en-US" dirty="0" smtClean="0">
                <a:latin typeface="SutonnyMJ "/>
              </a:rPr>
              <a:t> </a:t>
            </a:r>
            <a:endParaRPr lang="en-US" dirty="0">
              <a:latin typeface="SutonnyMJ 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err="1" smtClean="0"/>
              <a:t>সম্পূরক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খাদ্য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সম্পর্কে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/>
              <a:t>মাছের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সম্পূরক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খাদ্য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তালিকা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/>
              <a:t>মাছের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সম্পূরক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খাদ্যের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প্রয়োজনীয়তা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smtClean="0"/>
              <a:t>পারবে। </a:t>
            </a: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/>
              <a:t>মাছের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সম্পূরক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খাদ্যের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উৎস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বিশ্লেষণ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/>
              <a:t>FCR  </a:t>
            </a:r>
            <a:r>
              <a:rPr lang="en-US" sz="3200" dirty="0" err="1" smtClean="0"/>
              <a:t>পদ্ধতিতে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মাছের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সম্পূরক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খাদ্য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</a:t>
            </a:r>
            <a:endParaRPr lang="en-US" sz="3200" b="1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8321-983B-48AD-8126-875CDA9F723E}" type="datetime1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4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781800" y="923997"/>
            <a:ext cx="1780309" cy="207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2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410103" cy="743239"/>
          </a:xfrm>
        </p:spPr>
        <p:txBody>
          <a:bodyPr anchor="t">
            <a:normAutofit fontScale="90000"/>
          </a:bodyPr>
          <a:lstStyle/>
          <a:p>
            <a:r>
              <a:rPr lang="en-US" sz="2400" b="1" dirty="0" err="1" smtClean="0"/>
              <a:t>সম্পূরক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খাদ্য</a:t>
            </a:r>
            <a:r>
              <a:rPr lang="en-US" sz="2400" b="1" dirty="0" smtClean="0"/>
              <a:t> : </a:t>
            </a:r>
            <a:r>
              <a:rPr lang="en-US" sz="2400" dirty="0" err="1" smtClean="0"/>
              <a:t>পুকুরে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চাষকৃত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মাছকে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প্রাকৃতিক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খাদ্যের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পাশাপাশি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বাহির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অতিরিক্ত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তৈরি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খাদ্য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সম্পূরক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খাদ্য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।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en-US" dirty="0" err="1" smtClean="0"/>
              <a:t>উদ্ভিদজাত</a:t>
            </a:r>
            <a:r>
              <a:rPr lang="en-US" dirty="0" smtClean="0"/>
              <a:t> </a:t>
            </a:r>
            <a:r>
              <a:rPr lang="en-US" dirty="0" err="1" smtClean="0"/>
              <a:t>সম্পূরক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চালের</a:t>
            </a:r>
            <a:r>
              <a:rPr lang="en-US" dirty="0" smtClean="0"/>
              <a:t> </a:t>
            </a:r>
            <a:r>
              <a:rPr lang="en-US" dirty="0" err="1" smtClean="0"/>
              <a:t>কুড়াঁ</a:t>
            </a:r>
            <a:r>
              <a:rPr lang="en-US" dirty="0" smtClean="0"/>
              <a:t> , </a:t>
            </a:r>
            <a:r>
              <a:rPr lang="en-US" dirty="0" err="1" smtClean="0"/>
              <a:t>গম</a:t>
            </a:r>
            <a:r>
              <a:rPr lang="en-US" dirty="0" smtClean="0"/>
              <a:t> ও </a:t>
            </a:r>
            <a:r>
              <a:rPr lang="en-US" dirty="0" err="1" smtClean="0"/>
              <a:t>ডালের</a:t>
            </a:r>
            <a:r>
              <a:rPr lang="en-US" dirty="0" smtClean="0"/>
              <a:t> </a:t>
            </a:r>
            <a:r>
              <a:rPr lang="en-US" dirty="0" err="1" smtClean="0"/>
              <a:t>মিহি</a:t>
            </a:r>
            <a:r>
              <a:rPr lang="en-US" dirty="0" smtClean="0"/>
              <a:t> </a:t>
            </a:r>
            <a:r>
              <a:rPr lang="en-US" dirty="0" err="1" smtClean="0"/>
              <a:t>ভূষি</a:t>
            </a:r>
            <a:r>
              <a:rPr lang="en-US" dirty="0" smtClean="0"/>
              <a:t>, </a:t>
            </a:r>
            <a:r>
              <a:rPr lang="en-US" dirty="0" err="1" smtClean="0"/>
              <a:t>সরিষার</a:t>
            </a:r>
            <a:r>
              <a:rPr lang="en-US" dirty="0" smtClean="0"/>
              <a:t> </a:t>
            </a:r>
            <a:r>
              <a:rPr lang="en-US" dirty="0" err="1" smtClean="0"/>
              <a:t>খৈল</a:t>
            </a:r>
            <a:r>
              <a:rPr lang="en-US" dirty="0" smtClean="0"/>
              <a:t> , </a:t>
            </a:r>
            <a:r>
              <a:rPr lang="en-US" dirty="0" err="1" smtClean="0"/>
              <a:t>তিলের</a:t>
            </a:r>
            <a:r>
              <a:rPr lang="en-US" dirty="0" smtClean="0"/>
              <a:t> </a:t>
            </a:r>
            <a:r>
              <a:rPr lang="en-US" dirty="0" err="1" smtClean="0"/>
              <a:t>খৈল</a:t>
            </a:r>
            <a:r>
              <a:rPr lang="en-US" dirty="0" smtClean="0"/>
              <a:t> , </a:t>
            </a:r>
            <a:r>
              <a:rPr lang="en-US" dirty="0" err="1" smtClean="0"/>
              <a:t>আটা</a:t>
            </a:r>
            <a:r>
              <a:rPr lang="en-US" dirty="0" smtClean="0"/>
              <a:t>, </a:t>
            </a:r>
            <a:r>
              <a:rPr lang="en-US" dirty="0" err="1" smtClean="0"/>
              <a:t>চিটাগুড়</a:t>
            </a:r>
            <a:r>
              <a:rPr lang="en-US" dirty="0" smtClean="0"/>
              <a:t>, </a:t>
            </a:r>
            <a:r>
              <a:rPr lang="en-US" dirty="0" err="1" smtClean="0"/>
              <a:t>খুদিপানা</a:t>
            </a:r>
            <a:r>
              <a:rPr lang="en-US" dirty="0" smtClean="0"/>
              <a:t>, </a:t>
            </a:r>
            <a:r>
              <a:rPr lang="en-US" dirty="0" err="1" smtClean="0"/>
              <a:t>রান্না</a:t>
            </a:r>
            <a:r>
              <a:rPr lang="en-US" dirty="0" smtClean="0"/>
              <a:t> </a:t>
            </a:r>
            <a:r>
              <a:rPr lang="en-US" dirty="0" err="1" smtClean="0"/>
              <a:t>ঘরের</a:t>
            </a:r>
            <a:r>
              <a:rPr lang="en-US" dirty="0" smtClean="0"/>
              <a:t> </a:t>
            </a:r>
            <a:r>
              <a:rPr lang="en-US" dirty="0" err="1" smtClean="0"/>
              <a:t>উচ্ছিষ্ট</a:t>
            </a:r>
            <a:r>
              <a:rPr lang="en-US" dirty="0" smtClean="0"/>
              <a:t>,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নরম</a:t>
            </a:r>
            <a:r>
              <a:rPr lang="en-US" dirty="0" smtClean="0"/>
              <a:t> </a:t>
            </a:r>
            <a:r>
              <a:rPr lang="en-US" dirty="0" err="1" smtClean="0"/>
              <a:t>পাতা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pPr algn="ctr"/>
            <a:r>
              <a:rPr lang="en-US" dirty="0" err="1" smtClean="0"/>
              <a:t>প্রাণিজাত</a:t>
            </a:r>
            <a:r>
              <a:rPr lang="en-US" dirty="0" smtClean="0"/>
              <a:t> </a:t>
            </a:r>
            <a:r>
              <a:rPr lang="en-US" dirty="0" err="1" smtClean="0"/>
              <a:t>সম্পূরক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ফিশমিল</a:t>
            </a:r>
            <a:r>
              <a:rPr lang="en-US" dirty="0" smtClean="0"/>
              <a:t>, </a:t>
            </a:r>
            <a:r>
              <a:rPr lang="en-US" dirty="0" err="1" smtClean="0"/>
              <a:t>রেশম</a:t>
            </a:r>
            <a:r>
              <a:rPr lang="en-US" dirty="0" smtClean="0"/>
              <a:t> </a:t>
            </a:r>
            <a:r>
              <a:rPr lang="en-US" dirty="0" err="1" smtClean="0"/>
              <a:t>কীটমিল</a:t>
            </a:r>
            <a:r>
              <a:rPr lang="en-US" dirty="0" smtClean="0"/>
              <a:t>, </a:t>
            </a:r>
            <a:r>
              <a:rPr lang="en-US" dirty="0" err="1" smtClean="0"/>
              <a:t>চিংড়ির</a:t>
            </a:r>
            <a:r>
              <a:rPr lang="en-US" dirty="0" smtClean="0"/>
              <a:t> </a:t>
            </a:r>
            <a:r>
              <a:rPr lang="en-US" dirty="0" err="1" smtClean="0"/>
              <a:t>গুড়া</a:t>
            </a:r>
            <a:r>
              <a:rPr lang="en-US" dirty="0" smtClean="0"/>
              <a:t>, </a:t>
            </a:r>
            <a:r>
              <a:rPr lang="en-US" dirty="0" err="1" smtClean="0"/>
              <a:t>কাঁকড়ার</a:t>
            </a:r>
            <a:r>
              <a:rPr lang="en-US" dirty="0" smtClean="0"/>
              <a:t> </a:t>
            </a:r>
            <a:r>
              <a:rPr lang="en-US" dirty="0" err="1" smtClean="0"/>
              <a:t>গুড়া</a:t>
            </a:r>
            <a:r>
              <a:rPr lang="en-US" dirty="0" smtClean="0"/>
              <a:t>, </a:t>
            </a:r>
            <a:r>
              <a:rPr lang="en-US" dirty="0" err="1" smtClean="0"/>
              <a:t>হাড়ের</a:t>
            </a:r>
            <a:r>
              <a:rPr lang="en-US" dirty="0" smtClean="0"/>
              <a:t> </a:t>
            </a:r>
            <a:r>
              <a:rPr lang="en-US" dirty="0" err="1" smtClean="0"/>
              <a:t>চূর্ণ</a:t>
            </a:r>
            <a:r>
              <a:rPr lang="en-US" dirty="0" smtClean="0"/>
              <a:t>, </a:t>
            </a:r>
            <a:r>
              <a:rPr lang="en-US" dirty="0" err="1" smtClean="0"/>
              <a:t>শামুকের</a:t>
            </a:r>
            <a:r>
              <a:rPr lang="en-US" dirty="0" smtClean="0"/>
              <a:t> </a:t>
            </a:r>
            <a:r>
              <a:rPr lang="en-US" dirty="0" err="1" smtClean="0"/>
              <a:t>মাংস</a:t>
            </a:r>
            <a:r>
              <a:rPr lang="en-US" dirty="0" smtClean="0"/>
              <a:t>, </a:t>
            </a:r>
            <a:r>
              <a:rPr lang="en-US" dirty="0" err="1" smtClean="0"/>
              <a:t>গবাদি</a:t>
            </a:r>
            <a:r>
              <a:rPr lang="en-US" dirty="0" smtClean="0"/>
              <a:t> </a:t>
            </a:r>
            <a:r>
              <a:rPr lang="en-US" dirty="0" err="1" smtClean="0"/>
              <a:t>পশুর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1AFE-6603-4E9E-8F8D-42B04340F80F}" type="datetime1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1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মাছের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সম্পুরক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খাদ্যের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প্রয়োজনীয়তা</a:t>
            </a:r>
            <a:r>
              <a:rPr lang="en-US" dirty="0" smtClean="0">
                <a:solidFill>
                  <a:srgbClr val="00B0F0"/>
                </a:solidFill>
              </a:rPr>
              <a:t> 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6" y="1219200"/>
            <a:ext cx="10515600" cy="50292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err="1" smtClean="0"/>
              <a:t>অধিক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ঘনত্বে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পোনা</a:t>
            </a:r>
            <a:r>
              <a:rPr lang="en-US" sz="3600" dirty="0" smtClean="0"/>
              <a:t> ও </a:t>
            </a:r>
            <a:r>
              <a:rPr lang="en-US" sz="3600" dirty="0" err="1" smtClean="0"/>
              <a:t>বড়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মাছ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চাষ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 ।</a:t>
            </a:r>
          </a:p>
          <a:p>
            <a:r>
              <a:rPr lang="en-US" sz="3600" dirty="0" err="1" smtClean="0"/>
              <a:t>অল্প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বেশি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লাভ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 ।</a:t>
            </a:r>
          </a:p>
          <a:p>
            <a:r>
              <a:rPr lang="en-US" sz="3600" dirty="0" err="1" smtClean="0"/>
              <a:t>পোনার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বাচাঁর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বাড়ে</a:t>
            </a:r>
            <a:r>
              <a:rPr lang="en-US" sz="3600" dirty="0" smtClean="0"/>
              <a:t> ।</a:t>
            </a:r>
          </a:p>
          <a:p>
            <a:r>
              <a:rPr lang="en-US" sz="3600" dirty="0" err="1" smtClean="0"/>
              <a:t>মাছের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প্রতিরোধ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ক্ষমতা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বৃদ্ধি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পায়</a:t>
            </a:r>
            <a:r>
              <a:rPr lang="en-US" sz="3600" dirty="0" smtClean="0"/>
              <a:t> । </a:t>
            </a:r>
          </a:p>
          <a:p>
            <a:r>
              <a:rPr lang="en-US" sz="3600" dirty="0" err="1" smtClean="0"/>
              <a:t>মাছের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দৈহিক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বৃদ্ধি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দ্রুত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</a:t>
            </a:r>
          </a:p>
          <a:p>
            <a:r>
              <a:rPr lang="en-US" sz="3600" dirty="0" err="1" smtClean="0"/>
              <a:t>মাছের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পুষ্টিজনিত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অভাব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দূর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750D-2890-4DEC-A2E2-24A8322261A6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6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43239"/>
          </a:xfrm>
        </p:spPr>
        <p:txBody>
          <a:bodyPr anchor="t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মাছের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সম্পূরক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খাদ্য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57225"/>
          </a:xfrm>
        </p:spPr>
        <p:txBody>
          <a:bodyPr anchor="t"/>
          <a:lstStyle/>
          <a:p>
            <a:pPr algn="ctr"/>
            <a:r>
              <a:rPr lang="en-US" dirty="0" err="1" smtClean="0"/>
              <a:t>আলাদা</a:t>
            </a:r>
            <a:r>
              <a:rPr lang="en-US" dirty="0" smtClean="0"/>
              <a:t> </a:t>
            </a:r>
            <a:r>
              <a:rPr lang="en-US" dirty="0" err="1" smtClean="0"/>
              <a:t>মিশ্র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9" y="2216727"/>
            <a:ext cx="5055466" cy="397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t"/>
          <a:lstStyle/>
          <a:p>
            <a:pPr algn="ctr"/>
            <a:r>
              <a:rPr lang="en-US" dirty="0" err="1" smtClean="0"/>
              <a:t>রেডিমিক্স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পেকেটজাত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3" y="2338388"/>
            <a:ext cx="4364182" cy="37021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1AFE-6603-4E9E-8F8D-42B04340F80F}" type="datetime1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3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654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000" b="1" dirty="0" smtClean="0"/>
              <a:t>FCR :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পুকুরে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সম্পূরক</a:t>
            </a:r>
            <a:r>
              <a:rPr lang="en-US" sz="2000" dirty="0" smtClean="0"/>
              <a:t> </a:t>
            </a:r>
            <a:r>
              <a:rPr lang="en-US" sz="2000" dirty="0" err="1" smtClean="0"/>
              <a:t>খাদ্য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প্রদানের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যখন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মাছ</a:t>
            </a:r>
            <a:r>
              <a:rPr lang="en-US" sz="2000" dirty="0" smtClean="0"/>
              <a:t> </a:t>
            </a:r>
            <a:r>
              <a:rPr lang="en-US" sz="2000" dirty="0" err="1" smtClean="0"/>
              <a:t>উৎপাদন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তখন</a:t>
            </a:r>
            <a:r>
              <a:rPr lang="en-US" sz="2000" dirty="0" smtClean="0"/>
              <a:t> ঐ </a:t>
            </a:r>
            <a:r>
              <a:rPr lang="en-US" sz="2000" dirty="0" err="1" smtClean="0"/>
              <a:t>খাদ্য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মাছ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দ্বারা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ব্যবহৃত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হচ্ছে</a:t>
            </a:r>
            <a:r>
              <a:rPr lang="en-US" sz="2000" dirty="0" smtClean="0"/>
              <a:t> (</a:t>
            </a:r>
            <a:r>
              <a:rPr lang="en-US" sz="2000" dirty="0" err="1" smtClean="0"/>
              <a:t>মাছ</a:t>
            </a:r>
            <a:r>
              <a:rPr lang="en-US" sz="2000" dirty="0" smtClean="0"/>
              <a:t> </a:t>
            </a:r>
            <a:r>
              <a:rPr lang="en-US" sz="2000" dirty="0" err="1" smtClean="0"/>
              <a:t>খাচ্ছে</a:t>
            </a:r>
            <a:r>
              <a:rPr lang="en-US" sz="2000" dirty="0" smtClean="0"/>
              <a:t> )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মাছ</a:t>
            </a:r>
            <a:r>
              <a:rPr lang="en-US" sz="2000" dirty="0" smtClean="0"/>
              <a:t> </a:t>
            </a:r>
            <a:r>
              <a:rPr lang="en-US" sz="2000" dirty="0" err="1" smtClean="0"/>
              <a:t>উৎপাদন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হচ্ছে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খাদ্য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রূপান্তর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FCR( Food Conversion Ratio ) </a:t>
            </a:r>
            <a:r>
              <a:rPr lang="en-US" sz="2000" dirty="0" err="1" smtClean="0"/>
              <a:t>নির্ণয়ের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হিসাব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।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216727"/>
                <a:ext cx="9144000" cy="4139623"/>
              </a:xfrm>
            </p:spPr>
            <p:txBody>
              <a:bodyPr anchor="ctr"/>
              <a:lstStyle/>
              <a:p>
                <a:r>
                  <a:rPr lang="en-US" sz="4800" b="1" dirty="0" smtClean="0">
                    <a:solidFill>
                      <a:srgbClr val="FF0000"/>
                    </a:solidFill>
                  </a:rPr>
                  <a:t>FCR</a:t>
                </a:r>
                <a:r>
                  <a:rPr lang="en-US" sz="4800" b="1" dirty="0" smtClean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মাছকে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প্রদানকৃত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খাদ্য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দৈহিক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বৃদ্ধি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দৈহিক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বৃদ্ধি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= </a:t>
                </a:r>
                <a:r>
                  <a:rPr lang="en-US" dirty="0" err="1" smtClean="0"/>
                  <a:t>আহরণকালীন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মোট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ওজন</a:t>
                </a:r>
                <a:r>
                  <a:rPr lang="en-US" dirty="0" smtClean="0"/>
                  <a:t>  - </a:t>
                </a:r>
                <a:r>
                  <a:rPr lang="en-US" dirty="0" err="1" smtClean="0"/>
                  <a:t>মজুদকালীন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মোট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ওজন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216727"/>
                <a:ext cx="9144000" cy="413962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7863-4507-4640-950B-D1378970B2ED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5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মাছের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মিশ্র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সম্পূরক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খাদ্য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তালিকা</a:t>
            </a:r>
            <a:r>
              <a:rPr lang="en-US" dirty="0" smtClean="0">
                <a:solidFill>
                  <a:srgbClr val="00B0F0"/>
                </a:solidFill>
              </a:rPr>
              <a:t> :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717855"/>
              </p:ext>
            </p:extLst>
          </p:nvPr>
        </p:nvGraphicFramePr>
        <p:xfrm>
          <a:off x="838200" y="1825625"/>
          <a:ext cx="10515600" cy="409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66973421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81611989"/>
                    </a:ext>
                  </a:extLst>
                </a:gridCol>
              </a:tblGrid>
              <a:tr h="58432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উপকরণের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নাম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শতকরা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হার</a:t>
                      </a:r>
                      <a:r>
                        <a:rPr lang="en-US" sz="3200" baseline="0" dirty="0" smtClean="0"/>
                        <a:t> (%)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89756"/>
                  </a:ext>
                </a:extLst>
              </a:tr>
              <a:tr h="584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ফিশমিল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১০-২১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327333"/>
                  </a:ext>
                </a:extLst>
              </a:tr>
              <a:tr h="584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সরিষার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খৈল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৪৫-৫৩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265738"/>
                  </a:ext>
                </a:extLst>
              </a:tr>
              <a:tr h="584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চালের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কুঁড়া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২৮-৩০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782847"/>
                  </a:ext>
                </a:extLst>
              </a:tr>
              <a:tr h="584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ভিটামিন</a:t>
                      </a:r>
                      <a:r>
                        <a:rPr lang="en-US" sz="2400" dirty="0" smtClean="0"/>
                        <a:t> ও </a:t>
                      </a:r>
                      <a:r>
                        <a:rPr lang="en-US" sz="2400" dirty="0" err="1" smtClean="0"/>
                        <a:t>খনিজ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লবন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০.৫-১.০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75043"/>
                  </a:ext>
                </a:extLst>
              </a:tr>
              <a:tr h="584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চিটাগুড়</a:t>
                      </a:r>
                      <a:r>
                        <a:rPr lang="en-US" sz="2400" baseline="0" dirty="0" smtClean="0"/>
                        <a:t> ও </a:t>
                      </a:r>
                      <a:r>
                        <a:rPr lang="en-US" sz="2400" baseline="0" dirty="0" err="1" smtClean="0"/>
                        <a:t>আটা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69173"/>
                  </a:ext>
                </a:extLst>
              </a:tr>
              <a:tr h="58432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মোট</a:t>
                      </a:r>
                      <a:r>
                        <a:rPr lang="en-US" sz="2800" b="1" baseline="0" dirty="0" smtClean="0"/>
                        <a:t>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১০০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90648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750D-2890-4DEC-A2E2-24A8322261A6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h.m.moyin@gmail.com/01812026808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A192-AD98-464D-AB53-BEF12B47C8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0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421</Words>
  <Application>Microsoft Office PowerPoint</Application>
  <PresentationFormat>Widescreen</PresentationFormat>
  <Paragraphs>107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Yu Gothic</vt:lpstr>
      <vt:lpstr>ArhialkhanMJ</vt:lpstr>
      <vt:lpstr>Arial</vt:lpstr>
      <vt:lpstr>Calibri</vt:lpstr>
      <vt:lpstr>Calibri Light</vt:lpstr>
      <vt:lpstr>Cambria Math</vt:lpstr>
      <vt:lpstr>SutonnyMJ</vt:lpstr>
      <vt:lpstr>SutonnyMJ </vt:lpstr>
      <vt:lpstr>Vrinda</vt:lpstr>
      <vt:lpstr>Office Theme</vt:lpstr>
      <vt:lpstr>এসো ‍আমরা একটি ভিডিও দেখি </vt:lpstr>
      <vt:lpstr>PowerPoint Presentation</vt:lpstr>
      <vt:lpstr>cwiwPwZ</vt:lpstr>
      <vt:lpstr>এই পাঠ শেষে শিক্ষার্থীরা </vt:lpstr>
      <vt:lpstr>সম্পূরক খাদ্য : পুকুরে চাষকৃত মাছকে প্রাকৃতিক খাদ্যের পাশাপাশি বাহির থেকে যে সব অতিরিক্ত তৈরি খাদ্য প্রয়োগ করা হয় তাকে সম্পূরক খাদ্য বলে ।</vt:lpstr>
      <vt:lpstr>মাছের সম্পুরক খাদ্যের প্রয়োজনীয়তা :</vt:lpstr>
      <vt:lpstr>মাছের সম্পূরক খাদ্য :</vt:lpstr>
      <vt:lpstr>FCR : একটি পুকুরে সম্পূরক খাদ্য প্রদানের মাধ্যমে যখন মাছ উৎপাদন করা হয় তখন ঐ খাদ্য কী পরিমাণ মাছ দ্বারা ব্যবহৃত হচ্ছে (মাছ খাচ্ছে ) এবং কি পরিমাণ মাছ উৎপাদন হচ্ছে তা খাদ্য রূপান্তর হার বা FCR( Food Conversion Ratio ) নির্ণয়ের মাধ্যমে হিসাব করা যায় । </vt:lpstr>
      <vt:lpstr>মাছের মিশ্র সম্পূরক খাদ্য তালিকা : </vt:lpstr>
      <vt:lpstr>দলীয় কাজ    </vt:lpstr>
      <vt:lpstr>মূল্যায়ণ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এসো ‍আমরা একটি ভিডিও দেখি </dc:title>
  <dc:creator>Windows User</dc:creator>
  <cp:lastModifiedBy>Windows User</cp:lastModifiedBy>
  <cp:revision>49</cp:revision>
  <dcterms:created xsi:type="dcterms:W3CDTF">2020-08-10T06:36:55Z</dcterms:created>
  <dcterms:modified xsi:type="dcterms:W3CDTF">2020-08-11T02:52:54Z</dcterms:modified>
</cp:coreProperties>
</file>