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41"/>
  </p:notesMasterIdLst>
  <p:handoutMasterIdLst>
    <p:handoutMasterId r:id="rId42"/>
  </p:handoutMasterIdLst>
  <p:sldIdLst>
    <p:sldId id="559" r:id="rId2"/>
    <p:sldId id="283" r:id="rId3"/>
    <p:sldId id="558" r:id="rId4"/>
    <p:sldId id="555" r:id="rId5"/>
    <p:sldId id="556" r:id="rId6"/>
    <p:sldId id="557" r:id="rId7"/>
    <p:sldId id="526" r:id="rId8"/>
    <p:sldId id="457" r:id="rId9"/>
    <p:sldId id="477" r:id="rId10"/>
    <p:sldId id="418" r:id="rId11"/>
    <p:sldId id="475" r:id="rId12"/>
    <p:sldId id="531" r:id="rId13"/>
    <p:sldId id="532" r:id="rId14"/>
    <p:sldId id="533" r:id="rId15"/>
    <p:sldId id="534" r:id="rId16"/>
    <p:sldId id="476" r:id="rId17"/>
    <p:sldId id="478" r:id="rId18"/>
    <p:sldId id="535" r:id="rId19"/>
    <p:sldId id="480" r:id="rId20"/>
    <p:sldId id="481" r:id="rId21"/>
    <p:sldId id="536" r:id="rId22"/>
    <p:sldId id="537" r:id="rId23"/>
    <p:sldId id="482" r:id="rId24"/>
    <p:sldId id="538" r:id="rId25"/>
    <p:sldId id="539" r:id="rId26"/>
    <p:sldId id="540" r:id="rId27"/>
    <p:sldId id="542" r:id="rId28"/>
    <p:sldId id="550" r:id="rId29"/>
    <p:sldId id="551" r:id="rId30"/>
    <p:sldId id="552" r:id="rId31"/>
    <p:sldId id="543" r:id="rId32"/>
    <p:sldId id="544" r:id="rId33"/>
    <p:sldId id="545" r:id="rId34"/>
    <p:sldId id="546" r:id="rId35"/>
    <p:sldId id="547" r:id="rId36"/>
    <p:sldId id="549" r:id="rId37"/>
    <p:sldId id="554" r:id="rId38"/>
    <p:sldId id="553" r:id="rId39"/>
    <p:sldId id="527" r:id="rId4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a:srgbClr val="0066FF"/>
    <a:srgbClr val="CC3300"/>
    <a:srgbClr val="FF0000"/>
    <a:srgbClr val="C0C0C0"/>
    <a:srgbClr val="777777"/>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62" autoAdjust="0"/>
    <p:restoredTop sz="94624" autoAdjust="0"/>
  </p:normalViewPr>
  <p:slideViewPr>
    <p:cSldViewPr>
      <p:cViewPr>
        <p:scale>
          <a:sx n="66" d="100"/>
          <a:sy n="66" d="100"/>
        </p:scale>
        <p:origin x="-1116" y="-168"/>
      </p:cViewPr>
      <p:guideLst>
        <p:guide orient="horz" pos="2160"/>
        <p:guide pos="1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DD758-F3C1-452E-AB41-41B99507A85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0504C45-B529-4F26-9211-8001B2A98772}">
      <dgm:prSet phldrT="[Text]" custT="1"/>
      <dgm:spPr>
        <a:solidFill>
          <a:schemeClr val="accent2">
            <a:lumMod val="60000"/>
            <a:lumOff val="40000"/>
          </a:schemeClr>
        </a:solidFill>
      </dgm:spPr>
      <dgm:t>
        <a:bodyPr/>
        <a:lstStyle/>
        <a:p>
          <a:pPr algn="l"/>
          <a:r>
            <a:rPr lang="en-US" sz="2000" b="1" dirty="0" smtClean="0">
              <a:solidFill>
                <a:srgbClr val="002060"/>
              </a:solidFill>
              <a:effectLst>
                <a:outerShdw blurRad="38100" dist="38100" dir="2700000" algn="tl">
                  <a:srgbClr val="000000">
                    <a:alpha val="43137"/>
                  </a:srgbClr>
                </a:outerShdw>
              </a:effectLst>
            </a:rPr>
            <a:t>Subject Code  : 66712</a:t>
          </a:r>
          <a:endParaRPr lang="en-US" sz="2000" b="1" dirty="0">
            <a:solidFill>
              <a:srgbClr val="002060"/>
            </a:solidFill>
            <a:effectLst>
              <a:outerShdw blurRad="38100" dist="38100" dir="2700000" algn="tl">
                <a:srgbClr val="000000">
                  <a:alpha val="43137"/>
                </a:srgbClr>
              </a:outerShdw>
            </a:effectLst>
          </a:endParaRPr>
        </a:p>
      </dgm:t>
    </dgm:pt>
    <dgm:pt modelId="{D1452CE2-F6AE-44BF-8CAA-20EB82BA1AD6}" type="parTrans" cxnId="{9F87841A-65BA-4111-82BF-CBC026886662}">
      <dgm:prSet/>
      <dgm:spPr/>
      <dgm:t>
        <a:bodyPr/>
        <a:lstStyle/>
        <a:p>
          <a:endParaRPr lang="en-US"/>
        </a:p>
      </dgm:t>
    </dgm:pt>
    <dgm:pt modelId="{6E72B22D-364B-4A59-B467-C10191C75555}" type="sibTrans" cxnId="{9F87841A-65BA-4111-82BF-CBC026886662}">
      <dgm:prSet/>
      <dgm:spPr/>
      <dgm:t>
        <a:bodyPr/>
        <a:lstStyle/>
        <a:p>
          <a:endParaRPr lang="en-US"/>
        </a:p>
      </dgm:t>
    </dgm:pt>
    <dgm:pt modelId="{84941704-BC2B-408C-8369-F68003AE1891}">
      <dgm:prSet phldrT="[Text]" custT="1"/>
      <dgm:spPr>
        <a:solidFill>
          <a:schemeClr val="accent3">
            <a:lumMod val="60000"/>
            <a:lumOff val="40000"/>
          </a:schemeClr>
        </a:solidFill>
      </dgm:spPr>
      <dgm:t>
        <a:bodyPr/>
        <a:lstStyle/>
        <a:p>
          <a:r>
            <a:rPr lang="en-US" sz="2900" dirty="0" smtClean="0"/>
            <a:t> </a:t>
          </a:r>
          <a:r>
            <a:rPr lang="en-US" sz="2000" b="1" dirty="0" smtClean="0">
              <a:solidFill>
                <a:srgbClr val="002060"/>
              </a:solidFill>
              <a:effectLst>
                <a:outerShdw blurRad="38100" dist="38100" dir="2700000" algn="tl">
                  <a:srgbClr val="000000">
                    <a:alpha val="43137"/>
                  </a:srgbClr>
                </a:outerShdw>
              </a:effectLst>
            </a:rPr>
            <a:t>T-P-C  :  3-3-4</a:t>
          </a:r>
          <a:endParaRPr lang="en-US" sz="2000" b="1" dirty="0">
            <a:solidFill>
              <a:srgbClr val="002060"/>
            </a:solidFill>
            <a:effectLst>
              <a:outerShdw blurRad="38100" dist="38100" dir="2700000" algn="tl">
                <a:srgbClr val="000000">
                  <a:alpha val="43137"/>
                </a:srgbClr>
              </a:outerShdw>
            </a:effectLst>
          </a:endParaRPr>
        </a:p>
      </dgm:t>
    </dgm:pt>
    <dgm:pt modelId="{7A232580-09CE-4D8D-B747-96835AB41D90}" type="parTrans" cxnId="{8E04B168-0BA6-4CAD-B813-2BBA2A07B6BF}">
      <dgm:prSet/>
      <dgm:spPr/>
      <dgm:t>
        <a:bodyPr/>
        <a:lstStyle/>
        <a:p>
          <a:endParaRPr lang="en-US"/>
        </a:p>
      </dgm:t>
    </dgm:pt>
    <dgm:pt modelId="{51AFDB4F-1B6A-4F70-B018-15C9D6EDEAD9}" type="sibTrans" cxnId="{8E04B168-0BA6-4CAD-B813-2BBA2A07B6BF}">
      <dgm:prSet/>
      <dgm:spPr/>
      <dgm:t>
        <a:bodyPr/>
        <a:lstStyle/>
        <a:p>
          <a:endParaRPr lang="en-US"/>
        </a:p>
      </dgm:t>
    </dgm:pt>
    <dgm:pt modelId="{9F840BE7-44DB-4970-A435-00138D276EF8}" type="pres">
      <dgm:prSet presAssocID="{FBFDD758-F3C1-452E-AB41-41B99507A85B}" presName="linear" presStyleCnt="0">
        <dgm:presLayoutVars>
          <dgm:dir/>
          <dgm:resizeHandles val="exact"/>
        </dgm:presLayoutVars>
      </dgm:prSet>
      <dgm:spPr/>
      <dgm:t>
        <a:bodyPr/>
        <a:lstStyle/>
        <a:p>
          <a:endParaRPr lang="en-US"/>
        </a:p>
      </dgm:t>
    </dgm:pt>
    <dgm:pt modelId="{9A11520B-54E3-41C6-A1EF-3261C92D5864}" type="pres">
      <dgm:prSet presAssocID="{80504C45-B529-4F26-9211-8001B2A98772}" presName="comp" presStyleCnt="0"/>
      <dgm:spPr/>
    </dgm:pt>
    <dgm:pt modelId="{366BD70D-E773-4725-9236-F8E78C143C6A}" type="pres">
      <dgm:prSet presAssocID="{80504C45-B529-4F26-9211-8001B2A98772}" presName="box" presStyleLbl="node1" presStyleIdx="0" presStyleCnt="2"/>
      <dgm:spPr>
        <a:prstGeom prst="flowChartConnector">
          <a:avLst/>
        </a:prstGeom>
      </dgm:spPr>
      <dgm:t>
        <a:bodyPr/>
        <a:lstStyle/>
        <a:p>
          <a:endParaRPr lang="en-US"/>
        </a:p>
      </dgm:t>
    </dgm:pt>
    <dgm:pt modelId="{F6B0516A-9794-4011-87CF-5CDFD1399DA9}" type="pres">
      <dgm:prSet presAssocID="{80504C45-B529-4F26-9211-8001B2A98772}" presName="img" presStyleLbl="fgImgPlace1" presStyleIdx="0" presStyleCnt="2" custScaleX="58498"/>
      <dgm:spPr>
        <a:prstGeom prst="donut">
          <a:avLst/>
        </a:prstGeom>
        <a:solidFill>
          <a:srgbClr val="002060"/>
        </a:solidFill>
      </dgm:spPr>
    </dgm:pt>
    <dgm:pt modelId="{C38153D0-53F9-4BB4-9513-CBC5B4EB8EC2}" type="pres">
      <dgm:prSet presAssocID="{80504C45-B529-4F26-9211-8001B2A98772}" presName="text" presStyleLbl="node1" presStyleIdx="0" presStyleCnt="2">
        <dgm:presLayoutVars>
          <dgm:bulletEnabled val="1"/>
        </dgm:presLayoutVars>
      </dgm:prSet>
      <dgm:spPr/>
      <dgm:t>
        <a:bodyPr/>
        <a:lstStyle/>
        <a:p>
          <a:endParaRPr lang="en-US"/>
        </a:p>
      </dgm:t>
    </dgm:pt>
    <dgm:pt modelId="{86127C25-8B7C-4229-9DA4-4106FBF97BF6}" type="pres">
      <dgm:prSet presAssocID="{6E72B22D-364B-4A59-B467-C10191C75555}" presName="spacer" presStyleCnt="0"/>
      <dgm:spPr/>
    </dgm:pt>
    <dgm:pt modelId="{4CE5C0EA-9C78-4391-B414-71BBB904AF22}" type="pres">
      <dgm:prSet presAssocID="{84941704-BC2B-408C-8369-F68003AE1891}" presName="comp" presStyleCnt="0"/>
      <dgm:spPr/>
    </dgm:pt>
    <dgm:pt modelId="{4ABAE423-B8A9-486E-8BE6-F16CFFC408FC}" type="pres">
      <dgm:prSet presAssocID="{84941704-BC2B-408C-8369-F68003AE1891}" presName="box" presStyleLbl="node1" presStyleIdx="1" presStyleCnt="2"/>
      <dgm:spPr>
        <a:prstGeom prst="flowChartConnector">
          <a:avLst/>
        </a:prstGeom>
      </dgm:spPr>
      <dgm:t>
        <a:bodyPr/>
        <a:lstStyle/>
        <a:p>
          <a:endParaRPr lang="en-US"/>
        </a:p>
      </dgm:t>
    </dgm:pt>
    <dgm:pt modelId="{5C620B6E-0FB7-4F91-A07E-7112856DA8D3}" type="pres">
      <dgm:prSet presAssocID="{84941704-BC2B-408C-8369-F68003AE1891}" presName="img" presStyleLbl="fgImgPlace1" presStyleIdx="1" presStyleCnt="2" custScaleX="58498"/>
      <dgm:spPr>
        <a:prstGeom prst="donut">
          <a:avLst/>
        </a:prstGeom>
        <a:solidFill>
          <a:srgbClr val="002060"/>
        </a:solidFill>
      </dgm:spPr>
    </dgm:pt>
    <dgm:pt modelId="{49B91B25-7CDB-438D-A0D7-17D5CF592471}" type="pres">
      <dgm:prSet presAssocID="{84941704-BC2B-408C-8369-F68003AE1891}" presName="text" presStyleLbl="node1" presStyleIdx="1" presStyleCnt="2">
        <dgm:presLayoutVars>
          <dgm:bulletEnabled val="1"/>
        </dgm:presLayoutVars>
      </dgm:prSet>
      <dgm:spPr/>
      <dgm:t>
        <a:bodyPr/>
        <a:lstStyle/>
        <a:p>
          <a:endParaRPr lang="en-US"/>
        </a:p>
      </dgm:t>
    </dgm:pt>
  </dgm:ptLst>
  <dgm:cxnLst>
    <dgm:cxn modelId="{314A48BE-4A74-4B08-B998-877997E5E89E}" type="presOf" srcId="{80504C45-B529-4F26-9211-8001B2A98772}" destId="{C38153D0-53F9-4BB4-9513-CBC5B4EB8EC2}" srcOrd="1" destOrd="0" presId="urn:microsoft.com/office/officeart/2005/8/layout/vList4"/>
    <dgm:cxn modelId="{6F18017C-E959-4E12-A51E-D7849EBE05CA}" type="presOf" srcId="{84941704-BC2B-408C-8369-F68003AE1891}" destId="{49B91B25-7CDB-438D-A0D7-17D5CF592471}" srcOrd="1" destOrd="0" presId="urn:microsoft.com/office/officeart/2005/8/layout/vList4"/>
    <dgm:cxn modelId="{F70E1002-CFE5-447D-9BAF-5C5F8254F64B}" type="presOf" srcId="{FBFDD758-F3C1-452E-AB41-41B99507A85B}" destId="{9F840BE7-44DB-4970-A435-00138D276EF8}" srcOrd="0" destOrd="0" presId="urn:microsoft.com/office/officeart/2005/8/layout/vList4"/>
    <dgm:cxn modelId="{C873C771-9090-4EE2-8537-7FE4DE7E0C6A}" type="presOf" srcId="{80504C45-B529-4F26-9211-8001B2A98772}" destId="{366BD70D-E773-4725-9236-F8E78C143C6A}" srcOrd="0" destOrd="0" presId="urn:microsoft.com/office/officeart/2005/8/layout/vList4"/>
    <dgm:cxn modelId="{9F87841A-65BA-4111-82BF-CBC026886662}" srcId="{FBFDD758-F3C1-452E-AB41-41B99507A85B}" destId="{80504C45-B529-4F26-9211-8001B2A98772}" srcOrd="0" destOrd="0" parTransId="{D1452CE2-F6AE-44BF-8CAA-20EB82BA1AD6}" sibTransId="{6E72B22D-364B-4A59-B467-C10191C75555}"/>
    <dgm:cxn modelId="{601AEFE1-0342-4F49-B788-254A9E70B214}" type="presOf" srcId="{84941704-BC2B-408C-8369-F68003AE1891}" destId="{4ABAE423-B8A9-486E-8BE6-F16CFFC408FC}" srcOrd="0" destOrd="0" presId="urn:microsoft.com/office/officeart/2005/8/layout/vList4"/>
    <dgm:cxn modelId="{8E04B168-0BA6-4CAD-B813-2BBA2A07B6BF}" srcId="{FBFDD758-F3C1-452E-AB41-41B99507A85B}" destId="{84941704-BC2B-408C-8369-F68003AE1891}" srcOrd="1" destOrd="0" parTransId="{7A232580-09CE-4D8D-B747-96835AB41D90}" sibTransId="{51AFDB4F-1B6A-4F70-B018-15C9D6EDEAD9}"/>
    <dgm:cxn modelId="{F76A3059-4966-4800-9230-6711B5D05C0C}" type="presParOf" srcId="{9F840BE7-44DB-4970-A435-00138D276EF8}" destId="{9A11520B-54E3-41C6-A1EF-3261C92D5864}" srcOrd="0" destOrd="0" presId="urn:microsoft.com/office/officeart/2005/8/layout/vList4"/>
    <dgm:cxn modelId="{99FD58B6-048B-4952-A2A9-BA68F2B14C73}" type="presParOf" srcId="{9A11520B-54E3-41C6-A1EF-3261C92D5864}" destId="{366BD70D-E773-4725-9236-F8E78C143C6A}" srcOrd="0" destOrd="0" presId="urn:microsoft.com/office/officeart/2005/8/layout/vList4"/>
    <dgm:cxn modelId="{BF5C45ED-9ADE-4973-B4CF-4DDFC8CB6CB7}" type="presParOf" srcId="{9A11520B-54E3-41C6-A1EF-3261C92D5864}" destId="{F6B0516A-9794-4011-87CF-5CDFD1399DA9}" srcOrd="1" destOrd="0" presId="urn:microsoft.com/office/officeart/2005/8/layout/vList4"/>
    <dgm:cxn modelId="{AACA8561-9997-48BB-B416-25F81470DC93}" type="presParOf" srcId="{9A11520B-54E3-41C6-A1EF-3261C92D5864}" destId="{C38153D0-53F9-4BB4-9513-CBC5B4EB8EC2}" srcOrd="2" destOrd="0" presId="urn:microsoft.com/office/officeart/2005/8/layout/vList4"/>
    <dgm:cxn modelId="{DA13B10F-3D1D-4C33-81BB-127A02F603A9}" type="presParOf" srcId="{9F840BE7-44DB-4970-A435-00138D276EF8}" destId="{86127C25-8B7C-4229-9DA4-4106FBF97BF6}" srcOrd="1" destOrd="0" presId="urn:microsoft.com/office/officeart/2005/8/layout/vList4"/>
    <dgm:cxn modelId="{D9814607-46A0-4245-BE82-D9013E43B63C}" type="presParOf" srcId="{9F840BE7-44DB-4970-A435-00138D276EF8}" destId="{4CE5C0EA-9C78-4391-B414-71BBB904AF22}" srcOrd="2" destOrd="0" presId="urn:microsoft.com/office/officeart/2005/8/layout/vList4"/>
    <dgm:cxn modelId="{7072E562-D2F7-4D8B-88B4-2B07FFCF7176}" type="presParOf" srcId="{4CE5C0EA-9C78-4391-B414-71BBB904AF22}" destId="{4ABAE423-B8A9-486E-8BE6-F16CFFC408FC}" srcOrd="0" destOrd="0" presId="urn:microsoft.com/office/officeart/2005/8/layout/vList4"/>
    <dgm:cxn modelId="{4B015675-7C2C-4E0B-B560-EBA372A29DEA}" type="presParOf" srcId="{4CE5C0EA-9C78-4391-B414-71BBB904AF22}" destId="{5C620B6E-0FB7-4F91-A07E-7112856DA8D3}" srcOrd="1" destOrd="0" presId="urn:microsoft.com/office/officeart/2005/8/layout/vList4"/>
    <dgm:cxn modelId="{EC22B2DC-2FE2-48B1-BEAC-D57DFCE4256C}" type="presParOf" srcId="{4CE5C0EA-9C78-4391-B414-71BBB904AF22}" destId="{49B91B25-7CDB-438D-A0D7-17D5CF592471}"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B449BD98-0031-490C-A4DD-5FD66AFC7FCD}"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75D4DB73-64B0-443E-B9D2-8C632BAB8088}">
      <dgm:prSet phldrT="[Text]" custT="1"/>
      <dgm:spPr/>
      <dgm:t>
        <a:bodyPr/>
        <a:lstStyle/>
        <a:p>
          <a:r>
            <a:rPr lang="en-US" sz="1600" b="1" dirty="0" smtClean="0">
              <a:solidFill>
                <a:schemeClr val="tx1"/>
              </a:solidFill>
            </a:rPr>
            <a:t>Total </a:t>
          </a:r>
        </a:p>
        <a:p>
          <a:r>
            <a:rPr lang="en-US" sz="1600" b="1" dirty="0" smtClean="0">
              <a:solidFill>
                <a:schemeClr val="tx1"/>
              </a:solidFill>
            </a:rPr>
            <a:t>Marks</a:t>
          </a:r>
          <a:endParaRPr lang="en-US" sz="1600" b="1" dirty="0">
            <a:solidFill>
              <a:schemeClr val="tx1"/>
            </a:solidFill>
          </a:endParaRPr>
        </a:p>
      </dgm:t>
    </dgm:pt>
    <dgm:pt modelId="{2484C584-5EEF-49D3-A888-CB34689F41EB}" type="parTrans" cxnId="{8AA507B6-3887-4787-8B06-9F5E7088E6B0}">
      <dgm:prSet/>
      <dgm:spPr/>
      <dgm:t>
        <a:bodyPr/>
        <a:lstStyle/>
        <a:p>
          <a:endParaRPr lang="en-US">
            <a:solidFill>
              <a:schemeClr val="tx1"/>
            </a:solidFill>
          </a:endParaRPr>
        </a:p>
      </dgm:t>
    </dgm:pt>
    <dgm:pt modelId="{ED7FCB6C-199B-4B52-A1F1-EE427F7AD1EE}" type="sibTrans" cxnId="{8AA507B6-3887-4787-8B06-9F5E7088E6B0}">
      <dgm:prSet/>
      <dgm:spPr/>
      <dgm:t>
        <a:bodyPr/>
        <a:lstStyle/>
        <a:p>
          <a:endParaRPr lang="en-US">
            <a:solidFill>
              <a:schemeClr val="tx1"/>
            </a:solidFill>
          </a:endParaRPr>
        </a:p>
      </dgm:t>
    </dgm:pt>
    <dgm:pt modelId="{462479B8-61E7-4887-B666-D4143E74C8B4}">
      <dgm:prSet phldrT="[Text]" custT="1"/>
      <dgm:spPr/>
      <dgm:t>
        <a:bodyPr/>
        <a:lstStyle/>
        <a:p>
          <a:r>
            <a:rPr lang="en-US" sz="1400" b="1" dirty="0" smtClean="0">
              <a:solidFill>
                <a:schemeClr val="tx1"/>
              </a:solidFill>
            </a:rPr>
            <a:t>Theory</a:t>
          </a:r>
          <a:endParaRPr lang="en-US" sz="1400" b="1" dirty="0">
            <a:solidFill>
              <a:schemeClr val="tx1"/>
            </a:solidFill>
          </a:endParaRPr>
        </a:p>
      </dgm:t>
    </dgm:pt>
    <dgm:pt modelId="{F36A1AF4-69D0-4E57-8CF0-847EA487A7B8}" type="parTrans" cxnId="{D7AE84A0-AD70-41C0-83A7-3B2A11EFDA6A}">
      <dgm:prSet/>
      <dgm:spPr/>
      <dgm:t>
        <a:bodyPr/>
        <a:lstStyle/>
        <a:p>
          <a:endParaRPr lang="en-US">
            <a:solidFill>
              <a:schemeClr val="tx1"/>
            </a:solidFill>
          </a:endParaRPr>
        </a:p>
      </dgm:t>
    </dgm:pt>
    <dgm:pt modelId="{55C3E8A3-E8C3-4FB4-864C-46D085A40BED}" type="sibTrans" cxnId="{D7AE84A0-AD70-41C0-83A7-3B2A11EFDA6A}">
      <dgm:prSet/>
      <dgm:spPr/>
      <dgm:t>
        <a:bodyPr/>
        <a:lstStyle/>
        <a:p>
          <a:endParaRPr lang="en-US">
            <a:solidFill>
              <a:schemeClr val="tx1"/>
            </a:solidFill>
          </a:endParaRPr>
        </a:p>
      </dgm:t>
    </dgm:pt>
    <dgm:pt modelId="{C2AD1040-13B0-4062-A6FF-22B6AC75F099}">
      <dgm:prSet phldrT="[Text]" custT="1"/>
      <dgm:spPr/>
      <dgm:t>
        <a:bodyPr/>
        <a:lstStyle/>
        <a:p>
          <a:r>
            <a:rPr lang="en-US" sz="1200" dirty="0" smtClean="0">
              <a:solidFill>
                <a:schemeClr val="tx1"/>
              </a:solidFill>
            </a:rPr>
            <a:t>Continuous 40%</a:t>
          </a:r>
          <a:endParaRPr lang="en-US" sz="1200" dirty="0">
            <a:solidFill>
              <a:schemeClr val="tx1"/>
            </a:solidFill>
          </a:endParaRPr>
        </a:p>
      </dgm:t>
    </dgm:pt>
    <dgm:pt modelId="{7AA999B3-8EE3-4B57-BA02-3B715D90FE22}" type="parTrans" cxnId="{C86EF64E-8B4C-4E2F-B8EF-EF23E03ADFC7}">
      <dgm:prSet/>
      <dgm:spPr/>
      <dgm:t>
        <a:bodyPr/>
        <a:lstStyle/>
        <a:p>
          <a:endParaRPr lang="en-US">
            <a:solidFill>
              <a:schemeClr val="tx1"/>
            </a:solidFill>
          </a:endParaRPr>
        </a:p>
      </dgm:t>
    </dgm:pt>
    <dgm:pt modelId="{D0FE4643-87FC-4FC6-9C02-1EA4E1A49C24}" type="sibTrans" cxnId="{C86EF64E-8B4C-4E2F-B8EF-EF23E03ADFC7}">
      <dgm:prSet/>
      <dgm:spPr/>
      <dgm:t>
        <a:bodyPr/>
        <a:lstStyle/>
        <a:p>
          <a:endParaRPr lang="en-US">
            <a:solidFill>
              <a:schemeClr val="tx1"/>
            </a:solidFill>
          </a:endParaRPr>
        </a:p>
      </dgm:t>
    </dgm:pt>
    <dgm:pt modelId="{615B4323-C4CC-425C-BAE5-2A793DB88611}">
      <dgm:prSet phldrT="[Text]"/>
      <dgm:spPr/>
      <dgm:t>
        <a:bodyPr/>
        <a:lstStyle/>
        <a:p>
          <a:r>
            <a:rPr lang="en-US" dirty="0" smtClean="0">
              <a:solidFill>
                <a:schemeClr val="tx1"/>
              </a:solidFill>
            </a:rPr>
            <a:t>Final 60%</a:t>
          </a:r>
          <a:endParaRPr lang="en-US" dirty="0">
            <a:solidFill>
              <a:schemeClr val="tx1"/>
            </a:solidFill>
          </a:endParaRPr>
        </a:p>
      </dgm:t>
    </dgm:pt>
    <dgm:pt modelId="{3D6C8A88-6D9A-4D49-B49E-8D6879505B3A}" type="parTrans" cxnId="{0592AE00-FA03-4840-B91D-A11F48E62B78}">
      <dgm:prSet/>
      <dgm:spPr/>
      <dgm:t>
        <a:bodyPr/>
        <a:lstStyle/>
        <a:p>
          <a:endParaRPr lang="en-US">
            <a:solidFill>
              <a:schemeClr val="tx1"/>
            </a:solidFill>
          </a:endParaRPr>
        </a:p>
      </dgm:t>
    </dgm:pt>
    <dgm:pt modelId="{07891207-1FB7-4AB6-BFD2-2BC6483B7703}" type="sibTrans" cxnId="{0592AE00-FA03-4840-B91D-A11F48E62B78}">
      <dgm:prSet/>
      <dgm:spPr/>
      <dgm:t>
        <a:bodyPr/>
        <a:lstStyle/>
        <a:p>
          <a:endParaRPr lang="en-US">
            <a:solidFill>
              <a:schemeClr val="tx1"/>
            </a:solidFill>
          </a:endParaRPr>
        </a:p>
      </dgm:t>
    </dgm:pt>
    <dgm:pt modelId="{5624B671-5C16-4F06-8586-64856EEA3BE8}">
      <dgm:prSet phldrT="[Text]" custT="1"/>
      <dgm:spPr/>
      <dgm:t>
        <a:bodyPr/>
        <a:lstStyle/>
        <a:p>
          <a:r>
            <a:rPr lang="en-US" sz="1400" b="1" dirty="0" smtClean="0">
              <a:solidFill>
                <a:schemeClr val="tx1"/>
              </a:solidFill>
            </a:rPr>
            <a:t>Practical</a:t>
          </a:r>
          <a:endParaRPr lang="en-US" sz="1400" b="1" dirty="0">
            <a:solidFill>
              <a:schemeClr val="tx1"/>
            </a:solidFill>
          </a:endParaRPr>
        </a:p>
      </dgm:t>
    </dgm:pt>
    <dgm:pt modelId="{0884F62F-B912-4013-AFB4-A0B0E2627EA6}" type="parTrans" cxnId="{7FF95080-7987-4075-B22D-D782EB272CF7}">
      <dgm:prSet/>
      <dgm:spPr/>
      <dgm:t>
        <a:bodyPr/>
        <a:lstStyle/>
        <a:p>
          <a:endParaRPr lang="en-US">
            <a:solidFill>
              <a:schemeClr val="tx1"/>
            </a:solidFill>
          </a:endParaRPr>
        </a:p>
      </dgm:t>
    </dgm:pt>
    <dgm:pt modelId="{7E64A853-F78D-450F-A707-E7F5C4A2D584}" type="sibTrans" cxnId="{7FF95080-7987-4075-B22D-D782EB272CF7}">
      <dgm:prSet/>
      <dgm:spPr/>
      <dgm:t>
        <a:bodyPr/>
        <a:lstStyle/>
        <a:p>
          <a:endParaRPr lang="en-US">
            <a:solidFill>
              <a:schemeClr val="tx1"/>
            </a:solidFill>
          </a:endParaRPr>
        </a:p>
      </dgm:t>
    </dgm:pt>
    <dgm:pt modelId="{674CDE7D-833F-4AF2-A7CB-F47DCD22AC40}">
      <dgm:prSet phldrT="[Text]"/>
      <dgm:spPr/>
      <dgm:t>
        <a:bodyPr/>
        <a:lstStyle/>
        <a:p>
          <a:r>
            <a:rPr lang="en-US" dirty="0" smtClean="0">
              <a:solidFill>
                <a:schemeClr val="tx1"/>
              </a:solidFill>
            </a:rPr>
            <a:t>Continuous 50%</a:t>
          </a:r>
          <a:endParaRPr lang="en-US" dirty="0">
            <a:solidFill>
              <a:schemeClr val="tx1"/>
            </a:solidFill>
          </a:endParaRPr>
        </a:p>
      </dgm:t>
    </dgm:pt>
    <dgm:pt modelId="{CFEBE484-914C-4DF5-9779-ADCF208B6190}" type="parTrans" cxnId="{5FD0CED2-7BF7-46BB-95C7-AC12CC8CACA6}">
      <dgm:prSet/>
      <dgm:spPr/>
      <dgm:t>
        <a:bodyPr/>
        <a:lstStyle/>
        <a:p>
          <a:endParaRPr lang="en-US">
            <a:solidFill>
              <a:schemeClr val="tx1"/>
            </a:solidFill>
          </a:endParaRPr>
        </a:p>
      </dgm:t>
    </dgm:pt>
    <dgm:pt modelId="{04BDEE40-8E7D-45EB-AD22-67A9F63F29B2}" type="sibTrans" cxnId="{5FD0CED2-7BF7-46BB-95C7-AC12CC8CACA6}">
      <dgm:prSet/>
      <dgm:spPr/>
      <dgm:t>
        <a:bodyPr/>
        <a:lstStyle/>
        <a:p>
          <a:endParaRPr lang="en-US">
            <a:solidFill>
              <a:schemeClr val="tx1"/>
            </a:solidFill>
          </a:endParaRPr>
        </a:p>
      </dgm:t>
    </dgm:pt>
    <dgm:pt modelId="{ACAFA4E7-57D5-4FD2-90CB-B88E6C0CDE4D}">
      <dgm:prSet/>
      <dgm:spPr/>
      <dgm:t>
        <a:bodyPr/>
        <a:lstStyle/>
        <a:p>
          <a:r>
            <a:rPr lang="en-US" dirty="0" smtClean="0">
              <a:solidFill>
                <a:schemeClr val="tx1"/>
              </a:solidFill>
            </a:rPr>
            <a:t>Final 50%</a:t>
          </a:r>
          <a:endParaRPr lang="en-US" dirty="0">
            <a:solidFill>
              <a:schemeClr val="tx1"/>
            </a:solidFill>
          </a:endParaRPr>
        </a:p>
      </dgm:t>
    </dgm:pt>
    <dgm:pt modelId="{19C71EC0-FEEE-42F6-ABD0-B2BAADD6D7B3}" type="parTrans" cxnId="{B276DDA0-3A7C-40E1-AFAD-EAD5FFE2B2ED}">
      <dgm:prSet/>
      <dgm:spPr/>
      <dgm:t>
        <a:bodyPr/>
        <a:lstStyle/>
        <a:p>
          <a:endParaRPr lang="en-US">
            <a:solidFill>
              <a:schemeClr val="tx1"/>
            </a:solidFill>
          </a:endParaRPr>
        </a:p>
      </dgm:t>
    </dgm:pt>
    <dgm:pt modelId="{55C5EF56-AA94-4BD0-A4BB-9EA20F5915CD}" type="sibTrans" cxnId="{B276DDA0-3A7C-40E1-AFAD-EAD5FFE2B2ED}">
      <dgm:prSet/>
      <dgm:spPr/>
      <dgm:t>
        <a:bodyPr/>
        <a:lstStyle/>
        <a:p>
          <a:endParaRPr lang="en-US">
            <a:solidFill>
              <a:schemeClr val="tx1"/>
            </a:solidFill>
          </a:endParaRPr>
        </a:p>
      </dgm:t>
    </dgm:pt>
    <dgm:pt modelId="{4A6B38C0-4ACB-46CF-BCC8-CF9A7F093BF1}">
      <dgm:prSet/>
      <dgm:spPr/>
      <dgm:t>
        <a:bodyPr/>
        <a:lstStyle/>
        <a:p>
          <a:r>
            <a:rPr lang="en-US" dirty="0" smtClean="0">
              <a:solidFill>
                <a:schemeClr val="tx1"/>
              </a:solidFill>
            </a:rPr>
            <a:t>Attendance 5%</a:t>
          </a:r>
          <a:endParaRPr lang="en-US" dirty="0">
            <a:solidFill>
              <a:schemeClr val="tx1"/>
            </a:solidFill>
          </a:endParaRPr>
        </a:p>
      </dgm:t>
    </dgm:pt>
    <dgm:pt modelId="{16ABFE22-3633-4E5F-91F7-092AEA3DD361}" type="parTrans" cxnId="{0CC6E07E-E50E-4AD0-9916-DD2CE364A0B0}">
      <dgm:prSet/>
      <dgm:spPr/>
      <dgm:t>
        <a:bodyPr/>
        <a:lstStyle/>
        <a:p>
          <a:endParaRPr lang="en-US">
            <a:solidFill>
              <a:schemeClr val="tx1"/>
            </a:solidFill>
          </a:endParaRPr>
        </a:p>
      </dgm:t>
    </dgm:pt>
    <dgm:pt modelId="{9B9FAF99-E977-4D7C-AEA0-A956BD121FA6}" type="sibTrans" cxnId="{0CC6E07E-E50E-4AD0-9916-DD2CE364A0B0}">
      <dgm:prSet/>
      <dgm:spPr/>
      <dgm:t>
        <a:bodyPr/>
        <a:lstStyle/>
        <a:p>
          <a:endParaRPr lang="en-US">
            <a:solidFill>
              <a:schemeClr val="tx1"/>
            </a:solidFill>
          </a:endParaRPr>
        </a:p>
      </dgm:t>
    </dgm:pt>
    <dgm:pt modelId="{0801BF8B-EF15-4415-899B-D3564ED422C2}">
      <dgm:prSet/>
      <dgm:spPr/>
      <dgm:t>
        <a:bodyPr/>
        <a:lstStyle/>
        <a:p>
          <a:r>
            <a:rPr lang="en-US" dirty="0" smtClean="0">
              <a:solidFill>
                <a:schemeClr val="tx1"/>
              </a:solidFill>
            </a:rPr>
            <a:t>Mid 20%</a:t>
          </a:r>
          <a:endParaRPr lang="en-US" dirty="0">
            <a:solidFill>
              <a:schemeClr val="tx1"/>
            </a:solidFill>
          </a:endParaRPr>
        </a:p>
      </dgm:t>
    </dgm:pt>
    <dgm:pt modelId="{D646930C-99F1-4216-A272-087DA238A1A0}" type="parTrans" cxnId="{5691E4B8-10A8-4516-83B3-DC874F01695C}">
      <dgm:prSet/>
      <dgm:spPr/>
      <dgm:t>
        <a:bodyPr/>
        <a:lstStyle/>
        <a:p>
          <a:endParaRPr lang="en-US">
            <a:solidFill>
              <a:schemeClr val="tx1"/>
            </a:solidFill>
          </a:endParaRPr>
        </a:p>
      </dgm:t>
    </dgm:pt>
    <dgm:pt modelId="{20E15DF8-9DAB-4741-8239-B9F2A71FE999}" type="sibTrans" cxnId="{5691E4B8-10A8-4516-83B3-DC874F01695C}">
      <dgm:prSet/>
      <dgm:spPr/>
      <dgm:t>
        <a:bodyPr/>
        <a:lstStyle/>
        <a:p>
          <a:endParaRPr lang="en-US">
            <a:solidFill>
              <a:schemeClr val="tx1"/>
            </a:solidFill>
          </a:endParaRPr>
        </a:p>
      </dgm:t>
    </dgm:pt>
    <dgm:pt modelId="{8D4F1FF6-C952-4027-9135-95C8198E8A5A}">
      <dgm:prSet/>
      <dgm:spPr/>
      <dgm:t>
        <a:bodyPr/>
        <a:lstStyle/>
        <a:p>
          <a:r>
            <a:rPr lang="en-US" dirty="0" smtClean="0">
              <a:solidFill>
                <a:schemeClr val="tx1"/>
              </a:solidFill>
            </a:rPr>
            <a:t>QT+CT15%</a:t>
          </a:r>
          <a:endParaRPr lang="en-US" dirty="0">
            <a:solidFill>
              <a:schemeClr val="tx1"/>
            </a:solidFill>
          </a:endParaRPr>
        </a:p>
      </dgm:t>
    </dgm:pt>
    <dgm:pt modelId="{97BCD4B8-9979-47EC-B35D-A32666529AE2}" type="parTrans" cxnId="{DCB1C81D-3CDC-494E-B816-1F4E16DAA089}">
      <dgm:prSet/>
      <dgm:spPr/>
      <dgm:t>
        <a:bodyPr/>
        <a:lstStyle/>
        <a:p>
          <a:endParaRPr lang="en-US">
            <a:solidFill>
              <a:schemeClr val="tx1"/>
            </a:solidFill>
          </a:endParaRPr>
        </a:p>
      </dgm:t>
    </dgm:pt>
    <dgm:pt modelId="{A60CD678-8601-4818-A249-6FD8F80E0ABE}" type="sibTrans" cxnId="{DCB1C81D-3CDC-494E-B816-1F4E16DAA089}">
      <dgm:prSet/>
      <dgm:spPr/>
      <dgm:t>
        <a:bodyPr/>
        <a:lstStyle/>
        <a:p>
          <a:endParaRPr lang="en-US">
            <a:solidFill>
              <a:schemeClr val="tx1"/>
            </a:solidFill>
          </a:endParaRPr>
        </a:p>
      </dgm:t>
    </dgm:pt>
    <dgm:pt modelId="{25982394-C96E-4C44-834D-658115AB6C9D}">
      <dgm:prSet/>
      <dgm:spPr/>
      <dgm:t>
        <a:bodyPr/>
        <a:lstStyle/>
        <a:p>
          <a:r>
            <a:rPr lang="en-US" dirty="0" smtClean="0">
              <a:solidFill>
                <a:schemeClr val="tx1"/>
              </a:solidFill>
            </a:rPr>
            <a:t>Experiment 25%</a:t>
          </a:r>
          <a:endParaRPr lang="en-US" dirty="0">
            <a:solidFill>
              <a:schemeClr val="tx1"/>
            </a:solidFill>
          </a:endParaRPr>
        </a:p>
      </dgm:t>
    </dgm:pt>
    <dgm:pt modelId="{E16FD0AD-AED7-4563-B233-C2BF6C4EC8BA}" type="parTrans" cxnId="{CEA1BBE5-669B-411C-8A67-9FD700EE5143}">
      <dgm:prSet/>
      <dgm:spPr/>
      <dgm:t>
        <a:bodyPr/>
        <a:lstStyle/>
        <a:p>
          <a:endParaRPr lang="en-US">
            <a:solidFill>
              <a:schemeClr val="tx1"/>
            </a:solidFill>
          </a:endParaRPr>
        </a:p>
      </dgm:t>
    </dgm:pt>
    <dgm:pt modelId="{4E5187D9-04F4-4D93-B596-E3BD3AE5C937}" type="sibTrans" cxnId="{CEA1BBE5-669B-411C-8A67-9FD700EE5143}">
      <dgm:prSet/>
      <dgm:spPr/>
      <dgm:t>
        <a:bodyPr/>
        <a:lstStyle/>
        <a:p>
          <a:endParaRPr lang="en-US">
            <a:solidFill>
              <a:schemeClr val="tx1"/>
            </a:solidFill>
          </a:endParaRPr>
        </a:p>
      </dgm:t>
    </dgm:pt>
    <dgm:pt modelId="{AF8D5528-F7A8-4595-B84A-6E5937A5EB2E}">
      <dgm:prSet/>
      <dgm:spPr/>
      <dgm:t>
        <a:bodyPr/>
        <a:lstStyle/>
        <a:p>
          <a:r>
            <a:rPr lang="en-US" dirty="0" smtClean="0">
              <a:solidFill>
                <a:schemeClr val="tx1"/>
              </a:solidFill>
            </a:rPr>
            <a:t>Home Task 5%</a:t>
          </a:r>
          <a:endParaRPr lang="en-US" dirty="0">
            <a:solidFill>
              <a:schemeClr val="tx1"/>
            </a:solidFill>
          </a:endParaRPr>
        </a:p>
      </dgm:t>
    </dgm:pt>
    <dgm:pt modelId="{A8CE02CF-C660-4EE9-9A56-8A4B6F2A6BCD}" type="parTrans" cxnId="{60596D90-20F0-428D-9FD1-8989193B97C2}">
      <dgm:prSet/>
      <dgm:spPr/>
      <dgm:t>
        <a:bodyPr/>
        <a:lstStyle/>
        <a:p>
          <a:endParaRPr lang="en-US">
            <a:solidFill>
              <a:schemeClr val="tx1"/>
            </a:solidFill>
          </a:endParaRPr>
        </a:p>
      </dgm:t>
    </dgm:pt>
    <dgm:pt modelId="{C84FD6AC-C7DB-46D3-9F2E-5460E2403F47}" type="sibTrans" cxnId="{60596D90-20F0-428D-9FD1-8989193B97C2}">
      <dgm:prSet/>
      <dgm:spPr/>
      <dgm:t>
        <a:bodyPr/>
        <a:lstStyle/>
        <a:p>
          <a:endParaRPr lang="en-US">
            <a:solidFill>
              <a:schemeClr val="tx1"/>
            </a:solidFill>
          </a:endParaRPr>
        </a:p>
      </dgm:t>
    </dgm:pt>
    <dgm:pt modelId="{2DBC8866-5A8D-4C79-BF5B-898574530A36}">
      <dgm:prSet/>
      <dgm:spPr/>
      <dgm:t>
        <a:bodyPr/>
        <a:lstStyle/>
        <a:p>
          <a:r>
            <a:rPr lang="en-US" dirty="0" smtClean="0">
              <a:solidFill>
                <a:schemeClr val="tx1"/>
              </a:solidFill>
            </a:rPr>
            <a:t>Job Report 5%</a:t>
          </a:r>
          <a:endParaRPr lang="en-US" dirty="0">
            <a:solidFill>
              <a:schemeClr val="tx1"/>
            </a:solidFill>
          </a:endParaRPr>
        </a:p>
      </dgm:t>
    </dgm:pt>
    <dgm:pt modelId="{B600CEB8-6C5D-4323-ACEB-25962DD41B53}" type="parTrans" cxnId="{6904B177-3586-447D-90E7-22E3FABE3091}">
      <dgm:prSet/>
      <dgm:spPr/>
      <dgm:t>
        <a:bodyPr/>
        <a:lstStyle/>
        <a:p>
          <a:endParaRPr lang="en-US">
            <a:solidFill>
              <a:schemeClr val="tx1"/>
            </a:solidFill>
          </a:endParaRPr>
        </a:p>
      </dgm:t>
    </dgm:pt>
    <dgm:pt modelId="{33661415-C33C-4087-94D1-E652EF9FF6D8}" type="sibTrans" cxnId="{6904B177-3586-447D-90E7-22E3FABE3091}">
      <dgm:prSet/>
      <dgm:spPr/>
      <dgm:t>
        <a:bodyPr/>
        <a:lstStyle/>
        <a:p>
          <a:endParaRPr lang="en-US">
            <a:solidFill>
              <a:schemeClr val="tx1"/>
            </a:solidFill>
          </a:endParaRPr>
        </a:p>
      </dgm:t>
    </dgm:pt>
    <dgm:pt modelId="{E93ABB4E-850F-4ECC-BCC6-C8DE80A918DF}">
      <dgm:prSet/>
      <dgm:spPr/>
      <dgm:t>
        <a:bodyPr/>
        <a:lstStyle/>
        <a:p>
          <a:r>
            <a:rPr lang="en-US" dirty="0" smtClean="0">
              <a:solidFill>
                <a:schemeClr val="tx1"/>
              </a:solidFill>
            </a:rPr>
            <a:t>Oral Test 5%</a:t>
          </a:r>
          <a:endParaRPr lang="en-US" dirty="0">
            <a:solidFill>
              <a:schemeClr val="tx1"/>
            </a:solidFill>
          </a:endParaRPr>
        </a:p>
      </dgm:t>
    </dgm:pt>
    <dgm:pt modelId="{1669B542-00F9-4963-A042-6AC8EAD6D573}" type="parTrans" cxnId="{72327B80-6DAC-48D8-B0C3-DA87EDB7C741}">
      <dgm:prSet/>
      <dgm:spPr/>
      <dgm:t>
        <a:bodyPr/>
        <a:lstStyle/>
        <a:p>
          <a:endParaRPr lang="en-US">
            <a:solidFill>
              <a:schemeClr val="tx1"/>
            </a:solidFill>
          </a:endParaRPr>
        </a:p>
      </dgm:t>
    </dgm:pt>
    <dgm:pt modelId="{31079B2E-76EC-41BA-9609-429BBB3227BB}" type="sibTrans" cxnId="{72327B80-6DAC-48D8-B0C3-DA87EDB7C741}">
      <dgm:prSet/>
      <dgm:spPr/>
      <dgm:t>
        <a:bodyPr/>
        <a:lstStyle/>
        <a:p>
          <a:endParaRPr lang="en-US">
            <a:solidFill>
              <a:schemeClr val="tx1"/>
            </a:solidFill>
          </a:endParaRPr>
        </a:p>
      </dgm:t>
    </dgm:pt>
    <dgm:pt modelId="{5E8F5E8F-C8FD-4B51-9700-94B3D2117F69}">
      <dgm:prSet/>
      <dgm:spPr/>
      <dgm:t>
        <a:bodyPr/>
        <a:lstStyle/>
        <a:p>
          <a:r>
            <a:rPr lang="en-US" dirty="0" smtClean="0">
              <a:solidFill>
                <a:schemeClr val="tx1"/>
              </a:solidFill>
            </a:rPr>
            <a:t>Behavior 2%</a:t>
          </a:r>
          <a:endParaRPr lang="en-US" dirty="0">
            <a:solidFill>
              <a:schemeClr val="tx1"/>
            </a:solidFill>
          </a:endParaRPr>
        </a:p>
      </dgm:t>
    </dgm:pt>
    <dgm:pt modelId="{9F006428-9B4F-498F-815B-011EF5A65731}" type="parTrans" cxnId="{A0EDF920-8DC6-42CD-B826-D07D63499E01}">
      <dgm:prSet/>
      <dgm:spPr/>
      <dgm:t>
        <a:bodyPr/>
        <a:lstStyle/>
        <a:p>
          <a:endParaRPr lang="en-US">
            <a:solidFill>
              <a:schemeClr val="tx1"/>
            </a:solidFill>
          </a:endParaRPr>
        </a:p>
      </dgm:t>
    </dgm:pt>
    <dgm:pt modelId="{550B1E32-57CC-428A-8D94-1F45F34D59C4}" type="sibTrans" cxnId="{A0EDF920-8DC6-42CD-B826-D07D63499E01}">
      <dgm:prSet/>
      <dgm:spPr/>
      <dgm:t>
        <a:bodyPr/>
        <a:lstStyle/>
        <a:p>
          <a:endParaRPr lang="en-US">
            <a:solidFill>
              <a:schemeClr val="tx1"/>
            </a:solidFill>
          </a:endParaRPr>
        </a:p>
      </dgm:t>
    </dgm:pt>
    <dgm:pt modelId="{805BC06D-BB28-4DD4-9516-14D49F4DC8B9}">
      <dgm:prSet/>
      <dgm:spPr/>
      <dgm:t>
        <a:bodyPr/>
        <a:lstStyle/>
        <a:p>
          <a:r>
            <a:rPr lang="en-US" dirty="0" smtClean="0">
              <a:solidFill>
                <a:schemeClr val="tx1"/>
              </a:solidFill>
            </a:rPr>
            <a:t>Attendance 8%</a:t>
          </a:r>
          <a:endParaRPr lang="en-US" dirty="0">
            <a:solidFill>
              <a:schemeClr val="tx1"/>
            </a:solidFill>
          </a:endParaRPr>
        </a:p>
      </dgm:t>
    </dgm:pt>
    <dgm:pt modelId="{8EFA9B5B-22E8-4518-B31A-283A33627641}" type="parTrans" cxnId="{9863E3C4-A881-406E-AFC3-3194758DCF46}">
      <dgm:prSet/>
      <dgm:spPr/>
      <dgm:t>
        <a:bodyPr/>
        <a:lstStyle/>
        <a:p>
          <a:endParaRPr lang="en-US">
            <a:solidFill>
              <a:schemeClr val="tx1"/>
            </a:solidFill>
          </a:endParaRPr>
        </a:p>
      </dgm:t>
    </dgm:pt>
    <dgm:pt modelId="{09CF6DF3-DD88-415D-9D67-7D0902079D5E}" type="sibTrans" cxnId="{9863E3C4-A881-406E-AFC3-3194758DCF46}">
      <dgm:prSet/>
      <dgm:spPr/>
      <dgm:t>
        <a:bodyPr/>
        <a:lstStyle/>
        <a:p>
          <a:endParaRPr lang="en-US">
            <a:solidFill>
              <a:schemeClr val="tx1"/>
            </a:solidFill>
          </a:endParaRPr>
        </a:p>
      </dgm:t>
    </dgm:pt>
    <dgm:pt modelId="{3490BD32-C369-44FA-AE8B-1F28B51A539E}">
      <dgm:prSet/>
      <dgm:spPr/>
      <dgm:t>
        <a:bodyPr/>
        <a:lstStyle/>
        <a:p>
          <a:r>
            <a:rPr lang="en-US" dirty="0" smtClean="0">
              <a:solidFill>
                <a:schemeClr val="tx1"/>
              </a:solidFill>
            </a:rPr>
            <a:t>Experiment 30%</a:t>
          </a:r>
          <a:endParaRPr lang="en-US" dirty="0">
            <a:solidFill>
              <a:schemeClr val="tx1"/>
            </a:solidFill>
          </a:endParaRPr>
        </a:p>
      </dgm:t>
    </dgm:pt>
    <dgm:pt modelId="{D8621D78-C334-4ED3-B504-6A7FB2282568}" type="parTrans" cxnId="{7200D61D-35FB-48F5-B848-E729E8E6C4A9}">
      <dgm:prSet/>
      <dgm:spPr/>
      <dgm:t>
        <a:bodyPr/>
        <a:lstStyle/>
        <a:p>
          <a:endParaRPr lang="en-US">
            <a:solidFill>
              <a:schemeClr val="tx1"/>
            </a:solidFill>
          </a:endParaRPr>
        </a:p>
      </dgm:t>
    </dgm:pt>
    <dgm:pt modelId="{3D80C9C0-EFA2-44C8-A591-96462B2947CA}" type="sibTrans" cxnId="{7200D61D-35FB-48F5-B848-E729E8E6C4A9}">
      <dgm:prSet/>
      <dgm:spPr/>
      <dgm:t>
        <a:bodyPr/>
        <a:lstStyle/>
        <a:p>
          <a:endParaRPr lang="en-US">
            <a:solidFill>
              <a:schemeClr val="tx1"/>
            </a:solidFill>
          </a:endParaRPr>
        </a:p>
      </dgm:t>
    </dgm:pt>
    <dgm:pt modelId="{B7E9B43C-C805-44C7-9AB6-B61AB046CB43}">
      <dgm:prSet/>
      <dgm:spPr/>
      <dgm:t>
        <a:bodyPr/>
        <a:lstStyle/>
        <a:p>
          <a:r>
            <a:rPr lang="en-US" dirty="0" smtClean="0">
              <a:solidFill>
                <a:schemeClr val="tx1"/>
              </a:solidFill>
            </a:rPr>
            <a:t>Report 10%</a:t>
          </a:r>
          <a:endParaRPr lang="en-US" dirty="0">
            <a:solidFill>
              <a:schemeClr val="tx1"/>
            </a:solidFill>
          </a:endParaRPr>
        </a:p>
      </dgm:t>
    </dgm:pt>
    <dgm:pt modelId="{E90F2418-CBDB-4E10-9CA7-AF805D8D2E0C}" type="parTrans" cxnId="{1630AE93-D835-40ED-87D8-D5C0B61F752D}">
      <dgm:prSet/>
      <dgm:spPr/>
      <dgm:t>
        <a:bodyPr/>
        <a:lstStyle/>
        <a:p>
          <a:endParaRPr lang="en-US">
            <a:solidFill>
              <a:schemeClr val="tx1"/>
            </a:solidFill>
          </a:endParaRPr>
        </a:p>
      </dgm:t>
    </dgm:pt>
    <dgm:pt modelId="{B2A3710A-228D-4C1B-9212-79704B9DCFE3}" type="sibTrans" cxnId="{1630AE93-D835-40ED-87D8-D5C0B61F752D}">
      <dgm:prSet/>
      <dgm:spPr/>
      <dgm:t>
        <a:bodyPr/>
        <a:lstStyle/>
        <a:p>
          <a:endParaRPr lang="en-US">
            <a:solidFill>
              <a:schemeClr val="tx1"/>
            </a:solidFill>
          </a:endParaRPr>
        </a:p>
      </dgm:t>
    </dgm:pt>
    <dgm:pt modelId="{01C58F2A-C629-4896-AE75-491FC592D7A6}">
      <dgm:prSet/>
      <dgm:spPr/>
      <dgm:t>
        <a:bodyPr/>
        <a:lstStyle/>
        <a:p>
          <a:r>
            <a:rPr lang="en-US" dirty="0" smtClean="0">
              <a:solidFill>
                <a:schemeClr val="tx1"/>
              </a:solidFill>
            </a:rPr>
            <a:t>Oral Test 10%</a:t>
          </a:r>
          <a:endParaRPr lang="en-US" dirty="0">
            <a:solidFill>
              <a:schemeClr val="tx1"/>
            </a:solidFill>
          </a:endParaRPr>
        </a:p>
      </dgm:t>
    </dgm:pt>
    <dgm:pt modelId="{594EE377-438E-482D-8AD5-9B1E2AEB8778}" type="parTrans" cxnId="{DBC95D39-5F4E-49E7-9C76-6776688D46D7}">
      <dgm:prSet/>
      <dgm:spPr/>
      <dgm:t>
        <a:bodyPr/>
        <a:lstStyle/>
        <a:p>
          <a:endParaRPr lang="en-US">
            <a:solidFill>
              <a:schemeClr val="tx1"/>
            </a:solidFill>
          </a:endParaRPr>
        </a:p>
      </dgm:t>
    </dgm:pt>
    <dgm:pt modelId="{B2C71491-CCFE-4FC3-A3D7-BCAEFA223F46}" type="sibTrans" cxnId="{DBC95D39-5F4E-49E7-9C76-6776688D46D7}">
      <dgm:prSet/>
      <dgm:spPr/>
      <dgm:t>
        <a:bodyPr/>
        <a:lstStyle/>
        <a:p>
          <a:endParaRPr lang="en-US">
            <a:solidFill>
              <a:schemeClr val="tx1"/>
            </a:solidFill>
          </a:endParaRPr>
        </a:p>
      </dgm:t>
    </dgm:pt>
    <dgm:pt modelId="{F968B1DD-55C0-4D33-8C79-C6002C350AF1}" type="pres">
      <dgm:prSet presAssocID="{B449BD98-0031-490C-A4DD-5FD66AFC7FCD}" presName="diagram" presStyleCnt="0">
        <dgm:presLayoutVars>
          <dgm:chPref val="1"/>
          <dgm:dir/>
          <dgm:animOne val="branch"/>
          <dgm:animLvl val="lvl"/>
          <dgm:resizeHandles val="exact"/>
        </dgm:presLayoutVars>
      </dgm:prSet>
      <dgm:spPr/>
      <dgm:t>
        <a:bodyPr/>
        <a:lstStyle/>
        <a:p>
          <a:endParaRPr lang="en-US"/>
        </a:p>
      </dgm:t>
    </dgm:pt>
    <dgm:pt modelId="{E6FC218B-6B97-4FF9-8B0C-2DD2A2639613}" type="pres">
      <dgm:prSet presAssocID="{75D4DB73-64B0-443E-B9D2-8C632BAB8088}" presName="root1" presStyleCnt="0"/>
      <dgm:spPr/>
    </dgm:pt>
    <dgm:pt modelId="{CE114702-AF0D-40F8-B533-593B34B60AA9}" type="pres">
      <dgm:prSet presAssocID="{75D4DB73-64B0-443E-B9D2-8C632BAB8088}" presName="LevelOneTextNode" presStyleLbl="node0" presStyleIdx="0" presStyleCnt="1" custScaleX="123703" custScaleY="163288">
        <dgm:presLayoutVars>
          <dgm:chPref val="3"/>
        </dgm:presLayoutVars>
      </dgm:prSet>
      <dgm:spPr/>
      <dgm:t>
        <a:bodyPr/>
        <a:lstStyle/>
        <a:p>
          <a:endParaRPr lang="en-US"/>
        </a:p>
      </dgm:t>
    </dgm:pt>
    <dgm:pt modelId="{24597AD9-6B74-46F6-A5DB-10529BA7ABF8}" type="pres">
      <dgm:prSet presAssocID="{75D4DB73-64B0-443E-B9D2-8C632BAB8088}" presName="level2hierChild" presStyleCnt="0"/>
      <dgm:spPr/>
    </dgm:pt>
    <dgm:pt modelId="{7BD68077-79D3-4188-8956-55BF0C61400B}" type="pres">
      <dgm:prSet presAssocID="{F36A1AF4-69D0-4E57-8CF0-847EA487A7B8}" presName="conn2-1" presStyleLbl="parChTrans1D2" presStyleIdx="0" presStyleCnt="2"/>
      <dgm:spPr/>
      <dgm:t>
        <a:bodyPr/>
        <a:lstStyle/>
        <a:p>
          <a:endParaRPr lang="en-US"/>
        </a:p>
      </dgm:t>
    </dgm:pt>
    <dgm:pt modelId="{F357BEA0-B4FA-4F81-8163-1BF710EB8773}" type="pres">
      <dgm:prSet presAssocID="{F36A1AF4-69D0-4E57-8CF0-847EA487A7B8}" presName="connTx" presStyleLbl="parChTrans1D2" presStyleIdx="0" presStyleCnt="2"/>
      <dgm:spPr/>
      <dgm:t>
        <a:bodyPr/>
        <a:lstStyle/>
        <a:p>
          <a:endParaRPr lang="en-US"/>
        </a:p>
      </dgm:t>
    </dgm:pt>
    <dgm:pt modelId="{1A4B154A-75BD-4457-9809-87EDF3D9FB58}" type="pres">
      <dgm:prSet presAssocID="{462479B8-61E7-4887-B666-D4143E74C8B4}" presName="root2" presStyleCnt="0"/>
      <dgm:spPr/>
    </dgm:pt>
    <dgm:pt modelId="{3D1198D9-42FE-4B6D-B0E0-C5849D56F09A}" type="pres">
      <dgm:prSet presAssocID="{462479B8-61E7-4887-B666-D4143E74C8B4}" presName="LevelTwoTextNode" presStyleLbl="node2" presStyleIdx="0" presStyleCnt="2">
        <dgm:presLayoutVars>
          <dgm:chPref val="3"/>
        </dgm:presLayoutVars>
      </dgm:prSet>
      <dgm:spPr/>
      <dgm:t>
        <a:bodyPr/>
        <a:lstStyle/>
        <a:p>
          <a:endParaRPr lang="en-US"/>
        </a:p>
      </dgm:t>
    </dgm:pt>
    <dgm:pt modelId="{4058E68D-6B42-4B57-978B-DD4590C39BC8}" type="pres">
      <dgm:prSet presAssocID="{462479B8-61E7-4887-B666-D4143E74C8B4}" presName="level3hierChild" presStyleCnt="0"/>
      <dgm:spPr/>
    </dgm:pt>
    <dgm:pt modelId="{602D4927-D2B7-4C07-A4C5-1854A63C5F37}" type="pres">
      <dgm:prSet presAssocID="{7AA999B3-8EE3-4B57-BA02-3B715D90FE22}" presName="conn2-1" presStyleLbl="parChTrans1D3" presStyleIdx="0" presStyleCnt="4"/>
      <dgm:spPr/>
      <dgm:t>
        <a:bodyPr/>
        <a:lstStyle/>
        <a:p>
          <a:endParaRPr lang="en-US"/>
        </a:p>
      </dgm:t>
    </dgm:pt>
    <dgm:pt modelId="{90EF4B20-7D3E-4278-97A2-677061E33E6E}" type="pres">
      <dgm:prSet presAssocID="{7AA999B3-8EE3-4B57-BA02-3B715D90FE22}" presName="connTx" presStyleLbl="parChTrans1D3" presStyleIdx="0" presStyleCnt="4"/>
      <dgm:spPr/>
      <dgm:t>
        <a:bodyPr/>
        <a:lstStyle/>
        <a:p>
          <a:endParaRPr lang="en-US"/>
        </a:p>
      </dgm:t>
    </dgm:pt>
    <dgm:pt modelId="{F134354F-D01E-4A5C-9D26-64B2796E54FC}" type="pres">
      <dgm:prSet presAssocID="{C2AD1040-13B0-4062-A6FF-22B6AC75F099}" presName="root2" presStyleCnt="0"/>
      <dgm:spPr/>
    </dgm:pt>
    <dgm:pt modelId="{4037E65D-C2F9-4D53-B2DE-3B586262A743}" type="pres">
      <dgm:prSet presAssocID="{C2AD1040-13B0-4062-A6FF-22B6AC75F099}" presName="LevelTwoTextNode" presStyleLbl="node3" presStyleIdx="0" presStyleCnt="4" custScaleX="106760">
        <dgm:presLayoutVars>
          <dgm:chPref val="3"/>
        </dgm:presLayoutVars>
      </dgm:prSet>
      <dgm:spPr/>
      <dgm:t>
        <a:bodyPr/>
        <a:lstStyle/>
        <a:p>
          <a:endParaRPr lang="en-US"/>
        </a:p>
      </dgm:t>
    </dgm:pt>
    <dgm:pt modelId="{E201E115-59D6-4EFB-B004-4F601967BFC7}" type="pres">
      <dgm:prSet presAssocID="{C2AD1040-13B0-4062-A6FF-22B6AC75F099}" presName="level3hierChild" presStyleCnt="0"/>
      <dgm:spPr/>
    </dgm:pt>
    <dgm:pt modelId="{8054FA83-C0AC-4D88-834F-55BFED96895D}" type="pres">
      <dgm:prSet presAssocID="{97BCD4B8-9979-47EC-B35D-A32666529AE2}" presName="conn2-1" presStyleLbl="parChTrans1D4" presStyleIdx="0" presStyleCnt="12"/>
      <dgm:spPr/>
      <dgm:t>
        <a:bodyPr/>
        <a:lstStyle/>
        <a:p>
          <a:endParaRPr lang="en-US"/>
        </a:p>
      </dgm:t>
    </dgm:pt>
    <dgm:pt modelId="{73D33F51-EFBB-46C7-AEBC-2F451C74E2E7}" type="pres">
      <dgm:prSet presAssocID="{97BCD4B8-9979-47EC-B35D-A32666529AE2}" presName="connTx" presStyleLbl="parChTrans1D4" presStyleIdx="0" presStyleCnt="12"/>
      <dgm:spPr/>
      <dgm:t>
        <a:bodyPr/>
        <a:lstStyle/>
        <a:p>
          <a:endParaRPr lang="en-US"/>
        </a:p>
      </dgm:t>
    </dgm:pt>
    <dgm:pt modelId="{8D3749FA-7212-4C83-8E97-6AAC1EC677A4}" type="pres">
      <dgm:prSet presAssocID="{8D4F1FF6-C952-4027-9135-95C8198E8A5A}" presName="root2" presStyleCnt="0"/>
      <dgm:spPr/>
    </dgm:pt>
    <dgm:pt modelId="{CBABF493-AB82-4D14-9D45-0CC72E243952}" type="pres">
      <dgm:prSet presAssocID="{8D4F1FF6-C952-4027-9135-95C8198E8A5A}" presName="LevelTwoTextNode" presStyleLbl="node4" presStyleIdx="0" presStyleCnt="12">
        <dgm:presLayoutVars>
          <dgm:chPref val="3"/>
        </dgm:presLayoutVars>
      </dgm:prSet>
      <dgm:spPr/>
      <dgm:t>
        <a:bodyPr/>
        <a:lstStyle/>
        <a:p>
          <a:endParaRPr lang="en-US"/>
        </a:p>
      </dgm:t>
    </dgm:pt>
    <dgm:pt modelId="{C15C1D6C-A9A2-4E7D-8442-63BBB965F8FD}" type="pres">
      <dgm:prSet presAssocID="{8D4F1FF6-C952-4027-9135-95C8198E8A5A}" presName="level3hierChild" presStyleCnt="0"/>
      <dgm:spPr/>
    </dgm:pt>
    <dgm:pt modelId="{328AA717-F24F-4B83-AD19-349CA3621A9D}" type="pres">
      <dgm:prSet presAssocID="{D646930C-99F1-4216-A272-087DA238A1A0}" presName="conn2-1" presStyleLbl="parChTrans1D4" presStyleIdx="1" presStyleCnt="12"/>
      <dgm:spPr/>
      <dgm:t>
        <a:bodyPr/>
        <a:lstStyle/>
        <a:p>
          <a:endParaRPr lang="en-US"/>
        </a:p>
      </dgm:t>
    </dgm:pt>
    <dgm:pt modelId="{7AE47A6A-7D72-47B5-BA29-020F8776E6DC}" type="pres">
      <dgm:prSet presAssocID="{D646930C-99F1-4216-A272-087DA238A1A0}" presName="connTx" presStyleLbl="parChTrans1D4" presStyleIdx="1" presStyleCnt="12"/>
      <dgm:spPr/>
      <dgm:t>
        <a:bodyPr/>
        <a:lstStyle/>
        <a:p>
          <a:endParaRPr lang="en-US"/>
        </a:p>
      </dgm:t>
    </dgm:pt>
    <dgm:pt modelId="{F7F8E67D-6511-40DF-B3F6-993A17684C44}" type="pres">
      <dgm:prSet presAssocID="{0801BF8B-EF15-4415-899B-D3564ED422C2}" presName="root2" presStyleCnt="0"/>
      <dgm:spPr/>
    </dgm:pt>
    <dgm:pt modelId="{934CD7E2-9578-40F5-A008-0FE83DEACEA7}" type="pres">
      <dgm:prSet presAssocID="{0801BF8B-EF15-4415-899B-D3564ED422C2}" presName="LevelTwoTextNode" presStyleLbl="node4" presStyleIdx="1" presStyleCnt="12">
        <dgm:presLayoutVars>
          <dgm:chPref val="3"/>
        </dgm:presLayoutVars>
      </dgm:prSet>
      <dgm:spPr/>
      <dgm:t>
        <a:bodyPr/>
        <a:lstStyle/>
        <a:p>
          <a:endParaRPr lang="en-US"/>
        </a:p>
      </dgm:t>
    </dgm:pt>
    <dgm:pt modelId="{A853AB56-B4FE-42B2-B6DC-012EC67F319B}" type="pres">
      <dgm:prSet presAssocID="{0801BF8B-EF15-4415-899B-D3564ED422C2}" presName="level3hierChild" presStyleCnt="0"/>
      <dgm:spPr/>
    </dgm:pt>
    <dgm:pt modelId="{2A5A519D-78A0-440D-8F42-0376BB811313}" type="pres">
      <dgm:prSet presAssocID="{16ABFE22-3633-4E5F-91F7-092AEA3DD361}" presName="conn2-1" presStyleLbl="parChTrans1D4" presStyleIdx="2" presStyleCnt="12"/>
      <dgm:spPr/>
      <dgm:t>
        <a:bodyPr/>
        <a:lstStyle/>
        <a:p>
          <a:endParaRPr lang="en-US"/>
        </a:p>
      </dgm:t>
    </dgm:pt>
    <dgm:pt modelId="{F89655B3-17AB-4E51-9E75-CE9E9A1F259A}" type="pres">
      <dgm:prSet presAssocID="{16ABFE22-3633-4E5F-91F7-092AEA3DD361}" presName="connTx" presStyleLbl="parChTrans1D4" presStyleIdx="2" presStyleCnt="12"/>
      <dgm:spPr/>
      <dgm:t>
        <a:bodyPr/>
        <a:lstStyle/>
        <a:p>
          <a:endParaRPr lang="en-US"/>
        </a:p>
      </dgm:t>
    </dgm:pt>
    <dgm:pt modelId="{A85D0C65-E850-49D0-B060-524D425DFFC0}" type="pres">
      <dgm:prSet presAssocID="{4A6B38C0-4ACB-46CF-BCC8-CF9A7F093BF1}" presName="root2" presStyleCnt="0"/>
      <dgm:spPr/>
    </dgm:pt>
    <dgm:pt modelId="{23624EB5-2198-4AC8-80F3-85C8A9C4B2AA}" type="pres">
      <dgm:prSet presAssocID="{4A6B38C0-4ACB-46CF-BCC8-CF9A7F093BF1}" presName="LevelTwoTextNode" presStyleLbl="node4" presStyleIdx="2" presStyleCnt="12">
        <dgm:presLayoutVars>
          <dgm:chPref val="3"/>
        </dgm:presLayoutVars>
      </dgm:prSet>
      <dgm:spPr/>
      <dgm:t>
        <a:bodyPr/>
        <a:lstStyle/>
        <a:p>
          <a:endParaRPr lang="en-US"/>
        </a:p>
      </dgm:t>
    </dgm:pt>
    <dgm:pt modelId="{C0DD16DD-50AA-468C-943F-756FFC3D3741}" type="pres">
      <dgm:prSet presAssocID="{4A6B38C0-4ACB-46CF-BCC8-CF9A7F093BF1}" presName="level3hierChild" presStyleCnt="0"/>
      <dgm:spPr/>
    </dgm:pt>
    <dgm:pt modelId="{CFE9DB49-048E-43DC-9577-D7F92616DEC7}" type="pres">
      <dgm:prSet presAssocID="{3D6C8A88-6D9A-4D49-B49E-8D6879505B3A}" presName="conn2-1" presStyleLbl="parChTrans1D3" presStyleIdx="1" presStyleCnt="4"/>
      <dgm:spPr/>
      <dgm:t>
        <a:bodyPr/>
        <a:lstStyle/>
        <a:p>
          <a:endParaRPr lang="en-US"/>
        </a:p>
      </dgm:t>
    </dgm:pt>
    <dgm:pt modelId="{32F8610D-91F3-4D0B-8CDF-6F80F1B2A345}" type="pres">
      <dgm:prSet presAssocID="{3D6C8A88-6D9A-4D49-B49E-8D6879505B3A}" presName="connTx" presStyleLbl="parChTrans1D3" presStyleIdx="1" presStyleCnt="4"/>
      <dgm:spPr/>
      <dgm:t>
        <a:bodyPr/>
        <a:lstStyle/>
        <a:p>
          <a:endParaRPr lang="en-US"/>
        </a:p>
      </dgm:t>
    </dgm:pt>
    <dgm:pt modelId="{D03A0C1D-5774-491F-99F0-0DCCCF428520}" type="pres">
      <dgm:prSet presAssocID="{615B4323-C4CC-425C-BAE5-2A793DB88611}" presName="root2" presStyleCnt="0"/>
      <dgm:spPr/>
    </dgm:pt>
    <dgm:pt modelId="{95FF104B-19B9-4C4D-9849-F80450387D8C}" type="pres">
      <dgm:prSet presAssocID="{615B4323-C4CC-425C-BAE5-2A793DB88611}" presName="LevelTwoTextNode" presStyleLbl="node3" presStyleIdx="1" presStyleCnt="4">
        <dgm:presLayoutVars>
          <dgm:chPref val="3"/>
        </dgm:presLayoutVars>
      </dgm:prSet>
      <dgm:spPr/>
      <dgm:t>
        <a:bodyPr/>
        <a:lstStyle/>
        <a:p>
          <a:endParaRPr lang="en-US"/>
        </a:p>
      </dgm:t>
    </dgm:pt>
    <dgm:pt modelId="{3B655B86-BA1C-4364-B586-3A7307C0CF6E}" type="pres">
      <dgm:prSet presAssocID="{615B4323-C4CC-425C-BAE5-2A793DB88611}" presName="level3hierChild" presStyleCnt="0"/>
      <dgm:spPr/>
    </dgm:pt>
    <dgm:pt modelId="{42BBDF69-0B46-4209-B8BD-2358F5767E30}" type="pres">
      <dgm:prSet presAssocID="{0884F62F-B912-4013-AFB4-A0B0E2627EA6}" presName="conn2-1" presStyleLbl="parChTrans1D2" presStyleIdx="1" presStyleCnt="2"/>
      <dgm:spPr/>
      <dgm:t>
        <a:bodyPr/>
        <a:lstStyle/>
        <a:p>
          <a:endParaRPr lang="en-US"/>
        </a:p>
      </dgm:t>
    </dgm:pt>
    <dgm:pt modelId="{593D403E-34BE-4986-A975-9C1B0D88941F}" type="pres">
      <dgm:prSet presAssocID="{0884F62F-B912-4013-AFB4-A0B0E2627EA6}" presName="connTx" presStyleLbl="parChTrans1D2" presStyleIdx="1" presStyleCnt="2"/>
      <dgm:spPr/>
      <dgm:t>
        <a:bodyPr/>
        <a:lstStyle/>
        <a:p>
          <a:endParaRPr lang="en-US"/>
        </a:p>
      </dgm:t>
    </dgm:pt>
    <dgm:pt modelId="{3105CBC7-4277-4509-9D4E-53C4591A3C2E}" type="pres">
      <dgm:prSet presAssocID="{5624B671-5C16-4F06-8586-64856EEA3BE8}" presName="root2" presStyleCnt="0"/>
      <dgm:spPr/>
    </dgm:pt>
    <dgm:pt modelId="{432CA699-A001-42F2-AFD5-3C68B01ED68E}" type="pres">
      <dgm:prSet presAssocID="{5624B671-5C16-4F06-8586-64856EEA3BE8}" presName="LevelTwoTextNode" presStyleLbl="node2" presStyleIdx="1" presStyleCnt="2">
        <dgm:presLayoutVars>
          <dgm:chPref val="3"/>
        </dgm:presLayoutVars>
      </dgm:prSet>
      <dgm:spPr/>
      <dgm:t>
        <a:bodyPr/>
        <a:lstStyle/>
        <a:p>
          <a:endParaRPr lang="en-US"/>
        </a:p>
      </dgm:t>
    </dgm:pt>
    <dgm:pt modelId="{1F74C3FC-CF34-472B-B227-4D96F97E68EF}" type="pres">
      <dgm:prSet presAssocID="{5624B671-5C16-4F06-8586-64856EEA3BE8}" presName="level3hierChild" presStyleCnt="0"/>
      <dgm:spPr/>
    </dgm:pt>
    <dgm:pt modelId="{2522252C-FC42-45BC-94BF-3ADFE5EAAA8B}" type="pres">
      <dgm:prSet presAssocID="{CFEBE484-914C-4DF5-9779-ADCF208B6190}" presName="conn2-1" presStyleLbl="parChTrans1D3" presStyleIdx="2" presStyleCnt="4"/>
      <dgm:spPr/>
      <dgm:t>
        <a:bodyPr/>
        <a:lstStyle/>
        <a:p>
          <a:endParaRPr lang="en-US"/>
        </a:p>
      </dgm:t>
    </dgm:pt>
    <dgm:pt modelId="{C6562C9D-2181-4846-B41A-7D906475D31D}" type="pres">
      <dgm:prSet presAssocID="{CFEBE484-914C-4DF5-9779-ADCF208B6190}" presName="connTx" presStyleLbl="parChTrans1D3" presStyleIdx="2" presStyleCnt="4"/>
      <dgm:spPr/>
      <dgm:t>
        <a:bodyPr/>
        <a:lstStyle/>
        <a:p>
          <a:endParaRPr lang="en-US"/>
        </a:p>
      </dgm:t>
    </dgm:pt>
    <dgm:pt modelId="{D3E8031D-B22B-4E08-80CB-D0179C228972}" type="pres">
      <dgm:prSet presAssocID="{674CDE7D-833F-4AF2-A7CB-F47DCD22AC40}" presName="root2" presStyleCnt="0"/>
      <dgm:spPr/>
    </dgm:pt>
    <dgm:pt modelId="{8FFCB42C-EB6A-45F3-9C34-CBF4F66BB303}" type="pres">
      <dgm:prSet presAssocID="{674CDE7D-833F-4AF2-A7CB-F47DCD22AC40}" presName="LevelTwoTextNode" presStyleLbl="node3" presStyleIdx="2" presStyleCnt="4">
        <dgm:presLayoutVars>
          <dgm:chPref val="3"/>
        </dgm:presLayoutVars>
      </dgm:prSet>
      <dgm:spPr/>
      <dgm:t>
        <a:bodyPr/>
        <a:lstStyle/>
        <a:p>
          <a:endParaRPr lang="en-US"/>
        </a:p>
      </dgm:t>
    </dgm:pt>
    <dgm:pt modelId="{E2128DA4-64FC-4852-BC11-2E1F48E91B2C}" type="pres">
      <dgm:prSet presAssocID="{674CDE7D-833F-4AF2-A7CB-F47DCD22AC40}" presName="level3hierChild" presStyleCnt="0"/>
      <dgm:spPr/>
    </dgm:pt>
    <dgm:pt modelId="{DB3124D4-5C0A-4F3C-BF01-E33C497E05DF}" type="pres">
      <dgm:prSet presAssocID="{E16FD0AD-AED7-4563-B233-C2BF6C4EC8BA}" presName="conn2-1" presStyleLbl="parChTrans1D4" presStyleIdx="3" presStyleCnt="12"/>
      <dgm:spPr/>
      <dgm:t>
        <a:bodyPr/>
        <a:lstStyle/>
        <a:p>
          <a:endParaRPr lang="en-US"/>
        </a:p>
      </dgm:t>
    </dgm:pt>
    <dgm:pt modelId="{9C5419AA-6E93-4D8A-9BB6-5B63748A1054}" type="pres">
      <dgm:prSet presAssocID="{E16FD0AD-AED7-4563-B233-C2BF6C4EC8BA}" presName="connTx" presStyleLbl="parChTrans1D4" presStyleIdx="3" presStyleCnt="12"/>
      <dgm:spPr/>
      <dgm:t>
        <a:bodyPr/>
        <a:lstStyle/>
        <a:p>
          <a:endParaRPr lang="en-US"/>
        </a:p>
      </dgm:t>
    </dgm:pt>
    <dgm:pt modelId="{28A685D6-F277-4C62-8326-F7CDBFB024B5}" type="pres">
      <dgm:prSet presAssocID="{25982394-C96E-4C44-834D-658115AB6C9D}" presName="root2" presStyleCnt="0"/>
      <dgm:spPr/>
    </dgm:pt>
    <dgm:pt modelId="{E27534D6-DDD8-484C-A860-C615FA94CF7B}" type="pres">
      <dgm:prSet presAssocID="{25982394-C96E-4C44-834D-658115AB6C9D}" presName="LevelTwoTextNode" presStyleLbl="node4" presStyleIdx="3" presStyleCnt="12">
        <dgm:presLayoutVars>
          <dgm:chPref val="3"/>
        </dgm:presLayoutVars>
      </dgm:prSet>
      <dgm:spPr/>
      <dgm:t>
        <a:bodyPr/>
        <a:lstStyle/>
        <a:p>
          <a:endParaRPr lang="en-US"/>
        </a:p>
      </dgm:t>
    </dgm:pt>
    <dgm:pt modelId="{2F7EB33F-3EE6-4B46-B79B-5951B6240543}" type="pres">
      <dgm:prSet presAssocID="{25982394-C96E-4C44-834D-658115AB6C9D}" presName="level3hierChild" presStyleCnt="0"/>
      <dgm:spPr/>
    </dgm:pt>
    <dgm:pt modelId="{1D33060C-5760-4E2B-9962-B8BF1F87DAD2}" type="pres">
      <dgm:prSet presAssocID="{A8CE02CF-C660-4EE9-9A56-8A4B6F2A6BCD}" presName="conn2-1" presStyleLbl="parChTrans1D4" presStyleIdx="4" presStyleCnt="12"/>
      <dgm:spPr/>
      <dgm:t>
        <a:bodyPr/>
        <a:lstStyle/>
        <a:p>
          <a:endParaRPr lang="en-US"/>
        </a:p>
      </dgm:t>
    </dgm:pt>
    <dgm:pt modelId="{ADE350ED-326D-4EB4-A41C-E0371BE041A1}" type="pres">
      <dgm:prSet presAssocID="{A8CE02CF-C660-4EE9-9A56-8A4B6F2A6BCD}" presName="connTx" presStyleLbl="parChTrans1D4" presStyleIdx="4" presStyleCnt="12"/>
      <dgm:spPr/>
      <dgm:t>
        <a:bodyPr/>
        <a:lstStyle/>
        <a:p>
          <a:endParaRPr lang="en-US"/>
        </a:p>
      </dgm:t>
    </dgm:pt>
    <dgm:pt modelId="{50120709-01C5-4CF4-BE2A-A375D29938F8}" type="pres">
      <dgm:prSet presAssocID="{AF8D5528-F7A8-4595-B84A-6E5937A5EB2E}" presName="root2" presStyleCnt="0"/>
      <dgm:spPr/>
    </dgm:pt>
    <dgm:pt modelId="{C38CEC3B-EFAB-408D-925E-907912BC7E08}" type="pres">
      <dgm:prSet presAssocID="{AF8D5528-F7A8-4595-B84A-6E5937A5EB2E}" presName="LevelTwoTextNode" presStyleLbl="node4" presStyleIdx="4" presStyleCnt="12">
        <dgm:presLayoutVars>
          <dgm:chPref val="3"/>
        </dgm:presLayoutVars>
      </dgm:prSet>
      <dgm:spPr/>
      <dgm:t>
        <a:bodyPr/>
        <a:lstStyle/>
        <a:p>
          <a:endParaRPr lang="en-US"/>
        </a:p>
      </dgm:t>
    </dgm:pt>
    <dgm:pt modelId="{91DCC18F-D354-444D-83C5-0109A6A3592E}" type="pres">
      <dgm:prSet presAssocID="{AF8D5528-F7A8-4595-B84A-6E5937A5EB2E}" presName="level3hierChild" presStyleCnt="0"/>
      <dgm:spPr/>
    </dgm:pt>
    <dgm:pt modelId="{78EE745A-6F09-4E01-AFE5-1D927A56972F}" type="pres">
      <dgm:prSet presAssocID="{B600CEB8-6C5D-4323-ACEB-25962DD41B53}" presName="conn2-1" presStyleLbl="parChTrans1D4" presStyleIdx="5" presStyleCnt="12"/>
      <dgm:spPr/>
      <dgm:t>
        <a:bodyPr/>
        <a:lstStyle/>
        <a:p>
          <a:endParaRPr lang="en-US"/>
        </a:p>
      </dgm:t>
    </dgm:pt>
    <dgm:pt modelId="{A5241FBA-5B96-4C43-B9FA-42A7565350AD}" type="pres">
      <dgm:prSet presAssocID="{B600CEB8-6C5D-4323-ACEB-25962DD41B53}" presName="connTx" presStyleLbl="parChTrans1D4" presStyleIdx="5" presStyleCnt="12"/>
      <dgm:spPr/>
      <dgm:t>
        <a:bodyPr/>
        <a:lstStyle/>
        <a:p>
          <a:endParaRPr lang="en-US"/>
        </a:p>
      </dgm:t>
    </dgm:pt>
    <dgm:pt modelId="{781C0986-8AD3-48A7-AE59-386CB2C7B38C}" type="pres">
      <dgm:prSet presAssocID="{2DBC8866-5A8D-4C79-BF5B-898574530A36}" presName="root2" presStyleCnt="0"/>
      <dgm:spPr/>
    </dgm:pt>
    <dgm:pt modelId="{73E84D9C-AD13-4CE9-B110-616E0BDF6F95}" type="pres">
      <dgm:prSet presAssocID="{2DBC8866-5A8D-4C79-BF5B-898574530A36}" presName="LevelTwoTextNode" presStyleLbl="node4" presStyleIdx="5" presStyleCnt="12">
        <dgm:presLayoutVars>
          <dgm:chPref val="3"/>
        </dgm:presLayoutVars>
      </dgm:prSet>
      <dgm:spPr/>
      <dgm:t>
        <a:bodyPr/>
        <a:lstStyle/>
        <a:p>
          <a:endParaRPr lang="en-US"/>
        </a:p>
      </dgm:t>
    </dgm:pt>
    <dgm:pt modelId="{71017109-CE42-4EF9-B945-704D896680D0}" type="pres">
      <dgm:prSet presAssocID="{2DBC8866-5A8D-4C79-BF5B-898574530A36}" presName="level3hierChild" presStyleCnt="0"/>
      <dgm:spPr/>
    </dgm:pt>
    <dgm:pt modelId="{0FA31691-3706-4E0C-8F53-615F881C307A}" type="pres">
      <dgm:prSet presAssocID="{1669B542-00F9-4963-A042-6AC8EAD6D573}" presName="conn2-1" presStyleLbl="parChTrans1D4" presStyleIdx="6" presStyleCnt="12"/>
      <dgm:spPr/>
      <dgm:t>
        <a:bodyPr/>
        <a:lstStyle/>
        <a:p>
          <a:endParaRPr lang="en-US"/>
        </a:p>
      </dgm:t>
    </dgm:pt>
    <dgm:pt modelId="{349B4687-FAAF-4BB5-9F97-B52B065A0DB8}" type="pres">
      <dgm:prSet presAssocID="{1669B542-00F9-4963-A042-6AC8EAD6D573}" presName="connTx" presStyleLbl="parChTrans1D4" presStyleIdx="6" presStyleCnt="12"/>
      <dgm:spPr/>
      <dgm:t>
        <a:bodyPr/>
        <a:lstStyle/>
        <a:p>
          <a:endParaRPr lang="en-US"/>
        </a:p>
      </dgm:t>
    </dgm:pt>
    <dgm:pt modelId="{43FDE76E-22E2-403F-A74A-DE719A42674E}" type="pres">
      <dgm:prSet presAssocID="{E93ABB4E-850F-4ECC-BCC6-C8DE80A918DF}" presName="root2" presStyleCnt="0"/>
      <dgm:spPr/>
    </dgm:pt>
    <dgm:pt modelId="{367CC4A6-05D7-4D57-BF50-533BCA75BD32}" type="pres">
      <dgm:prSet presAssocID="{E93ABB4E-850F-4ECC-BCC6-C8DE80A918DF}" presName="LevelTwoTextNode" presStyleLbl="node4" presStyleIdx="6" presStyleCnt="12">
        <dgm:presLayoutVars>
          <dgm:chPref val="3"/>
        </dgm:presLayoutVars>
      </dgm:prSet>
      <dgm:spPr/>
      <dgm:t>
        <a:bodyPr/>
        <a:lstStyle/>
        <a:p>
          <a:endParaRPr lang="en-US"/>
        </a:p>
      </dgm:t>
    </dgm:pt>
    <dgm:pt modelId="{CB21C37E-7C27-47D9-828F-4B010F96F642}" type="pres">
      <dgm:prSet presAssocID="{E93ABB4E-850F-4ECC-BCC6-C8DE80A918DF}" presName="level3hierChild" presStyleCnt="0"/>
      <dgm:spPr/>
    </dgm:pt>
    <dgm:pt modelId="{AABEEB46-10D6-4C61-9E80-2DA6432B44FA}" type="pres">
      <dgm:prSet presAssocID="{9F006428-9B4F-498F-815B-011EF5A65731}" presName="conn2-1" presStyleLbl="parChTrans1D4" presStyleIdx="7" presStyleCnt="12"/>
      <dgm:spPr/>
      <dgm:t>
        <a:bodyPr/>
        <a:lstStyle/>
        <a:p>
          <a:endParaRPr lang="en-US"/>
        </a:p>
      </dgm:t>
    </dgm:pt>
    <dgm:pt modelId="{1A33F7DD-436C-43AD-8C1E-99024692B7B9}" type="pres">
      <dgm:prSet presAssocID="{9F006428-9B4F-498F-815B-011EF5A65731}" presName="connTx" presStyleLbl="parChTrans1D4" presStyleIdx="7" presStyleCnt="12"/>
      <dgm:spPr/>
      <dgm:t>
        <a:bodyPr/>
        <a:lstStyle/>
        <a:p>
          <a:endParaRPr lang="en-US"/>
        </a:p>
      </dgm:t>
    </dgm:pt>
    <dgm:pt modelId="{5A942875-E0A7-4A55-9745-284B9EE080A9}" type="pres">
      <dgm:prSet presAssocID="{5E8F5E8F-C8FD-4B51-9700-94B3D2117F69}" presName="root2" presStyleCnt="0"/>
      <dgm:spPr/>
    </dgm:pt>
    <dgm:pt modelId="{68D77D5F-2354-4369-9299-00839E686133}" type="pres">
      <dgm:prSet presAssocID="{5E8F5E8F-C8FD-4B51-9700-94B3D2117F69}" presName="LevelTwoTextNode" presStyleLbl="node4" presStyleIdx="7" presStyleCnt="12">
        <dgm:presLayoutVars>
          <dgm:chPref val="3"/>
        </dgm:presLayoutVars>
      </dgm:prSet>
      <dgm:spPr/>
      <dgm:t>
        <a:bodyPr/>
        <a:lstStyle/>
        <a:p>
          <a:endParaRPr lang="en-US"/>
        </a:p>
      </dgm:t>
    </dgm:pt>
    <dgm:pt modelId="{B36B0127-51C9-47AD-9C99-13D66CA70E5B}" type="pres">
      <dgm:prSet presAssocID="{5E8F5E8F-C8FD-4B51-9700-94B3D2117F69}" presName="level3hierChild" presStyleCnt="0"/>
      <dgm:spPr/>
    </dgm:pt>
    <dgm:pt modelId="{3949477D-0CF1-45C3-AA91-100A3D209546}" type="pres">
      <dgm:prSet presAssocID="{8EFA9B5B-22E8-4518-B31A-283A33627641}" presName="conn2-1" presStyleLbl="parChTrans1D4" presStyleIdx="8" presStyleCnt="12"/>
      <dgm:spPr/>
      <dgm:t>
        <a:bodyPr/>
        <a:lstStyle/>
        <a:p>
          <a:endParaRPr lang="en-US"/>
        </a:p>
      </dgm:t>
    </dgm:pt>
    <dgm:pt modelId="{E87A93B5-C311-470B-AA33-DD20B2A6ABAA}" type="pres">
      <dgm:prSet presAssocID="{8EFA9B5B-22E8-4518-B31A-283A33627641}" presName="connTx" presStyleLbl="parChTrans1D4" presStyleIdx="8" presStyleCnt="12"/>
      <dgm:spPr/>
      <dgm:t>
        <a:bodyPr/>
        <a:lstStyle/>
        <a:p>
          <a:endParaRPr lang="en-US"/>
        </a:p>
      </dgm:t>
    </dgm:pt>
    <dgm:pt modelId="{B20AC945-36BA-40B2-AE73-A6E57D125BBC}" type="pres">
      <dgm:prSet presAssocID="{805BC06D-BB28-4DD4-9516-14D49F4DC8B9}" presName="root2" presStyleCnt="0"/>
      <dgm:spPr/>
    </dgm:pt>
    <dgm:pt modelId="{C2A064DF-1E81-4CCC-AD97-39756BE5B329}" type="pres">
      <dgm:prSet presAssocID="{805BC06D-BB28-4DD4-9516-14D49F4DC8B9}" presName="LevelTwoTextNode" presStyleLbl="node4" presStyleIdx="8" presStyleCnt="12">
        <dgm:presLayoutVars>
          <dgm:chPref val="3"/>
        </dgm:presLayoutVars>
      </dgm:prSet>
      <dgm:spPr/>
      <dgm:t>
        <a:bodyPr/>
        <a:lstStyle/>
        <a:p>
          <a:endParaRPr lang="en-US"/>
        </a:p>
      </dgm:t>
    </dgm:pt>
    <dgm:pt modelId="{BB44EC62-5A74-49FE-BD70-DFDCBCD69305}" type="pres">
      <dgm:prSet presAssocID="{805BC06D-BB28-4DD4-9516-14D49F4DC8B9}" presName="level3hierChild" presStyleCnt="0"/>
      <dgm:spPr/>
    </dgm:pt>
    <dgm:pt modelId="{D1DB1AA0-3A56-4A5A-81E3-CD4C5C60393F}" type="pres">
      <dgm:prSet presAssocID="{19C71EC0-FEEE-42F6-ABD0-B2BAADD6D7B3}" presName="conn2-1" presStyleLbl="parChTrans1D3" presStyleIdx="3" presStyleCnt="4"/>
      <dgm:spPr/>
      <dgm:t>
        <a:bodyPr/>
        <a:lstStyle/>
        <a:p>
          <a:endParaRPr lang="en-US"/>
        </a:p>
      </dgm:t>
    </dgm:pt>
    <dgm:pt modelId="{63D674FF-1D0E-49B0-9843-3AB9FF2E193D}" type="pres">
      <dgm:prSet presAssocID="{19C71EC0-FEEE-42F6-ABD0-B2BAADD6D7B3}" presName="connTx" presStyleLbl="parChTrans1D3" presStyleIdx="3" presStyleCnt="4"/>
      <dgm:spPr/>
      <dgm:t>
        <a:bodyPr/>
        <a:lstStyle/>
        <a:p>
          <a:endParaRPr lang="en-US"/>
        </a:p>
      </dgm:t>
    </dgm:pt>
    <dgm:pt modelId="{3EBB8444-FB5D-4801-B9FC-A45541E0998E}" type="pres">
      <dgm:prSet presAssocID="{ACAFA4E7-57D5-4FD2-90CB-B88E6C0CDE4D}" presName="root2" presStyleCnt="0"/>
      <dgm:spPr/>
    </dgm:pt>
    <dgm:pt modelId="{F74499AE-1A25-4E6D-A18B-95E5FEC908B0}" type="pres">
      <dgm:prSet presAssocID="{ACAFA4E7-57D5-4FD2-90CB-B88E6C0CDE4D}" presName="LevelTwoTextNode" presStyleLbl="node3" presStyleIdx="3" presStyleCnt="4">
        <dgm:presLayoutVars>
          <dgm:chPref val="3"/>
        </dgm:presLayoutVars>
      </dgm:prSet>
      <dgm:spPr/>
      <dgm:t>
        <a:bodyPr/>
        <a:lstStyle/>
        <a:p>
          <a:endParaRPr lang="en-US"/>
        </a:p>
      </dgm:t>
    </dgm:pt>
    <dgm:pt modelId="{FCA9E036-B396-4B19-A6ED-352550ADF7E3}" type="pres">
      <dgm:prSet presAssocID="{ACAFA4E7-57D5-4FD2-90CB-B88E6C0CDE4D}" presName="level3hierChild" presStyleCnt="0"/>
      <dgm:spPr/>
    </dgm:pt>
    <dgm:pt modelId="{42053F3B-8F58-4ABF-9FDD-1A004B5F56D3}" type="pres">
      <dgm:prSet presAssocID="{D8621D78-C334-4ED3-B504-6A7FB2282568}" presName="conn2-1" presStyleLbl="parChTrans1D4" presStyleIdx="9" presStyleCnt="12"/>
      <dgm:spPr/>
      <dgm:t>
        <a:bodyPr/>
        <a:lstStyle/>
        <a:p>
          <a:endParaRPr lang="en-US"/>
        </a:p>
      </dgm:t>
    </dgm:pt>
    <dgm:pt modelId="{CD80D21E-5734-4166-B316-DFF3CF9D15F4}" type="pres">
      <dgm:prSet presAssocID="{D8621D78-C334-4ED3-B504-6A7FB2282568}" presName="connTx" presStyleLbl="parChTrans1D4" presStyleIdx="9" presStyleCnt="12"/>
      <dgm:spPr/>
      <dgm:t>
        <a:bodyPr/>
        <a:lstStyle/>
        <a:p>
          <a:endParaRPr lang="en-US"/>
        </a:p>
      </dgm:t>
    </dgm:pt>
    <dgm:pt modelId="{0BCA501D-03AA-4AB4-AA8C-8AA99B4C056A}" type="pres">
      <dgm:prSet presAssocID="{3490BD32-C369-44FA-AE8B-1F28B51A539E}" presName="root2" presStyleCnt="0"/>
      <dgm:spPr/>
    </dgm:pt>
    <dgm:pt modelId="{96ED56BE-D84D-4587-B76B-4AB1BC24FB43}" type="pres">
      <dgm:prSet presAssocID="{3490BD32-C369-44FA-AE8B-1F28B51A539E}" presName="LevelTwoTextNode" presStyleLbl="node4" presStyleIdx="9" presStyleCnt="12">
        <dgm:presLayoutVars>
          <dgm:chPref val="3"/>
        </dgm:presLayoutVars>
      </dgm:prSet>
      <dgm:spPr/>
      <dgm:t>
        <a:bodyPr/>
        <a:lstStyle/>
        <a:p>
          <a:endParaRPr lang="en-US"/>
        </a:p>
      </dgm:t>
    </dgm:pt>
    <dgm:pt modelId="{28E4B66D-8E79-48E0-9BDF-42CE44898288}" type="pres">
      <dgm:prSet presAssocID="{3490BD32-C369-44FA-AE8B-1F28B51A539E}" presName="level3hierChild" presStyleCnt="0"/>
      <dgm:spPr/>
    </dgm:pt>
    <dgm:pt modelId="{4F614647-7445-4BFC-8D70-CD753D9C9AD1}" type="pres">
      <dgm:prSet presAssocID="{E90F2418-CBDB-4E10-9CA7-AF805D8D2E0C}" presName="conn2-1" presStyleLbl="parChTrans1D4" presStyleIdx="10" presStyleCnt="12"/>
      <dgm:spPr/>
      <dgm:t>
        <a:bodyPr/>
        <a:lstStyle/>
        <a:p>
          <a:endParaRPr lang="en-US"/>
        </a:p>
      </dgm:t>
    </dgm:pt>
    <dgm:pt modelId="{4C59366A-DFBF-4F86-BD36-0A2FF0BA39C1}" type="pres">
      <dgm:prSet presAssocID="{E90F2418-CBDB-4E10-9CA7-AF805D8D2E0C}" presName="connTx" presStyleLbl="parChTrans1D4" presStyleIdx="10" presStyleCnt="12"/>
      <dgm:spPr/>
      <dgm:t>
        <a:bodyPr/>
        <a:lstStyle/>
        <a:p>
          <a:endParaRPr lang="en-US"/>
        </a:p>
      </dgm:t>
    </dgm:pt>
    <dgm:pt modelId="{59B9773A-BA4D-4B59-A81C-16EBB966672E}" type="pres">
      <dgm:prSet presAssocID="{B7E9B43C-C805-44C7-9AB6-B61AB046CB43}" presName="root2" presStyleCnt="0"/>
      <dgm:spPr/>
    </dgm:pt>
    <dgm:pt modelId="{F8B045E4-9E27-456C-919E-89DCF8E61628}" type="pres">
      <dgm:prSet presAssocID="{B7E9B43C-C805-44C7-9AB6-B61AB046CB43}" presName="LevelTwoTextNode" presStyleLbl="node4" presStyleIdx="10" presStyleCnt="12">
        <dgm:presLayoutVars>
          <dgm:chPref val="3"/>
        </dgm:presLayoutVars>
      </dgm:prSet>
      <dgm:spPr/>
      <dgm:t>
        <a:bodyPr/>
        <a:lstStyle/>
        <a:p>
          <a:endParaRPr lang="en-US"/>
        </a:p>
      </dgm:t>
    </dgm:pt>
    <dgm:pt modelId="{CA00C96F-DA4E-4A9A-B8EF-E190058AB19A}" type="pres">
      <dgm:prSet presAssocID="{B7E9B43C-C805-44C7-9AB6-B61AB046CB43}" presName="level3hierChild" presStyleCnt="0"/>
      <dgm:spPr/>
    </dgm:pt>
    <dgm:pt modelId="{D435854A-8AE8-49C6-9BD3-696D589BC418}" type="pres">
      <dgm:prSet presAssocID="{594EE377-438E-482D-8AD5-9B1E2AEB8778}" presName="conn2-1" presStyleLbl="parChTrans1D4" presStyleIdx="11" presStyleCnt="12"/>
      <dgm:spPr/>
      <dgm:t>
        <a:bodyPr/>
        <a:lstStyle/>
        <a:p>
          <a:endParaRPr lang="en-US"/>
        </a:p>
      </dgm:t>
    </dgm:pt>
    <dgm:pt modelId="{815A360A-B4E3-457A-8862-28FC20FAAEC9}" type="pres">
      <dgm:prSet presAssocID="{594EE377-438E-482D-8AD5-9B1E2AEB8778}" presName="connTx" presStyleLbl="parChTrans1D4" presStyleIdx="11" presStyleCnt="12"/>
      <dgm:spPr/>
      <dgm:t>
        <a:bodyPr/>
        <a:lstStyle/>
        <a:p>
          <a:endParaRPr lang="en-US"/>
        </a:p>
      </dgm:t>
    </dgm:pt>
    <dgm:pt modelId="{E97BBD3E-6CCA-4D98-98A6-7B0524D784E5}" type="pres">
      <dgm:prSet presAssocID="{01C58F2A-C629-4896-AE75-491FC592D7A6}" presName="root2" presStyleCnt="0"/>
      <dgm:spPr/>
    </dgm:pt>
    <dgm:pt modelId="{B0F211A2-6742-4DD8-B711-849FD96D5A00}" type="pres">
      <dgm:prSet presAssocID="{01C58F2A-C629-4896-AE75-491FC592D7A6}" presName="LevelTwoTextNode" presStyleLbl="node4" presStyleIdx="11" presStyleCnt="12">
        <dgm:presLayoutVars>
          <dgm:chPref val="3"/>
        </dgm:presLayoutVars>
      </dgm:prSet>
      <dgm:spPr/>
      <dgm:t>
        <a:bodyPr/>
        <a:lstStyle/>
        <a:p>
          <a:endParaRPr lang="en-US"/>
        </a:p>
      </dgm:t>
    </dgm:pt>
    <dgm:pt modelId="{B18C29AF-BD59-4176-AA1F-6050F27870D4}" type="pres">
      <dgm:prSet presAssocID="{01C58F2A-C629-4896-AE75-491FC592D7A6}" presName="level3hierChild" presStyleCnt="0"/>
      <dgm:spPr/>
    </dgm:pt>
  </dgm:ptLst>
  <dgm:cxnLst>
    <dgm:cxn modelId="{FFFD7133-6AA4-4E86-A3B9-C8228B0C5EDF}" type="presOf" srcId="{1669B542-00F9-4963-A042-6AC8EAD6D573}" destId="{0FA31691-3706-4E0C-8F53-615F881C307A}" srcOrd="0" destOrd="0" presId="urn:microsoft.com/office/officeart/2005/8/layout/hierarchy2"/>
    <dgm:cxn modelId="{78CB9A60-6AA6-418E-984A-C53700DCE6A0}" type="presOf" srcId="{E90F2418-CBDB-4E10-9CA7-AF805D8D2E0C}" destId="{4F614647-7445-4BFC-8D70-CD753D9C9AD1}" srcOrd="0" destOrd="0" presId="urn:microsoft.com/office/officeart/2005/8/layout/hierarchy2"/>
    <dgm:cxn modelId="{5F86A004-4A07-4FA9-8051-20589AB9E497}" type="presOf" srcId="{7AA999B3-8EE3-4B57-BA02-3B715D90FE22}" destId="{90EF4B20-7D3E-4278-97A2-677061E33E6E}" srcOrd="1" destOrd="0" presId="urn:microsoft.com/office/officeart/2005/8/layout/hierarchy2"/>
    <dgm:cxn modelId="{DCB1C81D-3CDC-494E-B816-1F4E16DAA089}" srcId="{C2AD1040-13B0-4062-A6FF-22B6AC75F099}" destId="{8D4F1FF6-C952-4027-9135-95C8198E8A5A}" srcOrd="0" destOrd="0" parTransId="{97BCD4B8-9979-47EC-B35D-A32666529AE2}" sibTransId="{A60CD678-8601-4818-A249-6FD8F80E0ABE}"/>
    <dgm:cxn modelId="{29BCFE28-4AC6-4129-8F1A-14ED9BC6C5D0}" type="presOf" srcId="{594EE377-438E-482D-8AD5-9B1E2AEB8778}" destId="{815A360A-B4E3-457A-8862-28FC20FAAEC9}" srcOrd="1" destOrd="0" presId="urn:microsoft.com/office/officeart/2005/8/layout/hierarchy2"/>
    <dgm:cxn modelId="{41D96A2A-4B75-4DD4-89E4-83CB18E4BD33}" type="presOf" srcId="{8D4F1FF6-C952-4027-9135-95C8198E8A5A}" destId="{CBABF493-AB82-4D14-9D45-0CC72E243952}" srcOrd="0" destOrd="0" presId="urn:microsoft.com/office/officeart/2005/8/layout/hierarchy2"/>
    <dgm:cxn modelId="{7FF95080-7987-4075-B22D-D782EB272CF7}" srcId="{75D4DB73-64B0-443E-B9D2-8C632BAB8088}" destId="{5624B671-5C16-4F06-8586-64856EEA3BE8}" srcOrd="1" destOrd="0" parTransId="{0884F62F-B912-4013-AFB4-A0B0E2627EA6}" sibTransId="{7E64A853-F78D-450F-A707-E7F5C4A2D584}"/>
    <dgm:cxn modelId="{9EE10DD4-14FC-4646-8209-C50AC4615804}" type="presOf" srcId="{2DBC8866-5A8D-4C79-BF5B-898574530A36}" destId="{73E84D9C-AD13-4CE9-B110-616E0BDF6F95}" srcOrd="0" destOrd="0" presId="urn:microsoft.com/office/officeart/2005/8/layout/hierarchy2"/>
    <dgm:cxn modelId="{D1428FAB-86F8-4FFA-B7E4-2FDC89C2CE62}" type="presOf" srcId="{9F006428-9B4F-498F-815B-011EF5A65731}" destId="{AABEEB46-10D6-4C61-9E80-2DA6432B44FA}" srcOrd="0" destOrd="0" presId="urn:microsoft.com/office/officeart/2005/8/layout/hierarchy2"/>
    <dgm:cxn modelId="{A0EDF920-8DC6-42CD-B826-D07D63499E01}" srcId="{674CDE7D-833F-4AF2-A7CB-F47DCD22AC40}" destId="{5E8F5E8F-C8FD-4B51-9700-94B3D2117F69}" srcOrd="4" destOrd="0" parTransId="{9F006428-9B4F-498F-815B-011EF5A65731}" sibTransId="{550B1E32-57CC-428A-8D94-1F45F34D59C4}"/>
    <dgm:cxn modelId="{0592AE00-FA03-4840-B91D-A11F48E62B78}" srcId="{462479B8-61E7-4887-B666-D4143E74C8B4}" destId="{615B4323-C4CC-425C-BAE5-2A793DB88611}" srcOrd="1" destOrd="0" parTransId="{3D6C8A88-6D9A-4D49-B49E-8D6879505B3A}" sibTransId="{07891207-1FB7-4AB6-BFD2-2BC6483B7703}"/>
    <dgm:cxn modelId="{C22275E4-54AD-43D0-8E25-9A99D5440FA6}" type="presOf" srcId="{805BC06D-BB28-4DD4-9516-14D49F4DC8B9}" destId="{C2A064DF-1E81-4CCC-AD97-39756BE5B329}" srcOrd="0" destOrd="0" presId="urn:microsoft.com/office/officeart/2005/8/layout/hierarchy2"/>
    <dgm:cxn modelId="{7200D61D-35FB-48F5-B848-E729E8E6C4A9}" srcId="{ACAFA4E7-57D5-4FD2-90CB-B88E6C0CDE4D}" destId="{3490BD32-C369-44FA-AE8B-1F28B51A539E}" srcOrd="0" destOrd="0" parTransId="{D8621D78-C334-4ED3-B504-6A7FB2282568}" sibTransId="{3D80C9C0-EFA2-44C8-A591-96462B2947CA}"/>
    <dgm:cxn modelId="{3B671C79-0148-45E0-AF19-8211ADCD921E}" type="presOf" srcId="{462479B8-61E7-4887-B666-D4143E74C8B4}" destId="{3D1198D9-42FE-4B6D-B0E0-C5849D56F09A}" srcOrd="0" destOrd="0" presId="urn:microsoft.com/office/officeart/2005/8/layout/hierarchy2"/>
    <dgm:cxn modelId="{5691E4B8-10A8-4516-83B3-DC874F01695C}" srcId="{C2AD1040-13B0-4062-A6FF-22B6AC75F099}" destId="{0801BF8B-EF15-4415-899B-D3564ED422C2}" srcOrd="1" destOrd="0" parTransId="{D646930C-99F1-4216-A272-087DA238A1A0}" sibTransId="{20E15DF8-9DAB-4741-8239-B9F2A71FE999}"/>
    <dgm:cxn modelId="{E216E4E7-2C6D-4976-B18A-2C81F6B1A5E1}" type="presOf" srcId="{97BCD4B8-9979-47EC-B35D-A32666529AE2}" destId="{73D33F51-EFBB-46C7-AEBC-2F451C74E2E7}" srcOrd="1" destOrd="0" presId="urn:microsoft.com/office/officeart/2005/8/layout/hierarchy2"/>
    <dgm:cxn modelId="{72327B80-6DAC-48D8-B0C3-DA87EDB7C741}" srcId="{674CDE7D-833F-4AF2-A7CB-F47DCD22AC40}" destId="{E93ABB4E-850F-4ECC-BCC6-C8DE80A918DF}" srcOrd="3" destOrd="0" parTransId="{1669B542-00F9-4963-A042-6AC8EAD6D573}" sibTransId="{31079B2E-76EC-41BA-9609-429BBB3227BB}"/>
    <dgm:cxn modelId="{BCFEA299-B3C8-4625-919A-B9557F64ACE0}" type="presOf" srcId="{E90F2418-CBDB-4E10-9CA7-AF805D8D2E0C}" destId="{4C59366A-DFBF-4F86-BD36-0A2FF0BA39C1}" srcOrd="1" destOrd="0" presId="urn:microsoft.com/office/officeart/2005/8/layout/hierarchy2"/>
    <dgm:cxn modelId="{1D7B2667-1B7F-4886-A7DE-27ED6DAAB29F}" type="presOf" srcId="{19C71EC0-FEEE-42F6-ABD0-B2BAADD6D7B3}" destId="{63D674FF-1D0E-49B0-9843-3AB9FF2E193D}" srcOrd="1" destOrd="0" presId="urn:microsoft.com/office/officeart/2005/8/layout/hierarchy2"/>
    <dgm:cxn modelId="{9863E3C4-A881-406E-AFC3-3194758DCF46}" srcId="{674CDE7D-833F-4AF2-A7CB-F47DCD22AC40}" destId="{805BC06D-BB28-4DD4-9516-14D49F4DC8B9}" srcOrd="5" destOrd="0" parTransId="{8EFA9B5B-22E8-4518-B31A-283A33627641}" sibTransId="{09CF6DF3-DD88-415D-9D67-7D0902079D5E}"/>
    <dgm:cxn modelId="{DBC95D39-5F4E-49E7-9C76-6776688D46D7}" srcId="{ACAFA4E7-57D5-4FD2-90CB-B88E6C0CDE4D}" destId="{01C58F2A-C629-4896-AE75-491FC592D7A6}" srcOrd="2" destOrd="0" parTransId="{594EE377-438E-482D-8AD5-9B1E2AEB8778}" sibTransId="{B2C71491-CCFE-4FC3-A3D7-BCAEFA223F46}"/>
    <dgm:cxn modelId="{AC81F276-41ED-42A9-AADA-482BDBE19F89}" type="presOf" srcId="{9F006428-9B4F-498F-815B-011EF5A65731}" destId="{1A33F7DD-436C-43AD-8C1E-99024692B7B9}" srcOrd="1" destOrd="0" presId="urn:microsoft.com/office/officeart/2005/8/layout/hierarchy2"/>
    <dgm:cxn modelId="{9122E3A1-6A39-4ED1-AEA2-D3A0DCE52C7D}" type="presOf" srcId="{D8621D78-C334-4ED3-B504-6A7FB2282568}" destId="{CD80D21E-5734-4166-B316-DFF3CF9D15F4}" srcOrd="1" destOrd="0" presId="urn:microsoft.com/office/officeart/2005/8/layout/hierarchy2"/>
    <dgm:cxn modelId="{6D8F738D-0647-4B02-9578-8201B3CBC83C}" type="presOf" srcId="{B7E9B43C-C805-44C7-9AB6-B61AB046CB43}" destId="{F8B045E4-9E27-456C-919E-89DCF8E61628}" srcOrd="0" destOrd="0" presId="urn:microsoft.com/office/officeart/2005/8/layout/hierarchy2"/>
    <dgm:cxn modelId="{871F4975-0F6F-4F35-ABF8-4F4722BCD3CD}" type="presOf" srcId="{D8621D78-C334-4ED3-B504-6A7FB2282568}" destId="{42053F3B-8F58-4ABF-9FDD-1A004B5F56D3}" srcOrd="0" destOrd="0" presId="urn:microsoft.com/office/officeart/2005/8/layout/hierarchy2"/>
    <dgm:cxn modelId="{60596D90-20F0-428D-9FD1-8989193B97C2}" srcId="{674CDE7D-833F-4AF2-A7CB-F47DCD22AC40}" destId="{AF8D5528-F7A8-4595-B84A-6E5937A5EB2E}" srcOrd="1" destOrd="0" parTransId="{A8CE02CF-C660-4EE9-9A56-8A4B6F2A6BCD}" sibTransId="{C84FD6AC-C7DB-46D3-9F2E-5460E2403F47}"/>
    <dgm:cxn modelId="{83FBB9E3-1070-4BB7-ABBF-1AC7B8B04790}" type="presOf" srcId="{A8CE02CF-C660-4EE9-9A56-8A4B6F2A6BCD}" destId="{ADE350ED-326D-4EB4-A41C-E0371BE041A1}" srcOrd="1" destOrd="0" presId="urn:microsoft.com/office/officeart/2005/8/layout/hierarchy2"/>
    <dgm:cxn modelId="{4266588D-20F4-4205-8D9E-F8F184C25D18}" type="presOf" srcId="{5624B671-5C16-4F06-8586-64856EEA3BE8}" destId="{432CA699-A001-42F2-AFD5-3C68B01ED68E}" srcOrd="0" destOrd="0" presId="urn:microsoft.com/office/officeart/2005/8/layout/hierarchy2"/>
    <dgm:cxn modelId="{1630AE93-D835-40ED-87D8-D5C0B61F752D}" srcId="{ACAFA4E7-57D5-4FD2-90CB-B88E6C0CDE4D}" destId="{B7E9B43C-C805-44C7-9AB6-B61AB046CB43}" srcOrd="1" destOrd="0" parTransId="{E90F2418-CBDB-4E10-9CA7-AF805D8D2E0C}" sibTransId="{B2A3710A-228D-4C1B-9212-79704B9DCFE3}"/>
    <dgm:cxn modelId="{B934BD0D-EA6A-46BB-AA79-497527C19BD9}" type="presOf" srcId="{F36A1AF4-69D0-4E57-8CF0-847EA487A7B8}" destId="{F357BEA0-B4FA-4F81-8163-1BF710EB8773}" srcOrd="1" destOrd="0" presId="urn:microsoft.com/office/officeart/2005/8/layout/hierarchy2"/>
    <dgm:cxn modelId="{8AA507B6-3887-4787-8B06-9F5E7088E6B0}" srcId="{B449BD98-0031-490C-A4DD-5FD66AFC7FCD}" destId="{75D4DB73-64B0-443E-B9D2-8C632BAB8088}" srcOrd="0" destOrd="0" parTransId="{2484C584-5EEF-49D3-A888-CB34689F41EB}" sibTransId="{ED7FCB6C-199B-4B52-A1F1-EE427F7AD1EE}"/>
    <dgm:cxn modelId="{73A66EDB-0DCE-43C9-94E5-1A16B8A93D29}" type="presOf" srcId="{97BCD4B8-9979-47EC-B35D-A32666529AE2}" destId="{8054FA83-C0AC-4D88-834F-55BFED96895D}" srcOrd="0" destOrd="0" presId="urn:microsoft.com/office/officeart/2005/8/layout/hierarchy2"/>
    <dgm:cxn modelId="{D154F05D-A39A-410F-AD3F-76F799DE35D3}" type="presOf" srcId="{4A6B38C0-4ACB-46CF-BCC8-CF9A7F093BF1}" destId="{23624EB5-2198-4AC8-80F3-85C8A9C4B2AA}" srcOrd="0" destOrd="0" presId="urn:microsoft.com/office/officeart/2005/8/layout/hierarchy2"/>
    <dgm:cxn modelId="{49C393CF-FA7A-4419-A6D3-B4FF99F29083}" type="presOf" srcId="{C2AD1040-13B0-4062-A6FF-22B6AC75F099}" destId="{4037E65D-C2F9-4D53-B2DE-3B586262A743}" srcOrd="0" destOrd="0" presId="urn:microsoft.com/office/officeart/2005/8/layout/hierarchy2"/>
    <dgm:cxn modelId="{0CC6E07E-E50E-4AD0-9916-DD2CE364A0B0}" srcId="{C2AD1040-13B0-4062-A6FF-22B6AC75F099}" destId="{4A6B38C0-4ACB-46CF-BCC8-CF9A7F093BF1}" srcOrd="2" destOrd="0" parTransId="{16ABFE22-3633-4E5F-91F7-092AEA3DD361}" sibTransId="{9B9FAF99-E977-4D7C-AEA0-A956BD121FA6}"/>
    <dgm:cxn modelId="{6904B177-3586-447D-90E7-22E3FABE3091}" srcId="{674CDE7D-833F-4AF2-A7CB-F47DCD22AC40}" destId="{2DBC8866-5A8D-4C79-BF5B-898574530A36}" srcOrd="2" destOrd="0" parTransId="{B600CEB8-6C5D-4323-ACEB-25962DD41B53}" sibTransId="{33661415-C33C-4087-94D1-E652EF9FF6D8}"/>
    <dgm:cxn modelId="{4C3B4F4D-EBC7-406C-9810-FA6992F9273D}" type="presOf" srcId="{B600CEB8-6C5D-4323-ACEB-25962DD41B53}" destId="{78EE745A-6F09-4E01-AFE5-1D927A56972F}" srcOrd="0" destOrd="0" presId="urn:microsoft.com/office/officeart/2005/8/layout/hierarchy2"/>
    <dgm:cxn modelId="{5206FAC7-BE04-45B6-808F-BECDF3699C3E}" type="presOf" srcId="{594EE377-438E-482D-8AD5-9B1E2AEB8778}" destId="{D435854A-8AE8-49C6-9BD3-696D589BC418}" srcOrd="0" destOrd="0" presId="urn:microsoft.com/office/officeart/2005/8/layout/hierarchy2"/>
    <dgm:cxn modelId="{489A46C4-6EE6-479F-96E6-AFED56342C0A}" type="presOf" srcId="{16ABFE22-3633-4E5F-91F7-092AEA3DD361}" destId="{F89655B3-17AB-4E51-9E75-CE9E9A1F259A}" srcOrd="1" destOrd="0" presId="urn:microsoft.com/office/officeart/2005/8/layout/hierarchy2"/>
    <dgm:cxn modelId="{AC28184B-4E43-4B18-BEB0-A30CE31CBDC7}" type="presOf" srcId="{0884F62F-B912-4013-AFB4-A0B0E2627EA6}" destId="{593D403E-34BE-4986-A975-9C1B0D88941F}" srcOrd="1" destOrd="0" presId="urn:microsoft.com/office/officeart/2005/8/layout/hierarchy2"/>
    <dgm:cxn modelId="{22602335-9B29-4898-8CFC-6B1A092277AC}" type="presOf" srcId="{E16FD0AD-AED7-4563-B233-C2BF6C4EC8BA}" destId="{DB3124D4-5C0A-4F3C-BF01-E33C497E05DF}" srcOrd="0" destOrd="0" presId="urn:microsoft.com/office/officeart/2005/8/layout/hierarchy2"/>
    <dgm:cxn modelId="{726E5F4B-64CB-4644-BE4F-9ADE763B0C7A}" type="presOf" srcId="{7AA999B3-8EE3-4B57-BA02-3B715D90FE22}" destId="{602D4927-D2B7-4C07-A4C5-1854A63C5F37}" srcOrd="0" destOrd="0" presId="urn:microsoft.com/office/officeart/2005/8/layout/hierarchy2"/>
    <dgm:cxn modelId="{88AD9A97-51FE-4CAC-9713-5E22BC8DA912}" type="presOf" srcId="{F36A1AF4-69D0-4E57-8CF0-847EA487A7B8}" destId="{7BD68077-79D3-4188-8956-55BF0C61400B}" srcOrd="0" destOrd="0" presId="urn:microsoft.com/office/officeart/2005/8/layout/hierarchy2"/>
    <dgm:cxn modelId="{B393EC93-8579-4DF0-AFFA-4B11654E963E}" type="presOf" srcId="{CFEBE484-914C-4DF5-9779-ADCF208B6190}" destId="{C6562C9D-2181-4846-B41A-7D906475D31D}" srcOrd="1" destOrd="0" presId="urn:microsoft.com/office/officeart/2005/8/layout/hierarchy2"/>
    <dgm:cxn modelId="{CEA1BBE5-669B-411C-8A67-9FD700EE5143}" srcId="{674CDE7D-833F-4AF2-A7CB-F47DCD22AC40}" destId="{25982394-C96E-4C44-834D-658115AB6C9D}" srcOrd="0" destOrd="0" parTransId="{E16FD0AD-AED7-4563-B233-C2BF6C4EC8BA}" sibTransId="{4E5187D9-04F4-4D93-B596-E3BD3AE5C937}"/>
    <dgm:cxn modelId="{8DC14181-E552-45C4-84B9-FB1BCEEE048E}" type="presOf" srcId="{1669B542-00F9-4963-A042-6AC8EAD6D573}" destId="{349B4687-FAAF-4BB5-9F97-B52B065A0DB8}" srcOrd="1" destOrd="0" presId="urn:microsoft.com/office/officeart/2005/8/layout/hierarchy2"/>
    <dgm:cxn modelId="{329D3F59-5675-4EA1-8D2C-46E7DC49E0C1}" type="presOf" srcId="{B449BD98-0031-490C-A4DD-5FD66AFC7FCD}" destId="{F968B1DD-55C0-4D33-8C79-C6002C350AF1}" srcOrd="0" destOrd="0" presId="urn:microsoft.com/office/officeart/2005/8/layout/hierarchy2"/>
    <dgm:cxn modelId="{7244FEF5-A100-4E2F-91F6-911BB26A46D4}" type="presOf" srcId="{3D6C8A88-6D9A-4D49-B49E-8D6879505B3A}" destId="{32F8610D-91F3-4D0B-8CDF-6F80F1B2A345}" srcOrd="1" destOrd="0" presId="urn:microsoft.com/office/officeart/2005/8/layout/hierarchy2"/>
    <dgm:cxn modelId="{49BF2D9F-1CDF-41CE-BC3A-278915A9531F}" type="presOf" srcId="{D646930C-99F1-4216-A272-087DA238A1A0}" destId="{7AE47A6A-7D72-47B5-BA29-020F8776E6DC}" srcOrd="1" destOrd="0" presId="urn:microsoft.com/office/officeart/2005/8/layout/hierarchy2"/>
    <dgm:cxn modelId="{E0AB41BA-86B3-4F74-A331-DA35E3FC328D}" type="presOf" srcId="{0801BF8B-EF15-4415-899B-D3564ED422C2}" destId="{934CD7E2-9578-40F5-A008-0FE83DEACEA7}" srcOrd="0" destOrd="0" presId="urn:microsoft.com/office/officeart/2005/8/layout/hierarchy2"/>
    <dgm:cxn modelId="{6C199FCB-D8F8-4DEE-8DBC-BE588AB81029}" type="presOf" srcId="{A8CE02CF-C660-4EE9-9A56-8A4B6F2A6BCD}" destId="{1D33060C-5760-4E2B-9962-B8BF1F87DAD2}" srcOrd="0" destOrd="0" presId="urn:microsoft.com/office/officeart/2005/8/layout/hierarchy2"/>
    <dgm:cxn modelId="{10ADFA20-F397-40AE-8266-C82F03B307E3}" type="presOf" srcId="{615B4323-C4CC-425C-BAE5-2A793DB88611}" destId="{95FF104B-19B9-4C4D-9849-F80450387D8C}" srcOrd="0" destOrd="0" presId="urn:microsoft.com/office/officeart/2005/8/layout/hierarchy2"/>
    <dgm:cxn modelId="{C4038374-5ADF-432A-8DBC-B2425663FABD}" type="presOf" srcId="{01C58F2A-C629-4896-AE75-491FC592D7A6}" destId="{B0F211A2-6742-4DD8-B711-849FD96D5A00}" srcOrd="0" destOrd="0" presId="urn:microsoft.com/office/officeart/2005/8/layout/hierarchy2"/>
    <dgm:cxn modelId="{E5A68895-58D7-4228-B8D4-5893D0A42FB5}" type="presOf" srcId="{19C71EC0-FEEE-42F6-ABD0-B2BAADD6D7B3}" destId="{D1DB1AA0-3A56-4A5A-81E3-CD4C5C60393F}" srcOrd="0" destOrd="0" presId="urn:microsoft.com/office/officeart/2005/8/layout/hierarchy2"/>
    <dgm:cxn modelId="{C909DC34-B081-4128-B61A-3A06AE4C30B8}" type="presOf" srcId="{D646930C-99F1-4216-A272-087DA238A1A0}" destId="{328AA717-F24F-4B83-AD19-349CA3621A9D}" srcOrd="0" destOrd="0" presId="urn:microsoft.com/office/officeart/2005/8/layout/hierarchy2"/>
    <dgm:cxn modelId="{BD641055-C1CC-4833-8ECE-D83F2F441DC8}" type="presOf" srcId="{16ABFE22-3633-4E5F-91F7-092AEA3DD361}" destId="{2A5A519D-78A0-440D-8F42-0376BB811313}" srcOrd="0" destOrd="0" presId="urn:microsoft.com/office/officeart/2005/8/layout/hierarchy2"/>
    <dgm:cxn modelId="{634B1CAB-6DE4-4FF0-8FCA-4E0182980172}" type="presOf" srcId="{3D6C8A88-6D9A-4D49-B49E-8D6879505B3A}" destId="{CFE9DB49-048E-43DC-9577-D7F92616DEC7}" srcOrd="0" destOrd="0" presId="urn:microsoft.com/office/officeart/2005/8/layout/hierarchy2"/>
    <dgm:cxn modelId="{E891FB53-D25C-42E7-896A-204CBEB04D8E}" type="presOf" srcId="{AF8D5528-F7A8-4595-B84A-6E5937A5EB2E}" destId="{C38CEC3B-EFAB-408D-925E-907912BC7E08}" srcOrd="0" destOrd="0" presId="urn:microsoft.com/office/officeart/2005/8/layout/hierarchy2"/>
    <dgm:cxn modelId="{B09D1FBA-DE4B-4E62-A195-8E4BB7477932}" type="presOf" srcId="{25982394-C96E-4C44-834D-658115AB6C9D}" destId="{E27534D6-DDD8-484C-A860-C615FA94CF7B}" srcOrd="0" destOrd="0" presId="urn:microsoft.com/office/officeart/2005/8/layout/hierarchy2"/>
    <dgm:cxn modelId="{C86EF64E-8B4C-4E2F-B8EF-EF23E03ADFC7}" srcId="{462479B8-61E7-4887-B666-D4143E74C8B4}" destId="{C2AD1040-13B0-4062-A6FF-22B6AC75F099}" srcOrd="0" destOrd="0" parTransId="{7AA999B3-8EE3-4B57-BA02-3B715D90FE22}" sibTransId="{D0FE4643-87FC-4FC6-9C02-1EA4E1A49C24}"/>
    <dgm:cxn modelId="{16E2A57A-6515-4030-BA82-1D853FF2F36B}" type="presOf" srcId="{8EFA9B5B-22E8-4518-B31A-283A33627641}" destId="{E87A93B5-C311-470B-AA33-DD20B2A6ABAA}" srcOrd="1" destOrd="0" presId="urn:microsoft.com/office/officeart/2005/8/layout/hierarchy2"/>
    <dgm:cxn modelId="{B276DDA0-3A7C-40E1-AFAD-EAD5FFE2B2ED}" srcId="{5624B671-5C16-4F06-8586-64856EEA3BE8}" destId="{ACAFA4E7-57D5-4FD2-90CB-B88E6C0CDE4D}" srcOrd="1" destOrd="0" parTransId="{19C71EC0-FEEE-42F6-ABD0-B2BAADD6D7B3}" sibTransId="{55C5EF56-AA94-4BD0-A4BB-9EA20F5915CD}"/>
    <dgm:cxn modelId="{EA5A1919-5D28-4434-A507-E81D35F70037}" type="presOf" srcId="{75D4DB73-64B0-443E-B9D2-8C632BAB8088}" destId="{CE114702-AF0D-40F8-B533-593B34B60AA9}" srcOrd="0" destOrd="0" presId="urn:microsoft.com/office/officeart/2005/8/layout/hierarchy2"/>
    <dgm:cxn modelId="{BFED34F1-6B4E-4D03-8D90-B4546E084B67}" type="presOf" srcId="{674CDE7D-833F-4AF2-A7CB-F47DCD22AC40}" destId="{8FFCB42C-EB6A-45F3-9C34-CBF4F66BB303}" srcOrd="0" destOrd="0" presId="urn:microsoft.com/office/officeart/2005/8/layout/hierarchy2"/>
    <dgm:cxn modelId="{D7413A62-ED5C-4B99-904C-B8DD94975BD4}" type="presOf" srcId="{0884F62F-B912-4013-AFB4-A0B0E2627EA6}" destId="{42BBDF69-0B46-4209-B8BD-2358F5767E30}" srcOrd="0" destOrd="0" presId="urn:microsoft.com/office/officeart/2005/8/layout/hierarchy2"/>
    <dgm:cxn modelId="{585DE9F7-CC45-416B-B3A3-D11E0F6BBAA8}" type="presOf" srcId="{E93ABB4E-850F-4ECC-BCC6-C8DE80A918DF}" destId="{367CC4A6-05D7-4D57-BF50-533BCA75BD32}" srcOrd="0" destOrd="0" presId="urn:microsoft.com/office/officeart/2005/8/layout/hierarchy2"/>
    <dgm:cxn modelId="{AECBCE0C-7480-43A8-BED9-A8156827A386}" type="presOf" srcId="{8EFA9B5B-22E8-4518-B31A-283A33627641}" destId="{3949477D-0CF1-45C3-AA91-100A3D209546}" srcOrd="0" destOrd="0" presId="urn:microsoft.com/office/officeart/2005/8/layout/hierarchy2"/>
    <dgm:cxn modelId="{5FD0CED2-7BF7-46BB-95C7-AC12CC8CACA6}" srcId="{5624B671-5C16-4F06-8586-64856EEA3BE8}" destId="{674CDE7D-833F-4AF2-A7CB-F47DCD22AC40}" srcOrd="0" destOrd="0" parTransId="{CFEBE484-914C-4DF5-9779-ADCF208B6190}" sibTransId="{04BDEE40-8E7D-45EB-AD22-67A9F63F29B2}"/>
    <dgm:cxn modelId="{1258AE00-74E0-42AC-B6FC-5DB1DD9211AF}" type="presOf" srcId="{ACAFA4E7-57D5-4FD2-90CB-B88E6C0CDE4D}" destId="{F74499AE-1A25-4E6D-A18B-95E5FEC908B0}" srcOrd="0" destOrd="0" presId="urn:microsoft.com/office/officeart/2005/8/layout/hierarchy2"/>
    <dgm:cxn modelId="{D7AE84A0-AD70-41C0-83A7-3B2A11EFDA6A}" srcId="{75D4DB73-64B0-443E-B9D2-8C632BAB8088}" destId="{462479B8-61E7-4887-B666-D4143E74C8B4}" srcOrd="0" destOrd="0" parTransId="{F36A1AF4-69D0-4E57-8CF0-847EA487A7B8}" sibTransId="{55C3E8A3-E8C3-4FB4-864C-46D085A40BED}"/>
    <dgm:cxn modelId="{6D4616BF-F173-435A-80C4-F9E841AFDD27}" type="presOf" srcId="{CFEBE484-914C-4DF5-9779-ADCF208B6190}" destId="{2522252C-FC42-45BC-94BF-3ADFE5EAAA8B}" srcOrd="0" destOrd="0" presId="urn:microsoft.com/office/officeart/2005/8/layout/hierarchy2"/>
    <dgm:cxn modelId="{79132EC0-27C1-40D1-8268-C5EFD04F2E0A}" type="presOf" srcId="{B600CEB8-6C5D-4323-ACEB-25962DD41B53}" destId="{A5241FBA-5B96-4C43-B9FA-42A7565350AD}" srcOrd="1" destOrd="0" presId="urn:microsoft.com/office/officeart/2005/8/layout/hierarchy2"/>
    <dgm:cxn modelId="{02821E75-EF95-499A-AB02-56CC60BB12A7}" type="presOf" srcId="{E16FD0AD-AED7-4563-B233-C2BF6C4EC8BA}" destId="{9C5419AA-6E93-4D8A-9BB6-5B63748A1054}" srcOrd="1" destOrd="0" presId="urn:microsoft.com/office/officeart/2005/8/layout/hierarchy2"/>
    <dgm:cxn modelId="{AA30871E-D1B8-49AE-87AF-D298A804FCA8}" type="presOf" srcId="{3490BD32-C369-44FA-AE8B-1F28B51A539E}" destId="{96ED56BE-D84D-4587-B76B-4AB1BC24FB43}" srcOrd="0" destOrd="0" presId="urn:microsoft.com/office/officeart/2005/8/layout/hierarchy2"/>
    <dgm:cxn modelId="{6E47B7FE-C851-4DA1-AF08-57A977AC1EEE}" type="presOf" srcId="{5E8F5E8F-C8FD-4B51-9700-94B3D2117F69}" destId="{68D77D5F-2354-4369-9299-00839E686133}" srcOrd="0" destOrd="0" presId="urn:microsoft.com/office/officeart/2005/8/layout/hierarchy2"/>
    <dgm:cxn modelId="{F58A2CDF-0DBB-47A4-B0D0-EC298D805D75}" type="presParOf" srcId="{F968B1DD-55C0-4D33-8C79-C6002C350AF1}" destId="{E6FC218B-6B97-4FF9-8B0C-2DD2A2639613}" srcOrd="0" destOrd="0" presId="urn:microsoft.com/office/officeart/2005/8/layout/hierarchy2"/>
    <dgm:cxn modelId="{01006F4C-B888-4A92-9BCC-EB594714A8DA}" type="presParOf" srcId="{E6FC218B-6B97-4FF9-8B0C-2DD2A2639613}" destId="{CE114702-AF0D-40F8-B533-593B34B60AA9}" srcOrd="0" destOrd="0" presId="urn:microsoft.com/office/officeart/2005/8/layout/hierarchy2"/>
    <dgm:cxn modelId="{AC6CF02C-CA50-448F-B7E6-8B4B4820074E}" type="presParOf" srcId="{E6FC218B-6B97-4FF9-8B0C-2DD2A2639613}" destId="{24597AD9-6B74-46F6-A5DB-10529BA7ABF8}" srcOrd="1" destOrd="0" presId="urn:microsoft.com/office/officeart/2005/8/layout/hierarchy2"/>
    <dgm:cxn modelId="{A63EA363-8C3A-4521-98FD-6320F79A4DF1}" type="presParOf" srcId="{24597AD9-6B74-46F6-A5DB-10529BA7ABF8}" destId="{7BD68077-79D3-4188-8956-55BF0C61400B}" srcOrd="0" destOrd="0" presId="urn:microsoft.com/office/officeart/2005/8/layout/hierarchy2"/>
    <dgm:cxn modelId="{7FDC33AE-B2CC-447B-A98F-3D1483D74FB3}" type="presParOf" srcId="{7BD68077-79D3-4188-8956-55BF0C61400B}" destId="{F357BEA0-B4FA-4F81-8163-1BF710EB8773}" srcOrd="0" destOrd="0" presId="urn:microsoft.com/office/officeart/2005/8/layout/hierarchy2"/>
    <dgm:cxn modelId="{A675BAF4-EAA8-4613-B748-B3240F07B5B2}" type="presParOf" srcId="{24597AD9-6B74-46F6-A5DB-10529BA7ABF8}" destId="{1A4B154A-75BD-4457-9809-87EDF3D9FB58}" srcOrd="1" destOrd="0" presId="urn:microsoft.com/office/officeart/2005/8/layout/hierarchy2"/>
    <dgm:cxn modelId="{9F911C04-722D-439A-97EC-BA9082B55BAA}" type="presParOf" srcId="{1A4B154A-75BD-4457-9809-87EDF3D9FB58}" destId="{3D1198D9-42FE-4B6D-B0E0-C5849D56F09A}" srcOrd="0" destOrd="0" presId="urn:microsoft.com/office/officeart/2005/8/layout/hierarchy2"/>
    <dgm:cxn modelId="{719BC69B-7921-4201-8C6B-BA82C2FE3FCD}" type="presParOf" srcId="{1A4B154A-75BD-4457-9809-87EDF3D9FB58}" destId="{4058E68D-6B42-4B57-978B-DD4590C39BC8}" srcOrd="1" destOrd="0" presId="urn:microsoft.com/office/officeart/2005/8/layout/hierarchy2"/>
    <dgm:cxn modelId="{3F5AA87B-4DC6-4C5B-8DD1-E540FA3CCD61}" type="presParOf" srcId="{4058E68D-6B42-4B57-978B-DD4590C39BC8}" destId="{602D4927-D2B7-4C07-A4C5-1854A63C5F37}" srcOrd="0" destOrd="0" presId="urn:microsoft.com/office/officeart/2005/8/layout/hierarchy2"/>
    <dgm:cxn modelId="{085FB812-9F82-456B-B7E3-D6123512EEAF}" type="presParOf" srcId="{602D4927-D2B7-4C07-A4C5-1854A63C5F37}" destId="{90EF4B20-7D3E-4278-97A2-677061E33E6E}" srcOrd="0" destOrd="0" presId="urn:microsoft.com/office/officeart/2005/8/layout/hierarchy2"/>
    <dgm:cxn modelId="{BA8B98F1-068B-4067-AF56-AB7A9A143692}" type="presParOf" srcId="{4058E68D-6B42-4B57-978B-DD4590C39BC8}" destId="{F134354F-D01E-4A5C-9D26-64B2796E54FC}" srcOrd="1" destOrd="0" presId="urn:microsoft.com/office/officeart/2005/8/layout/hierarchy2"/>
    <dgm:cxn modelId="{90327249-CE32-442D-9ACC-8C13C9F59426}" type="presParOf" srcId="{F134354F-D01E-4A5C-9D26-64B2796E54FC}" destId="{4037E65D-C2F9-4D53-B2DE-3B586262A743}" srcOrd="0" destOrd="0" presId="urn:microsoft.com/office/officeart/2005/8/layout/hierarchy2"/>
    <dgm:cxn modelId="{3C2A29B0-4252-4031-80A3-BF40ECE0ECD1}" type="presParOf" srcId="{F134354F-D01E-4A5C-9D26-64B2796E54FC}" destId="{E201E115-59D6-4EFB-B004-4F601967BFC7}" srcOrd="1" destOrd="0" presId="urn:microsoft.com/office/officeart/2005/8/layout/hierarchy2"/>
    <dgm:cxn modelId="{38CAD859-D432-4BAB-BF46-EE74D5B95510}" type="presParOf" srcId="{E201E115-59D6-4EFB-B004-4F601967BFC7}" destId="{8054FA83-C0AC-4D88-834F-55BFED96895D}" srcOrd="0" destOrd="0" presId="urn:microsoft.com/office/officeart/2005/8/layout/hierarchy2"/>
    <dgm:cxn modelId="{69A9EEBE-4D77-4D98-9668-4949AED0D34F}" type="presParOf" srcId="{8054FA83-C0AC-4D88-834F-55BFED96895D}" destId="{73D33F51-EFBB-46C7-AEBC-2F451C74E2E7}" srcOrd="0" destOrd="0" presId="urn:microsoft.com/office/officeart/2005/8/layout/hierarchy2"/>
    <dgm:cxn modelId="{672CBDE1-86F7-4EE2-8388-C8C49935A343}" type="presParOf" srcId="{E201E115-59D6-4EFB-B004-4F601967BFC7}" destId="{8D3749FA-7212-4C83-8E97-6AAC1EC677A4}" srcOrd="1" destOrd="0" presId="urn:microsoft.com/office/officeart/2005/8/layout/hierarchy2"/>
    <dgm:cxn modelId="{B8FA4408-0947-4626-B15F-8135FC246370}" type="presParOf" srcId="{8D3749FA-7212-4C83-8E97-6AAC1EC677A4}" destId="{CBABF493-AB82-4D14-9D45-0CC72E243952}" srcOrd="0" destOrd="0" presId="urn:microsoft.com/office/officeart/2005/8/layout/hierarchy2"/>
    <dgm:cxn modelId="{CE1AC3F5-593F-475A-962A-F0844362F82C}" type="presParOf" srcId="{8D3749FA-7212-4C83-8E97-6AAC1EC677A4}" destId="{C15C1D6C-A9A2-4E7D-8442-63BBB965F8FD}" srcOrd="1" destOrd="0" presId="urn:microsoft.com/office/officeart/2005/8/layout/hierarchy2"/>
    <dgm:cxn modelId="{1CBCF1B1-1BF8-49FE-8A9E-EF6135ACBAFA}" type="presParOf" srcId="{E201E115-59D6-4EFB-B004-4F601967BFC7}" destId="{328AA717-F24F-4B83-AD19-349CA3621A9D}" srcOrd="2" destOrd="0" presId="urn:microsoft.com/office/officeart/2005/8/layout/hierarchy2"/>
    <dgm:cxn modelId="{621C39EC-AEEE-4FC0-BE84-01BF3EB27991}" type="presParOf" srcId="{328AA717-F24F-4B83-AD19-349CA3621A9D}" destId="{7AE47A6A-7D72-47B5-BA29-020F8776E6DC}" srcOrd="0" destOrd="0" presId="urn:microsoft.com/office/officeart/2005/8/layout/hierarchy2"/>
    <dgm:cxn modelId="{2B56169F-A30A-4208-80A5-42C2E67ACBB9}" type="presParOf" srcId="{E201E115-59D6-4EFB-B004-4F601967BFC7}" destId="{F7F8E67D-6511-40DF-B3F6-993A17684C44}" srcOrd="3" destOrd="0" presId="urn:microsoft.com/office/officeart/2005/8/layout/hierarchy2"/>
    <dgm:cxn modelId="{D871695A-5D58-41CC-87FA-FC6642E33FD0}" type="presParOf" srcId="{F7F8E67D-6511-40DF-B3F6-993A17684C44}" destId="{934CD7E2-9578-40F5-A008-0FE83DEACEA7}" srcOrd="0" destOrd="0" presId="urn:microsoft.com/office/officeart/2005/8/layout/hierarchy2"/>
    <dgm:cxn modelId="{FC2D8DB1-5155-4729-9889-0A5606A5950D}" type="presParOf" srcId="{F7F8E67D-6511-40DF-B3F6-993A17684C44}" destId="{A853AB56-B4FE-42B2-B6DC-012EC67F319B}" srcOrd="1" destOrd="0" presId="urn:microsoft.com/office/officeart/2005/8/layout/hierarchy2"/>
    <dgm:cxn modelId="{A1790C3F-F5D4-4572-9EFF-55CF6A25C196}" type="presParOf" srcId="{E201E115-59D6-4EFB-B004-4F601967BFC7}" destId="{2A5A519D-78A0-440D-8F42-0376BB811313}" srcOrd="4" destOrd="0" presId="urn:microsoft.com/office/officeart/2005/8/layout/hierarchy2"/>
    <dgm:cxn modelId="{12DD56AD-42CA-4059-9A7D-EF01531C0C78}" type="presParOf" srcId="{2A5A519D-78A0-440D-8F42-0376BB811313}" destId="{F89655B3-17AB-4E51-9E75-CE9E9A1F259A}" srcOrd="0" destOrd="0" presId="urn:microsoft.com/office/officeart/2005/8/layout/hierarchy2"/>
    <dgm:cxn modelId="{CE7FC607-3008-451C-B109-222F1C00E500}" type="presParOf" srcId="{E201E115-59D6-4EFB-B004-4F601967BFC7}" destId="{A85D0C65-E850-49D0-B060-524D425DFFC0}" srcOrd="5" destOrd="0" presId="urn:microsoft.com/office/officeart/2005/8/layout/hierarchy2"/>
    <dgm:cxn modelId="{8D2F5CF1-584D-4721-AC95-E8E310ADB994}" type="presParOf" srcId="{A85D0C65-E850-49D0-B060-524D425DFFC0}" destId="{23624EB5-2198-4AC8-80F3-85C8A9C4B2AA}" srcOrd="0" destOrd="0" presId="urn:microsoft.com/office/officeart/2005/8/layout/hierarchy2"/>
    <dgm:cxn modelId="{DEDA7EBB-F752-4E9F-9D93-1B2089F9B3B8}" type="presParOf" srcId="{A85D0C65-E850-49D0-B060-524D425DFFC0}" destId="{C0DD16DD-50AA-468C-943F-756FFC3D3741}" srcOrd="1" destOrd="0" presId="urn:microsoft.com/office/officeart/2005/8/layout/hierarchy2"/>
    <dgm:cxn modelId="{2700B7D7-9CA4-43B5-BE19-E19483251F6E}" type="presParOf" srcId="{4058E68D-6B42-4B57-978B-DD4590C39BC8}" destId="{CFE9DB49-048E-43DC-9577-D7F92616DEC7}" srcOrd="2" destOrd="0" presId="urn:microsoft.com/office/officeart/2005/8/layout/hierarchy2"/>
    <dgm:cxn modelId="{25DB161E-F619-47E2-ACB7-8958CD1424D5}" type="presParOf" srcId="{CFE9DB49-048E-43DC-9577-D7F92616DEC7}" destId="{32F8610D-91F3-4D0B-8CDF-6F80F1B2A345}" srcOrd="0" destOrd="0" presId="urn:microsoft.com/office/officeart/2005/8/layout/hierarchy2"/>
    <dgm:cxn modelId="{3B289BBA-8096-47B7-B9A9-FFD5482BD8BE}" type="presParOf" srcId="{4058E68D-6B42-4B57-978B-DD4590C39BC8}" destId="{D03A0C1D-5774-491F-99F0-0DCCCF428520}" srcOrd="3" destOrd="0" presId="urn:microsoft.com/office/officeart/2005/8/layout/hierarchy2"/>
    <dgm:cxn modelId="{D2A39E07-23FA-4F8C-8910-5B180D7C597D}" type="presParOf" srcId="{D03A0C1D-5774-491F-99F0-0DCCCF428520}" destId="{95FF104B-19B9-4C4D-9849-F80450387D8C}" srcOrd="0" destOrd="0" presId="urn:microsoft.com/office/officeart/2005/8/layout/hierarchy2"/>
    <dgm:cxn modelId="{744E33A6-6733-4BF2-9C0E-F8F97544130D}" type="presParOf" srcId="{D03A0C1D-5774-491F-99F0-0DCCCF428520}" destId="{3B655B86-BA1C-4364-B586-3A7307C0CF6E}" srcOrd="1" destOrd="0" presId="urn:microsoft.com/office/officeart/2005/8/layout/hierarchy2"/>
    <dgm:cxn modelId="{75059CEC-CFCD-4D87-A313-F9E0C7E61A2A}" type="presParOf" srcId="{24597AD9-6B74-46F6-A5DB-10529BA7ABF8}" destId="{42BBDF69-0B46-4209-B8BD-2358F5767E30}" srcOrd="2" destOrd="0" presId="urn:microsoft.com/office/officeart/2005/8/layout/hierarchy2"/>
    <dgm:cxn modelId="{364327EE-F153-4752-8579-9D91F57BA186}" type="presParOf" srcId="{42BBDF69-0B46-4209-B8BD-2358F5767E30}" destId="{593D403E-34BE-4986-A975-9C1B0D88941F}" srcOrd="0" destOrd="0" presId="urn:microsoft.com/office/officeart/2005/8/layout/hierarchy2"/>
    <dgm:cxn modelId="{6F47943F-DF37-45F0-BBF2-94AE6412809B}" type="presParOf" srcId="{24597AD9-6B74-46F6-A5DB-10529BA7ABF8}" destId="{3105CBC7-4277-4509-9D4E-53C4591A3C2E}" srcOrd="3" destOrd="0" presId="urn:microsoft.com/office/officeart/2005/8/layout/hierarchy2"/>
    <dgm:cxn modelId="{8664F0BC-8502-4DC9-B359-C354CCB097D8}" type="presParOf" srcId="{3105CBC7-4277-4509-9D4E-53C4591A3C2E}" destId="{432CA699-A001-42F2-AFD5-3C68B01ED68E}" srcOrd="0" destOrd="0" presId="urn:microsoft.com/office/officeart/2005/8/layout/hierarchy2"/>
    <dgm:cxn modelId="{85032870-0BB4-4984-856C-3CC4A4080FAE}" type="presParOf" srcId="{3105CBC7-4277-4509-9D4E-53C4591A3C2E}" destId="{1F74C3FC-CF34-472B-B227-4D96F97E68EF}" srcOrd="1" destOrd="0" presId="urn:microsoft.com/office/officeart/2005/8/layout/hierarchy2"/>
    <dgm:cxn modelId="{8C43B3E0-F9DB-4A4B-9967-11BB9E1A1110}" type="presParOf" srcId="{1F74C3FC-CF34-472B-B227-4D96F97E68EF}" destId="{2522252C-FC42-45BC-94BF-3ADFE5EAAA8B}" srcOrd="0" destOrd="0" presId="urn:microsoft.com/office/officeart/2005/8/layout/hierarchy2"/>
    <dgm:cxn modelId="{4EDE0601-6D3B-45ED-B94E-7569D9503BFC}" type="presParOf" srcId="{2522252C-FC42-45BC-94BF-3ADFE5EAAA8B}" destId="{C6562C9D-2181-4846-B41A-7D906475D31D}" srcOrd="0" destOrd="0" presId="urn:microsoft.com/office/officeart/2005/8/layout/hierarchy2"/>
    <dgm:cxn modelId="{249C78C3-C943-4CCB-8A0D-453055E29DFD}" type="presParOf" srcId="{1F74C3FC-CF34-472B-B227-4D96F97E68EF}" destId="{D3E8031D-B22B-4E08-80CB-D0179C228972}" srcOrd="1" destOrd="0" presId="urn:microsoft.com/office/officeart/2005/8/layout/hierarchy2"/>
    <dgm:cxn modelId="{E7248BD5-4F32-4D69-AF9C-4D017A92A92C}" type="presParOf" srcId="{D3E8031D-B22B-4E08-80CB-D0179C228972}" destId="{8FFCB42C-EB6A-45F3-9C34-CBF4F66BB303}" srcOrd="0" destOrd="0" presId="urn:microsoft.com/office/officeart/2005/8/layout/hierarchy2"/>
    <dgm:cxn modelId="{25E0C65F-B221-40F3-AB26-619F36B08E06}" type="presParOf" srcId="{D3E8031D-B22B-4E08-80CB-D0179C228972}" destId="{E2128DA4-64FC-4852-BC11-2E1F48E91B2C}" srcOrd="1" destOrd="0" presId="urn:microsoft.com/office/officeart/2005/8/layout/hierarchy2"/>
    <dgm:cxn modelId="{3B06B5AA-B6EB-4B50-913F-A482D56CD092}" type="presParOf" srcId="{E2128DA4-64FC-4852-BC11-2E1F48E91B2C}" destId="{DB3124D4-5C0A-4F3C-BF01-E33C497E05DF}" srcOrd="0" destOrd="0" presId="urn:microsoft.com/office/officeart/2005/8/layout/hierarchy2"/>
    <dgm:cxn modelId="{D56F6198-970A-41EF-A8C4-5C58659900D9}" type="presParOf" srcId="{DB3124D4-5C0A-4F3C-BF01-E33C497E05DF}" destId="{9C5419AA-6E93-4D8A-9BB6-5B63748A1054}" srcOrd="0" destOrd="0" presId="urn:microsoft.com/office/officeart/2005/8/layout/hierarchy2"/>
    <dgm:cxn modelId="{C8F9FC22-2382-45B1-A6E9-EB5053C131C8}" type="presParOf" srcId="{E2128DA4-64FC-4852-BC11-2E1F48E91B2C}" destId="{28A685D6-F277-4C62-8326-F7CDBFB024B5}" srcOrd="1" destOrd="0" presId="urn:microsoft.com/office/officeart/2005/8/layout/hierarchy2"/>
    <dgm:cxn modelId="{0F94679E-66B8-4354-B6BD-27CF5ADC558E}" type="presParOf" srcId="{28A685D6-F277-4C62-8326-F7CDBFB024B5}" destId="{E27534D6-DDD8-484C-A860-C615FA94CF7B}" srcOrd="0" destOrd="0" presId="urn:microsoft.com/office/officeart/2005/8/layout/hierarchy2"/>
    <dgm:cxn modelId="{132F53A0-4FFF-4209-A6FA-B480D9F04BF1}" type="presParOf" srcId="{28A685D6-F277-4C62-8326-F7CDBFB024B5}" destId="{2F7EB33F-3EE6-4B46-B79B-5951B6240543}" srcOrd="1" destOrd="0" presId="urn:microsoft.com/office/officeart/2005/8/layout/hierarchy2"/>
    <dgm:cxn modelId="{F62CBD67-CD8F-460A-AB67-2A25C1D2C389}" type="presParOf" srcId="{E2128DA4-64FC-4852-BC11-2E1F48E91B2C}" destId="{1D33060C-5760-4E2B-9962-B8BF1F87DAD2}" srcOrd="2" destOrd="0" presId="urn:microsoft.com/office/officeart/2005/8/layout/hierarchy2"/>
    <dgm:cxn modelId="{6870196E-5454-4585-8FE3-C4A00CA1E97A}" type="presParOf" srcId="{1D33060C-5760-4E2B-9962-B8BF1F87DAD2}" destId="{ADE350ED-326D-4EB4-A41C-E0371BE041A1}" srcOrd="0" destOrd="0" presId="urn:microsoft.com/office/officeart/2005/8/layout/hierarchy2"/>
    <dgm:cxn modelId="{8BCE95C7-E98F-4DF4-8AC8-84E1C0D34945}" type="presParOf" srcId="{E2128DA4-64FC-4852-BC11-2E1F48E91B2C}" destId="{50120709-01C5-4CF4-BE2A-A375D29938F8}" srcOrd="3" destOrd="0" presId="urn:microsoft.com/office/officeart/2005/8/layout/hierarchy2"/>
    <dgm:cxn modelId="{0E6D847D-C024-445F-9A8A-C70586A4D170}" type="presParOf" srcId="{50120709-01C5-4CF4-BE2A-A375D29938F8}" destId="{C38CEC3B-EFAB-408D-925E-907912BC7E08}" srcOrd="0" destOrd="0" presId="urn:microsoft.com/office/officeart/2005/8/layout/hierarchy2"/>
    <dgm:cxn modelId="{45B8E387-0D08-4603-B659-32D0B6D7A0B7}" type="presParOf" srcId="{50120709-01C5-4CF4-BE2A-A375D29938F8}" destId="{91DCC18F-D354-444D-83C5-0109A6A3592E}" srcOrd="1" destOrd="0" presId="urn:microsoft.com/office/officeart/2005/8/layout/hierarchy2"/>
    <dgm:cxn modelId="{900BC737-8A1F-4800-B370-D1EEC330C395}" type="presParOf" srcId="{E2128DA4-64FC-4852-BC11-2E1F48E91B2C}" destId="{78EE745A-6F09-4E01-AFE5-1D927A56972F}" srcOrd="4" destOrd="0" presId="urn:microsoft.com/office/officeart/2005/8/layout/hierarchy2"/>
    <dgm:cxn modelId="{DB514EEA-04C6-4444-94C5-2E22F06F0F20}" type="presParOf" srcId="{78EE745A-6F09-4E01-AFE5-1D927A56972F}" destId="{A5241FBA-5B96-4C43-B9FA-42A7565350AD}" srcOrd="0" destOrd="0" presId="urn:microsoft.com/office/officeart/2005/8/layout/hierarchy2"/>
    <dgm:cxn modelId="{F84154D8-23BD-4BC3-8295-2B75C7289D4B}" type="presParOf" srcId="{E2128DA4-64FC-4852-BC11-2E1F48E91B2C}" destId="{781C0986-8AD3-48A7-AE59-386CB2C7B38C}" srcOrd="5" destOrd="0" presId="urn:microsoft.com/office/officeart/2005/8/layout/hierarchy2"/>
    <dgm:cxn modelId="{0EBB4BE2-B958-4508-A7BC-AB22C9A365B6}" type="presParOf" srcId="{781C0986-8AD3-48A7-AE59-386CB2C7B38C}" destId="{73E84D9C-AD13-4CE9-B110-616E0BDF6F95}" srcOrd="0" destOrd="0" presId="urn:microsoft.com/office/officeart/2005/8/layout/hierarchy2"/>
    <dgm:cxn modelId="{028CB633-04BB-4CDC-9DEF-EDA456EAD1F3}" type="presParOf" srcId="{781C0986-8AD3-48A7-AE59-386CB2C7B38C}" destId="{71017109-CE42-4EF9-B945-704D896680D0}" srcOrd="1" destOrd="0" presId="urn:microsoft.com/office/officeart/2005/8/layout/hierarchy2"/>
    <dgm:cxn modelId="{56197FC2-4B50-4D25-AE6B-447E18D47FB9}" type="presParOf" srcId="{E2128DA4-64FC-4852-BC11-2E1F48E91B2C}" destId="{0FA31691-3706-4E0C-8F53-615F881C307A}" srcOrd="6" destOrd="0" presId="urn:microsoft.com/office/officeart/2005/8/layout/hierarchy2"/>
    <dgm:cxn modelId="{1A0830DC-30DA-4EB3-A5B8-B5C4A541065D}" type="presParOf" srcId="{0FA31691-3706-4E0C-8F53-615F881C307A}" destId="{349B4687-FAAF-4BB5-9F97-B52B065A0DB8}" srcOrd="0" destOrd="0" presId="urn:microsoft.com/office/officeart/2005/8/layout/hierarchy2"/>
    <dgm:cxn modelId="{C554F093-CE90-42B8-8132-37875FBA2EC5}" type="presParOf" srcId="{E2128DA4-64FC-4852-BC11-2E1F48E91B2C}" destId="{43FDE76E-22E2-403F-A74A-DE719A42674E}" srcOrd="7" destOrd="0" presId="urn:microsoft.com/office/officeart/2005/8/layout/hierarchy2"/>
    <dgm:cxn modelId="{FD7AD075-CFD1-4753-9E69-ED1B7B9D792D}" type="presParOf" srcId="{43FDE76E-22E2-403F-A74A-DE719A42674E}" destId="{367CC4A6-05D7-4D57-BF50-533BCA75BD32}" srcOrd="0" destOrd="0" presId="urn:microsoft.com/office/officeart/2005/8/layout/hierarchy2"/>
    <dgm:cxn modelId="{0F6E1C44-C5F8-47C4-BA8E-7F6DEB84FB8D}" type="presParOf" srcId="{43FDE76E-22E2-403F-A74A-DE719A42674E}" destId="{CB21C37E-7C27-47D9-828F-4B010F96F642}" srcOrd="1" destOrd="0" presId="urn:microsoft.com/office/officeart/2005/8/layout/hierarchy2"/>
    <dgm:cxn modelId="{C6E14A35-04DE-46CB-8C81-AF8D9D9D08A2}" type="presParOf" srcId="{E2128DA4-64FC-4852-BC11-2E1F48E91B2C}" destId="{AABEEB46-10D6-4C61-9E80-2DA6432B44FA}" srcOrd="8" destOrd="0" presId="urn:microsoft.com/office/officeart/2005/8/layout/hierarchy2"/>
    <dgm:cxn modelId="{E13B19A8-B3C4-4A47-81A9-881BC2052052}" type="presParOf" srcId="{AABEEB46-10D6-4C61-9E80-2DA6432B44FA}" destId="{1A33F7DD-436C-43AD-8C1E-99024692B7B9}" srcOrd="0" destOrd="0" presId="urn:microsoft.com/office/officeart/2005/8/layout/hierarchy2"/>
    <dgm:cxn modelId="{7991F4AA-F65A-48CB-9720-FB89AC0A6B56}" type="presParOf" srcId="{E2128DA4-64FC-4852-BC11-2E1F48E91B2C}" destId="{5A942875-E0A7-4A55-9745-284B9EE080A9}" srcOrd="9" destOrd="0" presId="urn:microsoft.com/office/officeart/2005/8/layout/hierarchy2"/>
    <dgm:cxn modelId="{593DD05D-070E-4ECD-9735-15B589966F74}" type="presParOf" srcId="{5A942875-E0A7-4A55-9745-284B9EE080A9}" destId="{68D77D5F-2354-4369-9299-00839E686133}" srcOrd="0" destOrd="0" presId="urn:microsoft.com/office/officeart/2005/8/layout/hierarchy2"/>
    <dgm:cxn modelId="{05D9C0B4-B1B3-4912-B3B9-0DBC7DFA0E15}" type="presParOf" srcId="{5A942875-E0A7-4A55-9745-284B9EE080A9}" destId="{B36B0127-51C9-47AD-9C99-13D66CA70E5B}" srcOrd="1" destOrd="0" presId="urn:microsoft.com/office/officeart/2005/8/layout/hierarchy2"/>
    <dgm:cxn modelId="{8BE71069-CD98-45A0-A044-FFC95CB26EC4}" type="presParOf" srcId="{E2128DA4-64FC-4852-BC11-2E1F48E91B2C}" destId="{3949477D-0CF1-45C3-AA91-100A3D209546}" srcOrd="10" destOrd="0" presId="urn:microsoft.com/office/officeart/2005/8/layout/hierarchy2"/>
    <dgm:cxn modelId="{815F02DD-1B8B-4192-BF4C-243A57226167}" type="presParOf" srcId="{3949477D-0CF1-45C3-AA91-100A3D209546}" destId="{E87A93B5-C311-470B-AA33-DD20B2A6ABAA}" srcOrd="0" destOrd="0" presId="urn:microsoft.com/office/officeart/2005/8/layout/hierarchy2"/>
    <dgm:cxn modelId="{83854EE8-1772-4FA7-889A-8B0FC816E18B}" type="presParOf" srcId="{E2128DA4-64FC-4852-BC11-2E1F48E91B2C}" destId="{B20AC945-36BA-40B2-AE73-A6E57D125BBC}" srcOrd="11" destOrd="0" presId="urn:microsoft.com/office/officeart/2005/8/layout/hierarchy2"/>
    <dgm:cxn modelId="{D727CA17-AE4A-4182-92D5-B97F7B6C4D8C}" type="presParOf" srcId="{B20AC945-36BA-40B2-AE73-A6E57D125BBC}" destId="{C2A064DF-1E81-4CCC-AD97-39756BE5B329}" srcOrd="0" destOrd="0" presId="urn:microsoft.com/office/officeart/2005/8/layout/hierarchy2"/>
    <dgm:cxn modelId="{DDFFDC2E-F921-429F-B0F3-0E22DEE0F863}" type="presParOf" srcId="{B20AC945-36BA-40B2-AE73-A6E57D125BBC}" destId="{BB44EC62-5A74-49FE-BD70-DFDCBCD69305}" srcOrd="1" destOrd="0" presId="urn:microsoft.com/office/officeart/2005/8/layout/hierarchy2"/>
    <dgm:cxn modelId="{8BE36E56-817A-4D9E-8353-C96F84B9E1A5}" type="presParOf" srcId="{1F74C3FC-CF34-472B-B227-4D96F97E68EF}" destId="{D1DB1AA0-3A56-4A5A-81E3-CD4C5C60393F}" srcOrd="2" destOrd="0" presId="urn:microsoft.com/office/officeart/2005/8/layout/hierarchy2"/>
    <dgm:cxn modelId="{88580C17-C3FF-4F4C-9AAF-94EB40144490}" type="presParOf" srcId="{D1DB1AA0-3A56-4A5A-81E3-CD4C5C60393F}" destId="{63D674FF-1D0E-49B0-9843-3AB9FF2E193D}" srcOrd="0" destOrd="0" presId="urn:microsoft.com/office/officeart/2005/8/layout/hierarchy2"/>
    <dgm:cxn modelId="{075FD65B-FDA3-498D-9D88-1CBAB147952D}" type="presParOf" srcId="{1F74C3FC-CF34-472B-B227-4D96F97E68EF}" destId="{3EBB8444-FB5D-4801-B9FC-A45541E0998E}" srcOrd="3" destOrd="0" presId="urn:microsoft.com/office/officeart/2005/8/layout/hierarchy2"/>
    <dgm:cxn modelId="{72118020-A629-42BC-A9D9-BA1E495238D8}" type="presParOf" srcId="{3EBB8444-FB5D-4801-B9FC-A45541E0998E}" destId="{F74499AE-1A25-4E6D-A18B-95E5FEC908B0}" srcOrd="0" destOrd="0" presId="urn:microsoft.com/office/officeart/2005/8/layout/hierarchy2"/>
    <dgm:cxn modelId="{57575D8A-65F8-4631-9830-7AB6BB50C387}" type="presParOf" srcId="{3EBB8444-FB5D-4801-B9FC-A45541E0998E}" destId="{FCA9E036-B396-4B19-A6ED-352550ADF7E3}" srcOrd="1" destOrd="0" presId="urn:microsoft.com/office/officeart/2005/8/layout/hierarchy2"/>
    <dgm:cxn modelId="{C6981978-F313-41C8-A117-1A1AB5C3E8B8}" type="presParOf" srcId="{FCA9E036-B396-4B19-A6ED-352550ADF7E3}" destId="{42053F3B-8F58-4ABF-9FDD-1A004B5F56D3}" srcOrd="0" destOrd="0" presId="urn:microsoft.com/office/officeart/2005/8/layout/hierarchy2"/>
    <dgm:cxn modelId="{D73475F5-C9D4-4CCF-B0DC-4CE627833C83}" type="presParOf" srcId="{42053F3B-8F58-4ABF-9FDD-1A004B5F56D3}" destId="{CD80D21E-5734-4166-B316-DFF3CF9D15F4}" srcOrd="0" destOrd="0" presId="urn:microsoft.com/office/officeart/2005/8/layout/hierarchy2"/>
    <dgm:cxn modelId="{8957717F-30B6-4F7F-A58B-0B1999B17626}" type="presParOf" srcId="{FCA9E036-B396-4B19-A6ED-352550ADF7E3}" destId="{0BCA501D-03AA-4AB4-AA8C-8AA99B4C056A}" srcOrd="1" destOrd="0" presId="urn:microsoft.com/office/officeart/2005/8/layout/hierarchy2"/>
    <dgm:cxn modelId="{D2FDEFFB-0DA2-427D-94B9-873BD9DE6BE7}" type="presParOf" srcId="{0BCA501D-03AA-4AB4-AA8C-8AA99B4C056A}" destId="{96ED56BE-D84D-4587-B76B-4AB1BC24FB43}" srcOrd="0" destOrd="0" presId="urn:microsoft.com/office/officeart/2005/8/layout/hierarchy2"/>
    <dgm:cxn modelId="{A3A76974-68B2-48E5-9791-70761DB2E59E}" type="presParOf" srcId="{0BCA501D-03AA-4AB4-AA8C-8AA99B4C056A}" destId="{28E4B66D-8E79-48E0-9BDF-42CE44898288}" srcOrd="1" destOrd="0" presId="urn:microsoft.com/office/officeart/2005/8/layout/hierarchy2"/>
    <dgm:cxn modelId="{F2D7F398-2177-46EF-BC39-40AAA43F3AD6}" type="presParOf" srcId="{FCA9E036-B396-4B19-A6ED-352550ADF7E3}" destId="{4F614647-7445-4BFC-8D70-CD753D9C9AD1}" srcOrd="2" destOrd="0" presId="urn:microsoft.com/office/officeart/2005/8/layout/hierarchy2"/>
    <dgm:cxn modelId="{0AC7E945-C39F-4552-AC1E-6652B3F1D4A2}" type="presParOf" srcId="{4F614647-7445-4BFC-8D70-CD753D9C9AD1}" destId="{4C59366A-DFBF-4F86-BD36-0A2FF0BA39C1}" srcOrd="0" destOrd="0" presId="urn:microsoft.com/office/officeart/2005/8/layout/hierarchy2"/>
    <dgm:cxn modelId="{C40BC8CE-93DD-46D1-8EAD-37B777993732}" type="presParOf" srcId="{FCA9E036-B396-4B19-A6ED-352550ADF7E3}" destId="{59B9773A-BA4D-4B59-A81C-16EBB966672E}" srcOrd="3" destOrd="0" presId="urn:microsoft.com/office/officeart/2005/8/layout/hierarchy2"/>
    <dgm:cxn modelId="{DAF3FF20-D513-4F59-B113-242238698918}" type="presParOf" srcId="{59B9773A-BA4D-4B59-A81C-16EBB966672E}" destId="{F8B045E4-9E27-456C-919E-89DCF8E61628}" srcOrd="0" destOrd="0" presId="urn:microsoft.com/office/officeart/2005/8/layout/hierarchy2"/>
    <dgm:cxn modelId="{E9805ECE-598F-4024-9DA3-662471683991}" type="presParOf" srcId="{59B9773A-BA4D-4B59-A81C-16EBB966672E}" destId="{CA00C96F-DA4E-4A9A-B8EF-E190058AB19A}" srcOrd="1" destOrd="0" presId="urn:microsoft.com/office/officeart/2005/8/layout/hierarchy2"/>
    <dgm:cxn modelId="{9CF90FDE-A336-49D3-AF08-ABD7AA9B0682}" type="presParOf" srcId="{FCA9E036-B396-4B19-A6ED-352550ADF7E3}" destId="{D435854A-8AE8-49C6-9BD3-696D589BC418}" srcOrd="4" destOrd="0" presId="urn:microsoft.com/office/officeart/2005/8/layout/hierarchy2"/>
    <dgm:cxn modelId="{46F68B24-FF00-4CDB-81A3-F067575EE97A}" type="presParOf" srcId="{D435854A-8AE8-49C6-9BD3-696D589BC418}" destId="{815A360A-B4E3-457A-8862-28FC20FAAEC9}" srcOrd="0" destOrd="0" presId="urn:microsoft.com/office/officeart/2005/8/layout/hierarchy2"/>
    <dgm:cxn modelId="{C7C23AE1-61A2-4F0D-9796-6CACB8B45708}" type="presParOf" srcId="{FCA9E036-B396-4B19-A6ED-352550ADF7E3}" destId="{E97BBD3E-6CCA-4D98-98A6-7B0524D784E5}" srcOrd="5" destOrd="0" presId="urn:microsoft.com/office/officeart/2005/8/layout/hierarchy2"/>
    <dgm:cxn modelId="{BECE112C-8053-4C05-8D90-42A1685D80D9}" type="presParOf" srcId="{E97BBD3E-6CCA-4D98-98A6-7B0524D784E5}" destId="{B0F211A2-6742-4DD8-B711-849FD96D5A00}" srcOrd="0" destOrd="0" presId="urn:microsoft.com/office/officeart/2005/8/layout/hierarchy2"/>
    <dgm:cxn modelId="{8E62DC49-055F-4E1F-8FD5-B46014637B7A}" type="presParOf" srcId="{E97BBD3E-6CCA-4D98-98A6-7B0524D784E5}" destId="{B18C29AF-BD59-4176-AA1F-6050F27870D4}"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B449BD98-0031-490C-A4DD-5FD66AFC7FCD}"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75D4DB73-64B0-443E-B9D2-8C632BAB8088}">
      <dgm:prSet phldrT="[Text]" custT="1"/>
      <dgm:spPr/>
      <dgm:t>
        <a:bodyPr/>
        <a:lstStyle/>
        <a:p>
          <a:r>
            <a:rPr lang="en-US" sz="1800" b="1" dirty="0" smtClean="0">
              <a:solidFill>
                <a:schemeClr val="tx1"/>
              </a:solidFill>
            </a:rPr>
            <a:t>Total Marks</a:t>
          </a:r>
        </a:p>
        <a:p>
          <a:r>
            <a:rPr lang="en-US" sz="1800" b="1" dirty="0" smtClean="0">
              <a:solidFill>
                <a:schemeClr val="tx1"/>
              </a:solidFill>
            </a:rPr>
            <a:t>(200)</a:t>
          </a:r>
          <a:endParaRPr lang="en-US" sz="1800" b="1" dirty="0">
            <a:solidFill>
              <a:schemeClr val="tx1"/>
            </a:solidFill>
          </a:endParaRPr>
        </a:p>
      </dgm:t>
    </dgm:pt>
    <dgm:pt modelId="{2484C584-5EEF-49D3-A888-CB34689F41EB}" type="parTrans" cxnId="{8AA507B6-3887-4787-8B06-9F5E7088E6B0}">
      <dgm:prSet/>
      <dgm:spPr/>
      <dgm:t>
        <a:bodyPr/>
        <a:lstStyle/>
        <a:p>
          <a:endParaRPr lang="en-US">
            <a:solidFill>
              <a:schemeClr val="tx1"/>
            </a:solidFill>
          </a:endParaRPr>
        </a:p>
      </dgm:t>
    </dgm:pt>
    <dgm:pt modelId="{ED7FCB6C-199B-4B52-A1F1-EE427F7AD1EE}" type="sibTrans" cxnId="{8AA507B6-3887-4787-8B06-9F5E7088E6B0}">
      <dgm:prSet/>
      <dgm:spPr/>
      <dgm:t>
        <a:bodyPr/>
        <a:lstStyle/>
        <a:p>
          <a:endParaRPr lang="en-US">
            <a:solidFill>
              <a:schemeClr val="tx1"/>
            </a:solidFill>
          </a:endParaRPr>
        </a:p>
      </dgm:t>
    </dgm:pt>
    <dgm:pt modelId="{462479B8-61E7-4887-B666-D4143E74C8B4}">
      <dgm:prSet phldrT="[Text]" custT="1"/>
      <dgm:spPr/>
      <dgm:t>
        <a:bodyPr/>
        <a:lstStyle/>
        <a:p>
          <a:r>
            <a:rPr lang="en-US" sz="1400" b="1" dirty="0" smtClean="0">
              <a:solidFill>
                <a:schemeClr val="tx1"/>
              </a:solidFill>
            </a:rPr>
            <a:t>Theory (150)</a:t>
          </a:r>
          <a:endParaRPr lang="en-US" sz="1400" b="1" dirty="0">
            <a:solidFill>
              <a:schemeClr val="tx1"/>
            </a:solidFill>
          </a:endParaRPr>
        </a:p>
      </dgm:t>
    </dgm:pt>
    <dgm:pt modelId="{F36A1AF4-69D0-4E57-8CF0-847EA487A7B8}" type="parTrans" cxnId="{D7AE84A0-AD70-41C0-83A7-3B2A11EFDA6A}">
      <dgm:prSet/>
      <dgm:spPr/>
      <dgm:t>
        <a:bodyPr/>
        <a:lstStyle/>
        <a:p>
          <a:endParaRPr lang="en-US">
            <a:solidFill>
              <a:schemeClr val="tx1"/>
            </a:solidFill>
          </a:endParaRPr>
        </a:p>
      </dgm:t>
    </dgm:pt>
    <dgm:pt modelId="{55C3E8A3-E8C3-4FB4-864C-46D085A40BED}" type="sibTrans" cxnId="{D7AE84A0-AD70-41C0-83A7-3B2A11EFDA6A}">
      <dgm:prSet/>
      <dgm:spPr/>
      <dgm:t>
        <a:bodyPr/>
        <a:lstStyle/>
        <a:p>
          <a:endParaRPr lang="en-US">
            <a:solidFill>
              <a:schemeClr val="tx1"/>
            </a:solidFill>
          </a:endParaRPr>
        </a:p>
      </dgm:t>
    </dgm:pt>
    <dgm:pt modelId="{C2AD1040-13B0-4062-A6FF-22B6AC75F099}">
      <dgm:prSet phldrT="[Text]" custT="1"/>
      <dgm:spPr/>
      <dgm:t>
        <a:bodyPr/>
        <a:lstStyle/>
        <a:p>
          <a:r>
            <a:rPr lang="en-US" sz="1200" dirty="0" smtClean="0">
              <a:solidFill>
                <a:schemeClr val="tx1"/>
              </a:solidFill>
            </a:rPr>
            <a:t>Continuous (60)</a:t>
          </a:r>
          <a:endParaRPr lang="en-US" sz="1200" dirty="0">
            <a:solidFill>
              <a:schemeClr val="tx1"/>
            </a:solidFill>
          </a:endParaRPr>
        </a:p>
      </dgm:t>
    </dgm:pt>
    <dgm:pt modelId="{7AA999B3-8EE3-4B57-BA02-3B715D90FE22}" type="parTrans" cxnId="{C86EF64E-8B4C-4E2F-B8EF-EF23E03ADFC7}">
      <dgm:prSet/>
      <dgm:spPr/>
      <dgm:t>
        <a:bodyPr/>
        <a:lstStyle/>
        <a:p>
          <a:endParaRPr lang="en-US">
            <a:solidFill>
              <a:schemeClr val="tx1"/>
            </a:solidFill>
          </a:endParaRPr>
        </a:p>
      </dgm:t>
    </dgm:pt>
    <dgm:pt modelId="{D0FE4643-87FC-4FC6-9C02-1EA4E1A49C24}" type="sibTrans" cxnId="{C86EF64E-8B4C-4E2F-B8EF-EF23E03ADFC7}">
      <dgm:prSet/>
      <dgm:spPr/>
      <dgm:t>
        <a:bodyPr/>
        <a:lstStyle/>
        <a:p>
          <a:endParaRPr lang="en-US">
            <a:solidFill>
              <a:schemeClr val="tx1"/>
            </a:solidFill>
          </a:endParaRPr>
        </a:p>
      </dgm:t>
    </dgm:pt>
    <dgm:pt modelId="{615B4323-C4CC-425C-BAE5-2A793DB88611}">
      <dgm:prSet phldrT="[Text]"/>
      <dgm:spPr/>
      <dgm:t>
        <a:bodyPr/>
        <a:lstStyle/>
        <a:p>
          <a:r>
            <a:rPr lang="en-US" dirty="0" smtClean="0">
              <a:solidFill>
                <a:schemeClr val="tx1"/>
              </a:solidFill>
            </a:rPr>
            <a:t>Final (90)</a:t>
          </a:r>
          <a:endParaRPr lang="en-US" dirty="0">
            <a:solidFill>
              <a:schemeClr val="tx1"/>
            </a:solidFill>
          </a:endParaRPr>
        </a:p>
      </dgm:t>
    </dgm:pt>
    <dgm:pt modelId="{3D6C8A88-6D9A-4D49-B49E-8D6879505B3A}" type="parTrans" cxnId="{0592AE00-FA03-4840-B91D-A11F48E62B78}">
      <dgm:prSet/>
      <dgm:spPr/>
      <dgm:t>
        <a:bodyPr/>
        <a:lstStyle/>
        <a:p>
          <a:endParaRPr lang="en-US">
            <a:solidFill>
              <a:schemeClr val="tx1"/>
            </a:solidFill>
          </a:endParaRPr>
        </a:p>
      </dgm:t>
    </dgm:pt>
    <dgm:pt modelId="{07891207-1FB7-4AB6-BFD2-2BC6483B7703}" type="sibTrans" cxnId="{0592AE00-FA03-4840-B91D-A11F48E62B78}">
      <dgm:prSet/>
      <dgm:spPr/>
      <dgm:t>
        <a:bodyPr/>
        <a:lstStyle/>
        <a:p>
          <a:endParaRPr lang="en-US">
            <a:solidFill>
              <a:schemeClr val="tx1"/>
            </a:solidFill>
          </a:endParaRPr>
        </a:p>
      </dgm:t>
    </dgm:pt>
    <dgm:pt modelId="{5624B671-5C16-4F06-8586-64856EEA3BE8}">
      <dgm:prSet phldrT="[Text]" custT="1"/>
      <dgm:spPr/>
      <dgm:t>
        <a:bodyPr/>
        <a:lstStyle/>
        <a:p>
          <a:r>
            <a:rPr lang="en-US" sz="1400" b="1" dirty="0" smtClean="0">
              <a:solidFill>
                <a:schemeClr val="tx1"/>
              </a:solidFill>
            </a:rPr>
            <a:t>Practical (50)</a:t>
          </a:r>
          <a:endParaRPr lang="en-US" sz="1400" b="1" dirty="0">
            <a:solidFill>
              <a:schemeClr val="tx1"/>
            </a:solidFill>
          </a:endParaRPr>
        </a:p>
      </dgm:t>
    </dgm:pt>
    <dgm:pt modelId="{0884F62F-B912-4013-AFB4-A0B0E2627EA6}" type="parTrans" cxnId="{7FF95080-7987-4075-B22D-D782EB272CF7}">
      <dgm:prSet/>
      <dgm:spPr/>
      <dgm:t>
        <a:bodyPr/>
        <a:lstStyle/>
        <a:p>
          <a:endParaRPr lang="en-US">
            <a:solidFill>
              <a:schemeClr val="tx1"/>
            </a:solidFill>
          </a:endParaRPr>
        </a:p>
      </dgm:t>
    </dgm:pt>
    <dgm:pt modelId="{7E64A853-F78D-450F-A707-E7F5C4A2D584}" type="sibTrans" cxnId="{7FF95080-7987-4075-B22D-D782EB272CF7}">
      <dgm:prSet/>
      <dgm:spPr/>
      <dgm:t>
        <a:bodyPr/>
        <a:lstStyle/>
        <a:p>
          <a:endParaRPr lang="en-US">
            <a:solidFill>
              <a:schemeClr val="tx1"/>
            </a:solidFill>
          </a:endParaRPr>
        </a:p>
      </dgm:t>
    </dgm:pt>
    <dgm:pt modelId="{674CDE7D-833F-4AF2-A7CB-F47DCD22AC40}">
      <dgm:prSet phldrT="[Text]"/>
      <dgm:spPr/>
      <dgm:t>
        <a:bodyPr/>
        <a:lstStyle/>
        <a:p>
          <a:r>
            <a:rPr lang="en-US" dirty="0" smtClean="0">
              <a:solidFill>
                <a:schemeClr val="tx1"/>
              </a:solidFill>
            </a:rPr>
            <a:t>Continuous (25)</a:t>
          </a:r>
          <a:endParaRPr lang="en-US" dirty="0">
            <a:solidFill>
              <a:schemeClr val="tx1"/>
            </a:solidFill>
          </a:endParaRPr>
        </a:p>
      </dgm:t>
    </dgm:pt>
    <dgm:pt modelId="{CFEBE484-914C-4DF5-9779-ADCF208B6190}" type="parTrans" cxnId="{5FD0CED2-7BF7-46BB-95C7-AC12CC8CACA6}">
      <dgm:prSet/>
      <dgm:spPr/>
      <dgm:t>
        <a:bodyPr/>
        <a:lstStyle/>
        <a:p>
          <a:endParaRPr lang="en-US">
            <a:solidFill>
              <a:schemeClr val="tx1"/>
            </a:solidFill>
          </a:endParaRPr>
        </a:p>
      </dgm:t>
    </dgm:pt>
    <dgm:pt modelId="{04BDEE40-8E7D-45EB-AD22-67A9F63F29B2}" type="sibTrans" cxnId="{5FD0CED2-7BF7-46BB-95C7-AC12CC8CACA6}">
      <dgm:prSet/>
      <dgm:spPr/>
      <dgm:t>
        <a:bodyPr/>
        <a:lstStyle/>
        <a:p>
          <a:endParaRPr lang="en-US">
            <a:solidFill>
              <a:schemeClr val="tx1"/>
            </a:solidFill>
          </a:endParaRPr>
        </a:p>
      </dgm:t>
    </dgm:pt>
    <dgm:pt modelId="{ACAFA4E7-57D5-4FD2-90CB-B88E6C0CDE4D}">
      <dgm:prSet/>
      <dgm:spPr/>
      <dgm:t>
        <a:bodyPr/>
        <a:lstStyle/>
        <a:p>
          <a:r>
            <a:rPr lang="en-US" dirty="0" smtClean="0">
              <a:solidFill>
                <a:schemeClr val="tx1"/>
              </a:solidFill>
            </a:rPr>
            <a:t>Final (25)</a:t>
          </a:r>
          <a:endParaRPr lang="en-US" dirty="0">
            <a:solidFill>
              <a:schemeClr val="tx1"/>
            </a:solidFill>
          </a:endParaRPr>
        </a:p>
      </dgm:t>
    </dgm:pt>
    <dgm:pt modelId="{19C71EC0-FEEE-42F6-ABD0-B2BAADD6D7B3}" type="parTrans" cxnId="{B276DDA0-3A7C-40E1-AFAD-EAD5FFE2B2ED}">
      <dgm:prSet/>
      <dgm:spPr/>
      <dgm:t>
        <a:bodyPr/>
        <a:lstStyle/>
        <a:p>
          <a:endParaRPr lang="en-US">
            <a:solidFill>
              <a:schemeClr val="tx1"/>
            </a:solidFill>
          </a:endParaRPr>
        </a:p>
      </dgm:t>
    </dgm:pt>
    <dgm:pt modelId="{55C5EF56-AA94-4BD0-A4BB-9EA20F5915CD}" type="sibTrans" cxnId="{B276DDA0-3A7C-40E1-AFAD-EAD5FFE2B2ED}">
      <dgm:prSet/>
      <dgm:spPr/>
      <dgm:t>
        <a:bodyPr/>
        <a:lstStyle/>
        <a:p>
          <a:endParaRPr lang="en-US">
            <a:solidFill>
              <a:schemeClr val="tx1"/>
            </a:solidFill>
          </a:endParaRPr>
        </a:p>
      </dgm:t>
    </dgm:pt>
    <dgm:pt modelId="{4A6B38C0-4ACB-46CF-BCC8-CF9A7F093BF1}">
      <dgm:prSet/>
      <dgm:spPr/>
      <dgm:t>
        <a:bodyPr/>
        <a:lstStyle/>
        <a:p>
          <a:r>
            <a:rPr lang="en-US" dirty="0" smtClean="0">
              <a:solidFill>
                <a:schemeClr val="tx1"/>
              </a:solidFill>
            </a:rPr>
            <a:t>Attendance (8)</a:t>
          </a:r>
          <a:endParaRPr lang="en-US" dirty="0">
            <a:solidFill>
              <a:schemeClr val="tx1"/>
            </a:solidFill>
          </a:endParaRPr>
        </a:p>
      </dgm:t>
    </dgm:pt>
    <dgm:pt modelId="{16ABFE22-3633-4E5F-91F7-092AEA3DD361}" type="parTrans" cxnId="{0CC6E07E-E50E-4AD0-9916-DD2CE364A0B0}">
      <dgm:prSet/>
      <dgm:spPr/>
      <dgm:t>
        <a:bodyPr/>
        <a:lstStyle/>
        <a:p>
          <a:endParaRPr lang="en-US">
            <a:solidFill>
              <a:schemeClr val="tx1"/>
            </a:solidFill>
          </a:endParaRPr>
        </a:p>
      </dgm:t>
    </dgm:pt>
    <dgm:pt modelId="{9B9FAF99-E977-4D7C-AEA0-A956BD121FA6}" type="sibTrans" cxnId="{0CC6E07E-E50E-4AD0-9916-DD2CE364A0B0}">
      <dgm:prSet/>
      <dgm:spPr/>
      <dgm:t>
        <a:bodyPr/>
        <a:lstStyle/>
        <a:p>
          <a:endParaRPr lang="en-US">
            <a:solidFill>
              <a:schemeClr val="tx1"/>
            </a:solidFill>
          </a:endParaRPr>
        </a:p>
      </dgm:t>
    </dgm:pt>
    <dgm:pt modelId="{0801BF8B-EF15-4415-899B-D3564ED422C2}">
      <dgm:prSet/>
      <dgm:spPr/>
      <dgm:t>
        <a:bodyPr/>
        <a:lstStyle/>
        <a:p>
          <a:r>
            <a:rPr lang="en-US" dirty="0" smtClean="0">
              <a:solidFill>
                <a:schemeClr val="tx1"/>
              </a:solidFill>
            </a:rPr>
            <a:t>Mid Term (30)</a:t>
          </a:r>
          <a:endParaRPr lang="en-US" dirty="0">
            <a:solidFill>
              <a:schemeClr val="tx1"/>
            </a:solidFill>
          </a:endParaRPr>
        </a:p>
      </dgm:t>
    </dgm:pt>
    <dgm:pt modelId="{D646930C-99F1-4216-A272-087DA238A1A0}" type="parTrans" cxnId="{5691E4B8-10A8-4516-83B3-DC874F01695C}">
      <dgm:prSet/>
      <dgm:spPr/>
      <dgm:t>
        <a:bodyPr/>
        <a:lstStyle/>
        <a:p>
          <a:endParaRPr lang="en-US">
            <a:solidFill>
              <a:schemeClr val="tx1"/>
            </a:solidFill>
          </a:endParaRPr>
        </a:p>
      </dgm:t>
    </dgm:pt>
    <dgm:pt modelId="{20E15DF8-9DAB-4741-8239-B9F2A71FE999}" type="sibTrans" cxnId="{5691E4B8-10A8-4516-83B3-DC874F01695C}">
      <dgm:prSet/>
      <dgm:spPr/>
      <dgm:t>
        <a:bodyPr/>
        <a:lstStyle/>
        <a:p>
          <a:endParaRPr lang="en-US">
            <a:solidFill>
              <a:schemeClr val="tx1"/>
            </a:solidFill>
          </a:endParaRPr>
        </a:p>
      </dgm:t>
    </dgm:pt>
    <dgm:pt modelId="{8D4F1FF6-C952-4027-9135-95C8198E8A5A}">
      <dgm:prSet/>
      <dgm:spPr/>
      <dgm:t>
        <a:bodyPr/>
        <a:lstStyle/>
        <a:p>
          <a:r>
            <a:rPr lang="en-US" dirty="0" smtClean="0">
              <a:solidFill>
                <a:schemeClr val="tx1"/>
              </a:solidFill>
            </a:rPr>
            <a:t>QT+CT Test (22)</a:t>
          </a:r>
          <a:endParaRPr lang="en-US" dirty="0">
            <a:solidFill>
              <a:schemeClr val="tx1"/>
            </a:solidFill>
          </a:endParaRPr>
        </a:p>
      </dgm:t>
    </dgm:pt>
    <dgm:pt modelId="{97BCD4B8-9979-47EC-B35D-A32666529AE2}" type="parTrans" cxnId="{DCB1C81D-3CDC-494E-B816-1F4E16DAA089}">
      <dgm:prSet/>
      <dgm:spPr/>
      <dgm:t>
        <a:bodyPr/>
        <a:lstStyle/>
        <a:p>
          <a:endParaRPr lang="en-US">
            <a:solidFill>
              <a:schemeClr val="tx1"/>
            </a:solidFill>
          </a:endParaRPr>
        </a:p>
      </dgm:t>
    </dgm:pt>
    <dgm:pt modelId="{A60CD678-8601-4818-A249-6FD8F80E0ABE}" type="sibTrans" cxnId="{DCB1C81D-3CDC-494E-B816-1F4E16DAA089}">
      <dgm:prSet/>
      <dgm:spPr/>
      <dgm:t>
        <a:bodyPr/>
        <a:lstStyle/>
        <a:p>
          <a:endParaRPr lang="en-US">
            <a:solidFill>
              <a:schemeClr val="tx1"/>
            </a:solidFill>
          </a:endParaRPr>
        </a:p>
      </dgm:t>
    </dgm:pt>
    <dgm:pt modelId="{25982394-C96E-4C44-834D-658115AB6C9D}">
      <dgm:prSet/>
      <dgm:spPr/>
      <dgm:t>
        <a:bodyPr/>
        <a:lstStyle/>
        <a:p>
          <a:r>
            <a:rPr lang="en-US" dirty="0" smtClean="0">
              <a:solidFill>
                <a:schemeClr val="tx1"/>
              </a:solidFill>
            </a:rPr>
            <a:t>Experiment  (10)</a:t>
          </a:r>
          <a:endParaRPr lang="en-US" dirty="0">
            <a:solidFill>
              <a:schemeClr val="tx1"/>
            </a:solidFill>
          </a:endParaRPr>
        </a:p>
      </dgm:t>
    </dgm:pt>
    <dgm:pt modelId="{E16FD0AD-AED7-4563-B233-C2BF6C4EC8BA}" type="parTrans" cxnId="{CEA1BBE5-669B-411C-8A67-9FD700EE5143}">
      <dgm:prSet/>
      <dgm:spPr/>
      <dgm:t>
        <a:bodyPr/>
        <a:lstStyle/>
        <a:p>
          <a:endParaRPr lang="en-US">
            <a:solidFill>
              <a:schemeClr val="tx1"/>
            </a:solidFill>
          </a:endParaRPr>
        </a:p>
      </dgm:t>
    </dgm:pt>
    <dgm:pt modelId="{4E5187D9-04F4-4D93-B596-E3BD3AE5C937}" type="sibTrans" cxnId="{CEA1BBE5-669B-411C-8A67-9FD700EE5143}">
      <dgm:prSet/>
      <dgm:spPr/>
      <dgm:t>
        <a:bodyPr/>
        <a:lstStyle/>
        <a:p>
          <a:endParaRPr lang="en-US">
            <a:solidFill>
              <a:schemeClr val="tx1"/>
            </a:solidFill>
          </a:endParaRPr>
        </a:p>
      </dgm:t>
    </dgm:pt>
    <dgm:pt modelId="{AF8D5528-F7A8-4595-B84A-6E5937A5EB2E}">
      <dgm:prSet/>
      <dgm:spPr/>
      <dgm:t>
        <a:bodyPr/>
        <a:lstStyle/>
        <a:p>
          <a:r>
            <a:rPr lang="en-US" dirty="0" smtClean="0">
              <a:solidFill>
                <a:schemeClr val="tx1"/>
              </a:solidFill>
            </a:rPr>
            <a:t>Home Task  (3)</a:t>
          </a:r>
          <a:endParaRPr lang="en-US" dirty="0">
            <a:solidFill>
              <a:schemeClr val="tx1"/>
            </a:solidFill>
          </a:endParaRPr>
        </a:p>
      </dgm:t>
    </dgm:pt>
    <dgm:pt modelId="{A8CE02CF-C660-4EE9-9A56-8A4B6F2A6BCD}" type="parTrans" cxnId="{60596D90-20F0-428D-9FD1-8989193B97C2}">
      <dgm:prSet/>
      <dgm:spPr/>
      <dgm:t>
        <a:bodyPr/>
        <a:lstStyle/>
        <a:p>
          <a:endParaRPr lang="en-US">
            <a:solidFill>
              <a:schemeClr val="tx1"/>
            </a:solidFill>
          </a:endParaRPr>
        </a:p>
      </dgm:t>
    </dgm:pt>
    <dgm:pt modelId="{C84FD6AC-C7DB-46D3-9F2E-5460E2403F47}" type="sibTrans" cxnId="{60596D90-20F0-428D-9FD1-8989193B97C2}">
      <dgm:prSet/>
      <dgm:spPr/>
      <dgm:t>
        <a:bodyPr/>
        <a:lstStyle/>
        <a:p>
          <a:endParaRPr lang="en-US">
            <a:solidFill>
              <a:schemeClr val="tx1"/>
            </a:solidFill>
          </a:endParaRPr>
        </a:p>
      </dgm:t>
    </dgm:pt>
    <dgm:pt modelId="{2DBC8866-5A8D-4C79-BF5B-898574530A36}">
      <dgm:prSet/>
      <dgm:spPr/>
      <dgm:t>
        <a:bodyPr/>
        <a:lstStyle/>
        <a:p>
          <a:r>
            <a:rPr lang="en-US" dirty="0" smtClean="0">
              <a:solidFill>
                <a:schemeClr val="tx1"/>
              </a:solidFill>
            </a:rPr>
            <a:t>Job Report  (5)</a:t>
          </a:r>
          <a:endParaRPr lang="en-US" dirty="0">
            <a:solidFill>
              <a:schemeClr val="tx1"/>
            </a:solidFill>
          </a:endParaRPr>
        </a:p>
      </dgm:t>
    </dgm:pt>
    <dgm:pt modelId="{B600CEB8-6C5D-4323-ACEB-25962DD41B53}" type="parTrans" cxnId="{6904B177-3586-447D-90E7-22E3FABE3091}">
      <dgm:prSet/>
      <dgm:spPr/>
      <dgm:t>
        <a:bodyPr/>
        <a:lstStyle/>
        <a:p>
          <a:endParaRPr lang="en-US">
            <a:solidFill>
              <a:schemeClr val="tx1"/>
            </a:solidFill>
          </a:endParaRPr>
        </a:p>
      </dgm:t>
    </dgm:pt>
    <dgm:pt modelId="{33661415-C33C-4087-94D1-E652EF9FF6D8}" type="sibTrans" cxnId="{6904B177-3586-447D-90E7-22E3FABE3091}">
      <dgm:prSet/>
      <dgm:spPr/>
      <dgm:t>
        <a:bodyPr/>
        <a:lstStyle/>
        <a:p>
          <a:endParaRPr lang="en-US">
            <a:solidFill>
              <a:schemeClr val="tx1"/>
            </a:solidFill>
          </a:endParaRPr>
        </a:p>
      </dgm:t>
    </dgm:pt>
    <dgm:pt modelId="{E93ABB4E-850F-4ECC-BCC6-C8DE80A918DF}">
      <dgm:prSet/>
      <dgm:spPr/>
      <dgm:t>
        <a:bodyPr/>
        <a:lstStyle/>
        <a:p>
          <a:r>
            <a:rPr lang="en-US" dirty="0" smtClean="0">
              <a:solidFill>
                <a:schemeClr val="tx1"/>
              </a:solidFill>
            </a:rPr>
            <a:t>Oral Test  (3)</a:t>
          </a:r>
          <a:endParaRPr lang="en-US" dirty="0">
            <a:solidFill>
              <a:schemeClr val="tx1"/>
            </a:solidFill>
          </a:endParaRPr>
        </a:p>
      </dgm:t>
    </dgm:pt>
    <dgm:pt modelId="{1669B542-00F9-4963-A042-6AC8EAD6D573}" type="parTrans" cxnId="{72327B80-6DAC-48D8-B0C3-DA87EDB7C741}">
      <dgm:prSet/>
      <dgm:spPr/>
      <dgm:t>
        <a:bodyPr/>
        <a:lstStyle/>
        <a:p>
          <a:endParaRPr lang="en-US">
            <a:solidFill>
              <a:schemeClr val="tx1"/>
            </a:solidFill>
          </a:endParaRPr>
        </a:p>
      </dgm:t>
    </dgm:pt>
    <dgm:pt modelId="{31079B2E-76EC-41BA-9609-429BBB3227BB}" type="sibTrans" cxnId="{72327B80-6DAC-48D8-B0C3-DA87EDB7C741}">
      <dgm:prSet/>
      <dgm:spPr/>
      <dgm:t>
        <a:bodyPr/>
        <a:lstStyle/>
        <a:p>
          <a:endParaRPr lang="en-US">
            <a:solidFill>
              <a:schemeClr val="tx1"/>
            </a:solidFill>
          </a:endParaRPr>
        </a:p>
      </dgm:t>
    </dgm:pt>
    <dgm:pt modelId="{5E8F5E8F-C8FD-4B51-9700-94B3D2117F69}">
      <dgm:prSet/>
      <dgm:spPr/>
      <dgm:t>
        <a:bodyPr/>
        <a:lstStyle/>
        <a:p>
          <a:r>
            <a:rPr lang="en-US" dirty="0" smtClean="0">
              <a:solidFill>
                <a:schemeClr val="tx1"/>
              </a:solidFill>
            </a:rPr>
            <a:t>Behavior  (1)</a:t>
          </a:r>
          <a:endParaRPr lang="en-US" dirty="0">
            <a:solidFill>
              <a:schemeClr val="tx1"/>
            </a:solidFill>
          </a:endParaRPr>
        </a:p>
      </dgm:t>
    </dgm:pt>
    <dgm:pt modelId="{9F006428-9B4F-498F-815B-011EF5A65731}" type="parTrans" cxnId="{A0EDF920-8DC6-42CD-B826-D07D63499E01}">
      <dgm:prSet/>
      <dgm:spPr/>
      <dgm:t>
        <a:bodyPr/>
        <a:lstStyle/>
        <a:p>
          <a:endParaRPr lang="en-US">
            <a:solidFill>
              <a:schemeClr val="tx1"/>
            </a:solidFill>
          </a:endParaRPr>
        </a:p>
      </dgm:t>
    </dgm:pt>
    <dgm:pt modelId="{550B1E32-57CC-428A-8D94-1F45F34D59C4}" type="sibTrans" cxnId="{A0EDF920-8DC6-42CD-B826-D07D63499E01}">
      <dgm:prSet/>
      <dgm:spPr/>
      <dgm:t>
        <a:bodyPr/>
        <a:lstStyle/>
        <a:p>
          <a:endParaRPr lang="en-US">
            <a:solidFill>
              <a:schemeClr val="tx1"/>
            </a:solidFill>
          </a:endParaRPr>
        </a:p>
      </dgm:t>
    </dgm:pt>
    <dgm:pt modelId="{805BC06D-BB28-4DD4-9516-14D49F4DC8B9}">
      <dgm:prSet/>
      <dgm:spPr/>
      <dgm:t>
        <a:bodyPr/>
        <a:lstStyle/>
        <a:p>
          <a:r>
            <a:rPr lang="en-US" dirty="0" smtClean="0">
              <a:solidFill>
                <a:schemeClr val="tx1"/>
              </a:solidFill>
            </a:rPr>
            <a:t>Attendance (3)</a:t>
          </a:r>
          <a:endParaRPr lang="en-US" dirty="0">
            <a:solidFill>
              <a:schemeClr val="tx1"/>
            </a:solidFill>
          </a:endParaRPr>
        </a:p>
      </dgm:t>
    </dgm:pt>
    <dgm:pt modelId="{8EFA9B5B-22E8-4518-B31A-283A33627641}" type="parTrans" cxnId="{9863E3C4-A881-406E-AFC3-3194758DCF46}">
      <dgm:prSet/>
      <dgm:spPr/>
      <dgm:t>
        <a:bodyPr/>
        <a:lstStyle/>
        <a:p>
          <a:endParaRPr lang="en-US">
            <a:solidFill>
              <a:schemeClr val="tx1"/>
            </a:solidFill>
          </a:endParaRPr>
        </a:p>
      </dgm:t>
    </dgm:pt>
    <dgm:pt modelId="{09CF6DF3-DD88-415D-9D67-7D0902079D5E}" type="sibTrans" cxnId="{9863E3C4-A881-406E-AFC3-3194758DCF46}">
      <dgm:prSet/>
      <dgm:spPr/>
      <dgm:t>
        <a:bodyPr/>
        <a:lstStyle/>
        <a:p>
          <a:endParaRPr lang="en-US">
            <a:solidFill>
              <a:schemeClr val="tx1"/>
            </a:solidFill>
          </a:endParaRPr>
        </a:p>
      </dgm:t>
    </dgm:pt>
    <dgm:pt modelId="{3490BD32-C369-44FA-AE8B-1F28B51A539E}">
      <dgm:prSet/>
      <dgm:spPr/>
      <dgm:t>
        <a:bodyPr/>
        <a:lstStyle/>
        <a:p>
          <a:r>
            <a:rPr lang="en-US" dirty="0" smtClean="0">
              <a:solidFill>
                <a:schemeClr val="tx1"/>
              </a:solidFill>
            </a:rPr>
            <a:t>Experiment (15)</a:t>
          </a:r>
          <a:endParaRPr lang="en-US" dirty="0">
            <a:solidFill>
              <a:schemeClr val="tx1"/>
            </a:solidFill>
          </a:endParaRPr>
        </a:p>
      </dgm:t>
    </dgm:pt>
    <dgm:pt modelId="{D8621D78-C334-4ED3-B504-6A7FB2282568}" type="parTrans" cxnId="{7200D61D-35FB-48F5-B848-E729E8E6C4A9}">
      <dgm:prSet/>
      <dgm:spPr/>
      <dgm:t>
        <a:bodyPr/>
        <a:lstStyle/>
        <a:p>
          <a:endParaRPr lang="en-US">
            <a:solidFill>
              <a:schemeClr val="tx1"/>
            </a:solidFill>
          </a:endParaRPr>
        </a:p>
      </dgm:t>
    </dgm:pt>
    <dgm:pt modelId="{3D80C9C0-EFA2-44C8-A591-96462B2947CA}" type="sibTrans" cxnId="{7200D61D-35FB-48F5-B848-E729E8E6C4A9}">
      <dgm:prSet/>
      <dgm:spPr/>
      <dgm:t>
        <a:bodyPr/>
        <a:lstStyle/>
        <a:p>
          <a:endParaRPr lang="en-US">
            <a:solidFill>
              <a:schemeClr val="tx1"/>
            </a:solidFill>
          </a:endParaRPr>
        </a:p>
      </dgm:t>
    </dgm:pt>
    <dgm:pt modelId="{B7E9B43C-C805-44C7-9AB6-B61AB046CB43}">
      <dgm:prSet/>
      <dgm:spPr/>
      <dgm:t>
        <a:bodyPr/>
        <a:lstStyle/>
        <a:p>
          <a:r>
            <a:rPr lang="en-US" dirty="0" smtClean="0">
              <a:solidFill>
                <a:schemeClr val="tx1"/>
              </a:solidFill>
            </a:rPr>
            <a:t>Report (5)</a:t>
          </a:r>
          <a:endParaRPr lang="en-US" dirty="0">
            <a:solidFill>
              <a:schemeClr val="tx1"/>
            </a:solidFill>
          </a:endParaRPr>
        </a:p>
      </dgm:t>
    </dgm:pt>
    <dgm:pt modelId="{E90F2418-CBDB-4E10-9CA7-AF805D8D2E0C}" type="parTrans" cxnId="{1630AE93-D835-40ED-87D8-D5C0B61F752D}">
      <dgm:prSet/>
      <dgm:spPr/>
      <dgm:t>
        <a:bodyPr/>
        <a:lstStyle/>
        <a:p>
          <a:endParaRPr lang="en-US">
            <a:solidFill>
              <a:schemeClr val="tx1"/>
            </a:solidFill>
          </a:endParaRPr>
        </a:p>
      </dgm:t>
    </dgm:pt>
    <dgm:pt modelId="{B2A3710A-228D-4C1B-9212-79704B9DCFE3}" type="sibTrans" cxnId="{1630AE93-D835-40ED-87D8-D5C0B61F752D}">
      <dgm:prSet/>
      <dgm:spPr/>
      <dgm:t>
        <a:bodyPr/>
        <a:lstStyle/>
        <a:p>
          <a:endParaRPr lang="en-US">
            <a:solidFill>
              <a:schemeClr val="tx1"/>
            </a:solidFill>
          </a:endParaRPr>
        </a:p>
      </dgm:t>
    </dgm:pt>
    <dgm:pt modelId="{01C58F2A-C629-4896-AE75-491FC592D7A6}">
      <dgm:prSet/>
      <dgm:spPr/>
      <dgm:t>
        <a:bodyPr/>
        <a:lstStyle/>
        <a:p>
          <a:r>
            <a:rPr lang="en-US" dirty="0" smtClean="0">
              <a:solidFill>
                <a:schemeClr val="tx1"/>
              </a:solidFill>
            </a:rPr>
            <a:t>Oral Test (5)</a:t>
          </a:r>
          <a:endParaRPr lang="en-US" dirty="0">
            <a:solidFill>
              <a:schemeClr val="tx1"/>
            </a:solidFill>
          </a:endParaRPr>
        </a:p>
      </dgm:t>
    </dgm:pt>
    <dgm:pt modelId="{594EE377-438E-482D-8AD5-9B1E2AEB8778}" type="parTrans" cxnId="{DBC95D39-5F4E-49E7-9C76-6776688D46D7}">
      <dgm:prSet/>
      <dgm:spPr/>
      <dgm:t>
        <a:bodyPr/>
        <a:lstStyle/>
        <a:p>
          <a:endParaRPr lang="en-US">
            <a:solidFill>
              <a:schemeClr val="tx1"/>
            </a:solidFill>
          </a:endParaRPr>
        </a:p>
      </dgm:t>
    </dgm:pt>
    <dgm:pt modelId="{B2C71491-CCFE-4FC3-A3D7-BCAEFA223F46}" type="sibTrans" cxnId="{DBC95D39-5F4E-49E7-9C76-6776688D46D7}">
      <dgm:prSet/>
      <dgm:spPr/>
      <dgm:t>
        <a:bodyPr/>
        <a:lstStyle/>
        <a:p>
          <a:endParaRPr lang="en-US">
            <a:solidFill>
              <a:schemeClr val="tx1"/>
            </a:solidFill>
          </a:endParaRPr>
        </a:p>
      </dgm:t>
    </dgm:pt>
    <dgm:pt modelId="{F968B1DD-55C0-4D33-8C79-C6002C350AF1}" type="pres">
      <dgm:prSet presAssocID="{B449BD98-0031-490C-A4DD-5FD66AFC7FCD}" presName="diagram" presStyleCnt="0">
        <dgm:presLayoutVars>
          <dgm:chPref val="1"/>
          <dgm:dir/>
          <dgm:animOne val="branch"/>
          <dgm:animLvl val="lvl"/>
          <dgm:resizeHandles val="exact"/>
        </dgm:presLayoutVars>
      </dgm:prSet>
      <dgm:spPr/>
      <dgm:t>
        <a:bodyPr/>
        <a:lstStyle/>
        <a:p>
          <a:endParaRPr lang="en-US"/>
        </a:p>
      </dgm:t>
    </dgm:pt>
    <dgm:pt modelId="{E6FC218B-6B97-4FF9-8B0C-2DD2A2639613}" type="pres">
      <dgm:prSet presAssocID="{75D4DB73-64B0-443E-B9D2-8C632BAB8088}" presName="root1" presStyleCnt="0"/>
      <dgm:spPr/>
    </dgm:pt>
    <dgm:pt modelId="{CE114702-AF0D-40F8-B533-593B34B60AA9}" type="pres">
      <dgm:prSet presAssocID="{75D4DB73-64B0-443E-B9D2-8C632BAB8088}" presName="LevelOneTextNode" presStyleLbl="node0" presStyleIdx="0" presStyleCnt="1" custScaleX="175727" custScaleY="131165">
        <dgm:presLayoutVars>
          <dgm:chPref val="3"/>
        </dgm:presLayoutVars>
      </dgm:prSet>
      <dgm:spPr/>
      <dgm:t>
        <a:bodyPr/>
        <a:lstStyle/>
        <a:p>
          <a:endParaRPr lang="en-US"/>
        </a:p>
      </dgm:t>
    </dgm:pt>
    <dgm:pt modelId="{24597AD9-6B74-46F6-A5DB-10529BA7ABF8}" type="pres">
      <dgm:prSet presAssocID="{75D4DB73-64B0-443E-B9D2-8C632BAB8088}" presName="level2hierChild" presStyleCnt="0"/>
      <dgm:spPr/>
    </dgm:pt>
    <dgm:pt modelId="{7BD68077-79D3-4188-8956-55BF0C61400B}" type="pres">
      <dgm:prSet presAssocID="{F36A1AF4-69D0-4E57-8CF0-847EA487A7B8}" presName="conn2-1" presStyleLbl="parChTrans1D2" presStyleIdx="0" presStyleCnt="2"/>
      <dgm:spPr/>
      <dgm:t>
        <a:bodyPr/>
        <a:lstStyle/>
        <a:p>
          <a:endParaRPr lang="en-US"/>
        </a:p>
      </dgm:t>
    </dgm:pt>
    <dgm:pt modelId="{F357BEA0-B4FA-4F81-8163-1BF710EB8773}" type="pres">
      <dgm:prSet presAssocID="{F36A1AF4-69D0-4E57-8CF0-847EA487A7B8}" presName="connTx" presStyleLbl="parChTrans1D2" presStyleIdx="0" presStyleCnt="2"/>
      <dgm:spPr/>
      <dgm:t>
        <a:bodyPr/>
        <a:lstStyle/>
        <a:p>
          <a:endParaRPr lang="en-US"/>
        </a:p>
      </dgm:t>
    </dgm:pt>
    <dgm:pt modelId="{1A4B154A-75BD-4457-9809-87EDF3D9FB58}" type="pres">
      <dgm:prSet presAssocID="{462479B8-61E7-4887-B666-D4143E74C8B4}" presName="root2" presStyleCnt="0"/>
      <dgm:spPr/>
    </dgm:pt>
    <dgm:pt modelId="{3D1198D9-42FE-4B6D-B0E0-C5849D56F09A}" type="pres">
      <dgm:prSet presAssocID="{462479B8-61E7-4887-B666-D4143E74C8B4}" presName="LevelTwoTextNode" presStyleLbl="node2" presStyleIdx="0" presStyleCnt="2">
        <dgm:presLayoutVars>
          <dgm:chPref val="3"/>
        </dgm:presLayoutVars>
      </dgm:prSet>
      <dgm:spPr/>
      <dgm:t>
        <a:bodyPr/>
        <a:lstStyle/>
        <a:p>
          <a:endParaRPr lang="en-US"/>
        </a:p>
      </dgm:t>
    </dgm:pt>
    <dgm:pt modelId="{4058E68D-6B42-4B57-978B-DD4590C39BC8}" type="pres">
      <dgm:prSet presAssocID="{462479B8-61E7-4887-B666-D4143E74C8B4}" presName="level3hierChild" presStyleCnt="0"/>
      <dgm:spPr/>
    </dgm:pt>
    <dgm:pt modelId="{602D4927-D2B7-4C07-A4C5-1854A63C5F37}" type="pres">
      <dgm:prSet presAssocID="{7AA999B3-8EE3-4B57-BA02-3B715D90FE22}" presName="conn2-1" presStyleLbl="parChTrans1D3" presStyleIdx="0" presStyleCnt="4"/>
      <dgm:spPr/>
      <dgm:t>
        <a:bodyPr/>
        <a:lstStyle/>
        <a:p>
          <a:endParaRPr lang="en-US"/>
        </a:p>
      </dgm:t>
    </dgm:pt>
    <dgm:pt modelId="{90EF4B20-7D3E-4278-97A2-677061E33E6E}" type="pres">
      <dgm:prSet presAssocID="{7AA999B3-8EE3-4B57-BA02-3B715D90FE22}" presName="connTx" presStyleLbl="parChTrans1D3" presStyleIdx="0" presStyleCnt="4"/>
      <dgm:spPr/>
      <dgm:t>
        <a:bodyPr/>
        <a:lstStyle/>
        <a:p>
          <a:endParaRPr lang="en-US"/>
        </a:p>
      </dgm:t>
    </dgm:pt>
    <dgm:pt modelId="{F134354F-D01E-4A5C-9D26-64B2796E54FC}" type="pres">
      <dgm:prSet presAssocID="{C2AD1040-13B0-4062-A6FF-22B6AC75F099}" presName="root2" presStyleCnt="0"/>
      <dgm:spPr/>
    </dgm:pt>
    <dgm:pt modelId="{4037E65D-C2F9-4D53-B2DE-3B586262A743}" type="pres">
      <dgm:prSet presAssocID="{C2AD1040-13B0-4062-A6FF-22B6AC75F099}" presName="LevelTwoTextNode" presStyleLbl="node3" presStyleIdx="0" presStyleCnt="4">
        <dgm:presLayoutVars>
          <dgm:chPref val="3"/>
        </dgm:presLayoutVars>
      </dgm:prSet>
      <dgm:spPr/>
      <dgm:t>
        <a:bodyPr/>
        <a:lstStyle/>
        <a:p>
          <a:endParaRPr lang="en-US"/>
        </a:p>
      </dgm:t>
    </dgm:pt>
    <dgm:pt modelId="{E201E115-59D6-4EFB-B004-4F601967BFC7}" type="pres">
      <dgm:prSet presAssocID="{C2AD1040-13B0-4062-A6FF-22B6AC75F099}" presName="level3hierChild" presStyleCnt="0"/>
      <dgm:spPr/>
    </dgm:pt>
    <dgm:pt modelId="{8054FA83-C0AC-4D88-834F-55BFED96895D}" type="pres">
      <dgm:prSet presAssocID="{97BCD4B8-9979-47EC-B35D-A32666529AE2}" presName="conn2-1" presStyleLbl="parChTrans1D4" presStyleIdx="0" presStyleCnt="12"/>
      <dgm:spPr/>
      <dgm:t>
        <a:bodyPr/>
        <a:lstStyle/>
        <a:p>
          <a:endParaRPr lang="en-US"/>
        </a:p>
      </dgm:t>
    </dgm:pt>
    <dgm:pt modelId="{73D33F51-EFBB-46C7-AEBC-2F451C74E2E7}" type="pres">
      <dgm:prSet presAssocID="{97BCD4B8-9979-47EC-B35D-A32666529AE2}" presName="connTx" presStyleLbl="parChTrans1D4" presStyleIdx="0" presStyleCnt="12"/>
      <dgm:spPr/>
      <dgm:t>
        <a:bodyPr/>
        <a:lstStyle/>
        <a:p>
          <a:endParaRPr lang="en-US"/>
        </a:p>
      </dgm:t>
    </dgm:pt>
    <dgm:pt modelId="{8D3749FA-7212-4C83-8E97-6AAC1EC677A4}" type="pres">
      <dgm:prSet presAssocID="{8D4F1FF6-C952-4027-9135-95C8198E8A5A}" presName="root2" presStyleCnt="0"/>
      <dgm:spPr/>
    </dgm:pt>
    <dgm:pt modelId="{CBABF493-AB82-4D14-9D45-0CC72E243952}" type="pres">
      <dgm:prSet presAssocID="{8D4F1FF6-C952-4027-9135-95C8198E8A5A}" presName="LevelTwoTextNode" presStyleLbl="node4" presStyleIdx="0" presStyleCnt="12">
        <dgm:presLayoutVars>
          <dgm:chPref val="3"/>
        </dgm:presLayoutVars>
      </dgm:prSet>
      <dgm:spPr/>
      <dgm:t>
        <a:bodyPr/>
        <a:lstStyle/>
        <a:p>
          <a:endParaRPr lang="en-US"/>
        </a:p>
      </dgm:t>
    </dgm:pt>
    <dgm:pt modelId="{C15C1D6C-A9A2-4E7D-8442-63BBB965F8FD}" type="pres">
      <dgm:prSet presAssocID="{8D4F1FF6-C952-4027-9135-95C8198E8A5A}" presName="level3hierChild" presStyleCnt="0"/>
      <dgm:spPr/>
    </dgm:pt>
    <dgm:pt modelId="{328AA717-F24F-4B83-AD19-349CA3621A9D}" type="pres">
      <dgm:prSet presAssocID="{D646930C-99F1-4216-A272-087DA238A1A0}" presName="conn2-1" presStyleLbl="parChTrans1D4" presStyleIdx="1" presStyleCnt="12"/>
      <dgm:spPr/>
      <dgm:t>
        <a:bodyPr/>
        <a:lstStyle/>
        <a:p>
          <a:endParaRPr lang="en-US"/>
        </a:p>
      </dgm:t>
    </dgm:pt>
    <dgm:pt modelId="{7AE47A6A-7D72-47B5-BA29-020F8776E6DC}" type="pres">
      <dgm:prSet presAssocID="{D646930C-99F1-4216-A272-087DA238A1A0}" presName="connTx" presStyleLbl="parChTrans1D4" presStyleIdx="1" presStyleCnt="12"/>
      <dgm:spPr/>
      <dgm:t>
        <a:bodyPr/>
        <a:lstStyle/>
        <a:p>
          <a:endParaRPr lang="en-US"/>
        </a:p>
      </dgm:t>
    </dgm:pt>
    <dgm:pt modelId="{F7F8E67D-6511-40DF-B3F6-993A17684C44}" type="pres">
      <dgm:prSet presAssocID="{0801BF8B-EF15-4415-899B-D3564ED422C2}" presName="root2" presStyleCnt="0"/>
      <dgm:spPr/>
    </dgm:pt>
    <dgm:pt modelId="{934CD7E2-9578-40F5-A008-0FE83DEACEA7}" type="pres">
      <dgm:prSet presAssocID="{0801BF8B-EF15-4415-899B-D3564ED422C2}" presName="LevelTwoTextNode" presStyleLbl="node4" presStyleIdx="1" presStyleCnt="12">
        <dgm:presLayoutVars>
          <dgm:chPref val="3"/>
        </dgm:presLayoutVars>
      </dgm:prSet>
      <dgm:spPr/>
      <dgm:t>
        <a:bodyPr/>
        <a:lstStyle/>
        <a:p>
          <a:endParaRPr lang="en-US"/>
        </a:p>
      </dgm:t>
    </dgm:pt>
    <dgm:pt modelId="{A853AB56-B4FE-42B2-B6DC-012EC67F319B}" type="pres">
      <dgm:prSet presAssocID="{0801BF8B-EF15-4415-899B-D3564ED422C2}" presName="level3hierChild" presStyleCnt="0"/>
      <dgm:spPr/>
    </dgm:pt>
    <dgm:pt modelId="{2A5A519D-78A0-440D-8F42-0376BB811313}" type="pres">
      <dgm:prSet presAssocID="{16ABFE22-3633-4E5F-91F7-092AEA3DD361}" presName="conn2-1" presStyleLbl="parChTrans1D4" presStyleIdx="2" presStyleCnt="12"/>
      <dgm:spPr/>
      <dgm:t>
        <a:bodyPr/>
        <a:lstStyle/>
        <a:p>
          <a:endParaRPr lang="en-US"/>
        </a:p>
      </dgm:t>
    </dgm:pt>
    <dgm:pt modelId="{F89655B3-17AB-4E51-9E75-CE9E9A1F259A}" type="pres">
      <dgm:prSet presAssocID="{16ABFE22-3633-4E5F-91F7-092AEA3DD361}" presName="connTx" presStyleLbl="parChTrans1D4" presStyleIdx="2" presStyleCnt="12"/>
      <dgm:spPr/>
      <dgm:t>
        <a:bodyPr/>
        <a:lstStyle/>
        <a:p>
          <a:endParaRPr lang="en-US"/>
        </a:p>
      </dgm:t>
    </dgm:pt>
    <dgm:pt modelId="{A85D0C65-E850-49D0-B060-524D425DFFC0}" type="pres">
      <dgm:prSet presAssocID="{4A6B38C0-4ACB-46CF-BCC8-CF9A7F093BF1}" presName="root2" presStyleCnt="0"/>
      <dgm:spPr/>
    </dgm:pt>
    <dgm:pt modelId="{23624EB5-2198-4AC8-80F3-85C8A9C4B2AA}" type="pres">
      <dgm:prSet presAssocID="{4A6B38C0-4ACB-46CF-BCC8-CF9A7F093BF1}" presName="LevelTwoTextNode" presStyleLbl="node4" presStyleIdx="2" presStyleCnt="12">
        <dgm:presLayoutVars>
          <dgm:chPref val="3"/>
        </dgm:presLayoutVars>
      </dgm:prSet>
      <dgm:spPr/>
      <dgm:t>
        <a:bodyPr/>
        <a:lstStyle/>
        <a:p>
          <a:endParaRPr lang="en-US"/>
        </a:p>
      </dgm:t>
    </dgm:pt>
    <dgm:pt modelId="{C0DD16DD-50AA-468C-943F-756FFC3D3741}" type="pres">
      <dgm:prSet presAssocID="{4A6B38C0-4ACB-46CF-BCC8-CF9A7F093BF1}" presName="level3hierChild" presStyleCnt="0"/>
      <dgm:spPr/>
    </dgm:pt>
    <dgm:pt modelId="{CFE9DB49-048E-43DC-9577-D7F92616DEC7}" type="pres">
      <dgm:prSet presAssocID="{3D6C8A88-6D9A-4D49-B49E-8D6879505B3A}" presName="conn2-1" presStyleLbl="parChTrans1D3" presStyleIdx="1" presStyleCnt="4"/>
      <dgm:spPr/>
      <dgm:t>
        <a:bodyPr/>
        <a:lstStyle/>
        <a:p>
          <a:endParaRPr lang="en-US"/>
        </a:p>
      </dgm:t>
    </dgm:pt>
    <dgm:pt modelId="{32F8610D-91F3-4D0B-8CDF-6F80F1B2A345}" type="pres">
      <dgm:prSet presAssocID="{3D6C8A88-6D9A-4D49-B49E-8D6879505B3A}" presName="connTx" presStyleLbl="parChTrans1D3" presStyleIdx="1" presStyleCnt="4"/>
      <dgm:spPr/>
      <dgm:t>
        <a:bodyPr/>
        <a:lstStyle/>
        <a:p>
          <a:endParaRPr lang="en-US"/>
        </a:p>
      </dgm:t>
    </dgm:pt>
    <dgm:pt modelId="{D03A0C1D-5774-491F-99F0-0DCCCF428520}" type="pres">
      <dgm:prSet presAssocID="{615B4323-C4CC-425C-BAE5-2A793DB88611}" presName="root2" presStyleCnt="0"/>
      <dgm:spPr/>
    </dgm:pt>
    <dgm:pt modelId="{95FF104B-19B9-4C4D-9849-F80450387D8C}" type="pres">
      <dgm:prSet presAssocID="{615B4323-C4CC-425C-BAE5-2A793DB88611}" presName="LevelTwoTextNode" presStyleLbl="node3" presStyleIdx="1" presStyleCnt="4">
        <dgm:presLayoutVars>
          <dgm:chPref val="3"/>
        </dgm:presLayoutVars>
      </dgm:prSet>
      <dgm:spPr/>
      <dgm:t>
        <a:bodyPr/>
        <a:lstStyle/>
        <a:p>
          <a:endParaRPr lang="en-US"/>
        </a:p>
      </dgm:t>
    </dgm:pt>
    <dgm:pt modelId="{3B655B86-BA1C-4364-B586-3A7307C0CF6E}" type="pres">
      <dgm:prSet presAssocID="{615B4323-C4CC-425C-BAE5-2A793DB88611}" presName="level3hierChild" presStyleCnt="0"/>
      <dgm:spPr/>
    </dgm:pt>
    <dgm:pt modelId="{42BBDF69-0B46-4209-B8BD-2358F5767E30}" type="pres">
      <dgm:prSet presAssocID="{0884F62F-B912-4013-AFB4-A0B0E2627EA6}" presName="conn2-1" presStyleLbl="parChTrans1D2" presStyleIdx="1" presStyleCnt="2"/>
      <dgm:spPr/>
      <dgm:t>
        <a:bodyPr/>
        <a:lstStyle/>
        <a:p>
          <a:endParaRPr lang="en-US"/>
        </a:p>
      </dgm:t>
    </dgm:pt>
    <dgm:pt modelId="{593D403E-34BE-4986-A975-9C1B0D88941F}" type="pres">
      <dgm:prSet presAssocID="{0884F62F-B912-4013-AFB4-A0B0E2627EA6}" presName="connTx" presStyleLbl="parChTrans1D2" presStyleIdx="1" presStyleCnt="2"/>
      <dgm:spPr/>
      <dgm:t>
        <a:bodyPr/>
        <a:lstStyle/>
        <a:p>
          <a:endParaRPr lang="en-US"/>
        </a:p>
      </dgm:t>
    </dgm:pt>
    <dgm:pt modelId="{3105CBC7-4277-4509-9D4E-53C4591A3C2E}" type="pres">
      <dgm:prSet presAssocID="{5624B671-5C16-4F06-8586-64856EEA3BE8}" presName="root2" presStyleCnt="0"/>
      <dgm:spPr/>
    </dgm:pt>
    <dgm:pt modelId="{432CA699-A001-42F2-AFD5-3C68B01ED68E}" type="pres">
      <dgm:prSet presAssocID="{5624B671-5C16-4F06-8586-64856EEA3BE8}" presName="LevelTwoTextNode" presStyleLbl="node2" presStyleIdx="1" presStyleCnt="2">
        <dgm:presLayoutVars>
          <dgm:chPref val="3"/>
        </dgm:presLayoutVars>
      </dgm:prSet>
      <dgm:spPr/>
      <dgm:t>
        <a:bodyPr/>
        <a:lstStyle/>
        <a:p>
          <a:endParaRPr lang="en-US"/>
        </a:p>
      </dgm:t>
    </dgm:pt>
    <dgm:pt modelId="{1F74C3FC-CF34-472B-B227-4D96F97E68EF}" type="pres">
      <dgm:prSet presAssocID="{5624B671-5C16-4F06-8586-64856EEA3BE8}" presName="level3hierChild" presStyleCnt="0"/>
      <dgm:spPr/>
    </dgm:pt>
    <dgm:pt modelId="{2522252C-FC42-45BC-94BF-3ADFE5EAAA8B}" type="pres">
      <dgm:prSet presAssocID="{CFEBE484-914C-4DF5-9779-ADCF208B6190}" presName="conn2-1" presStyleLbl="parChTrans1D3" presStyleIdx="2" presStyleCnt="4"/>
      <dgm:spPr/>
      <dgm:t>
        <a:bodyPr/>
        <a:lstStyle/>
        <a:p>
          <a:endParaRPr lang="en-US"/>
        </a:p>
      </dgm:t>
    </dgm:pt>
    <dgm:pt modelId="{C6562C9D-2181-4846-B41A-7D906475D31D}" type="pres">
      <dgm:prSet presAssocID="{CFEBE484-914C-4DF5-9779-ADCF208B6190}" presName="connTx" presStyleLbl="parChTrans1D3" presStyleIdx="2" presStyleCnt="4"/>
      <dgm:spPr/>
      <dgm:t>
        <a:bodyPr/>
        <a:lstStyle/>
        <a:p>
          <a:endParaRPr lang="en-US"/>
        </a:p>
      </dgm:t>
    </dgm:pt>
    <dgm:pt modelId="{D3E8031D-B22B-4E08-80CB-D0179C228972}" type="pres">
      <dgm:prSet presAssocID="{674CDE7D-833F-4AF2-A7CB-F47DCD22AC40}" presName="root2" presStyleCnt="0"/>
      <dgm:spPr/>
    </dgm:pt>
    <dgm:pt modelId="{8FFCB42C-EB6A-45F3-9C34-CBF4F66BB303}" type="pres">
      <dgm:prSet presAssocID="{674CDE7D-833F-4AF2-A7CB-F47DCD22AC40}" presName="LevelTwoTextNode" presStyleLbl="node3" presStyleIdx="2" presStyleCnt="4">
        <dgm:presLayoutVars>
          <dgm:chPref val="3"/>
        </dgm:presLayoutVars>
      </dgm:prSet>
      <dgm:spPr/>
      <dgm:t>
        <a:bodyPr/>
        <a:lstStyle/>
        <a:p>
          <a:endParaRPr lang="en-US"/>
        </a:p>
      </dgm:t>
    </dgm:pt>
    <dgm:pt modelId="{E2128DA4-64FC-4852-BC11-2E1F48E91B2C}" type="pres">
      <dgm:prSet presAssocID="{674CDE7D-833F-4AF2-A7CB-F47DCD22AC40}" presName="level3hierChild" presStyleCnt="0"/>
      <dgm:spPr/>
    </dgm:pt>
    <dgm:pt modelId="{DB3124D4-5C0A-4F3C-BF01-E33C497E05DF}" type="pres">
      <dgm:prSet presAssocID="{E16FD0AD-AED7-4563-B233-C2BF6C4EC8BA}" presName="conn2-1" presStyleLbl="parChTrans1D4" presStyleIdx="3" presStyleCnt="12"/>
      <dgm:spPr/>
      <dgm:t>
        <a:bodyPr/>
        <a:lstStyle/>
        <a:p>
          <a:endParaRPr lang="en-US"/>
        </a:p>
      </dgm:t>
    </dgm:pt>
    <dgm:pt modelId="{9C5419AA-6E93-4D8A-9BB6-5B63748A1054}" type="pres">
      <dgm:prSet presAssocID="{E16FD0AD-AED7-4563-B233-C2BF6C4EC8BA}" presName="connTx" presStyleLbl="parChTrans1D4" presStyleIdx="3" presStyleCnt="12"/>
      <dgm:spPr/>
      <dgm:t>
        <a:bodyPr/>
        <a:lstStyle/>
        <a:p>
          <a:endParaRPr lang="en-US"/>
        </a:p>
      </dgm:t>
    </dgm:pt>
    <dgm:pt modelId="{28A685D6-F277-4C62-8326-F7CDBFB024B5}" type="pres">
      <dgm:prSet presAssocID="{25982394-C96E-4C44-834D-658115AB6C9D}" presName="root2" presStyleCnt="0"/>
      <dgm:spPr/>
    </dgm:pt>
    <dgm:pt modelId="{E27534D6-DDD8-484C-A860-C615FA94CF7B}" type="pres">
      <dgm:prSet presAssocID="{25982394-C96E-4C44-834D-658115AB6C9D}" presName="LevelTwoTextNode" presStyleLbl="node4" presStyleIdx="3" presStyleCnt="12">
        <dgm:presLayoutVars>
          <dgm:chPref val="3"/>
        </dgm:presLayoutVars>
      </dgm:prSet>
      <dgm:spPr/>
      <dgm:t>
        <a:bodyPr/>
        <a:lstStyle/>
        <a:p>
          <a:endParaRPr lang="en-US"/>
        </a:p>
      </dgm:t>
    </dgm:pt>
    <dgm:pt modelId="{2F7EB33F-3EE6-4B46-B79B-5951B6240543}" type="pres">
      <dgm:prSet presAssocID="{25982394-C96E-4C44-834D-658115AB6C9D}" presName="level3hierChild" presStyleCnt="0"/>
      <dgm:spPr/>
    </dgm:pt>
    <dgm:pt modelId="{1D33060C-5760-4E2B-9962-B8BF1F87DAD2}" type="pres">
      <dgm:prSet presAssocID="{A8CE02CF-C660-4EE9-9A56-8A4B6F2A6BCD}" presName="conn2-1" presStyleLbl="parChTrans1D4" presStyleIdx="4" presStyleCnt="12"/>
      <dgm:spPr/>
      <dgm:t>
        <a:bodyPr/>
        <a:lstStyle/>
        <a:p>
          <a:endParaRPr lang="en-US"/>
        </a:p>
      </dgm:t>
    </dgm:pt>
    <dgm:pt modelId="{ADE350ED-326D-4EB4-A41C-E0371BE041A1}" type="pres">
      <dgm:prSet presAssocID="{A8CE02CF-C660-4EE9-9A56-8A4B6F2A6BCD}" presName="connTx" presStyleLbl="parChTrans1D4" presStyleIdx="4" presStyleCnt="12"/>
      <dgm:spPr/>
      <dgm:t>
        <a:bodyPr/>
        <a:lstStyle/>
        <a:p>
          <a:endParaRPr lang="en-US"/>
        </a:p>
      </dgm:t>
    </dgm:pt>
    <dgm:pt modelId="{50120709-01C5-4CF4-BE2A-A375D29938F8}" type="pres">
      <dgm:prSet presAssocID="{AF8D5528-F7A8-4595-B84A-6E5937A5EB2E}" presName="root2" presStyleCnt="0"/>
      <dgm:spPr/>
    </dgm:pt>
    <dgm:pt modelId="{C38CEC3B-EFAB-408D-925E-907912BC7E08}" type="pres">
      <dgm:prSet presAssocID="{AF8D5528-F7A8-4595-B84A-6E5937A5EB2E}" presName="LevelTwoTextNode" presStyleLbl="node4" presStyleIdx="4" presStyleCnt="12">
        <dgm:presLayoutVars>
          <dgm:chPref val="3"/>
        </dgm:presLayoutVars>
      </dgm:prSet>
      <dgm:spPr/>
      <dgm:t>
        <a:bodyPr/>
        <a:lstStyle/>
        <a:p>
          <a:endParaRPr lang="en-US"/>
        </a:p>
      </dgm:t>
    </dgm:pt>
    <dgm:pt modelId="{91DCC18F-D354-444D-83C5-0109A6A3592E}" type="pres">
      <dgm:prSet presAssocID="{AF8D5528-F7A8-4595-B84A-6E5937A5EB2E}" presName="level3hierChild" presStyleCnt="0"/>
      <dgm:spPr/>
    </dgm:pt>
    <dgm:pt modelId="{78EE745A-6F09-4E01-AFE5-1D927A56972F}" type="pres">
      <dgm:prSet presAssocID="{B600CEB8-6C5D-4323-ACEB-25962DD41B53}" presName="conn2-1" presStyleLbl="parChTrans1D4" presStyleIdx="5" presStyleCnt="12"/>
      <dgm:spPr/>
      <dgm:t>
        <a:bodyPr/>
        <a:lstStyle/>
        <a:p>
          <a:endParaRPr lang="en-US"/>
        </a:p>
      </dgm:t>
    </dgm:pt>
    <dgm:pt modelId="{A5241FBA-5B96-4C43-B9FA-42A7565350AD}" type="pres">
      <dgm:prSet presAssocID="{B600CEB8-6C5D-4323-ACEB-25962DD41B53}" presName="connTx" presStyleLbl="parChTrans1D4" presStyleIdx="5" presStyleCnt="12"/>
      <dgm:spPr/>
      <dgm:t>
        <a:bodyPr/>
        <a:lstStyle/>
        <a:p>
          <a:endParaRPr lang="en-US"/>
        </a:p>
      </dgm:t>
    </dgm:pt>
    <dgm:pt modelId="{781C0986-8AD3-48A7-AE59-386CB2C7B38C}" type="pres">
      <dgm:prSet presAssocID="{2DBC8866-5A8D-4C79-BF5B-898574530A36}" presName="root2" presStyleCnt="0"/>
      <dgm:spPr/>
    </dgm:pt>
    <dgm:pt modelId="{73E84D9C-AD13-4CE9-B110-616E0BDF6F95}" type="pres">
      <dgm:prSet presAssocID="{2DBC8866-5A8D-4C79-BF5B-898574530A36}" presName="LevelTwoTextNode" presStyleLbl="node4" presStyleIdx="5" presStyleCnt="12" custLinFactNeighborX="-2096">
        <dgm:presLayoutVars>
          <dgm:chPref val="3"/>
        </dgm:presLayoutVars>
      </dgm:prSet>
      <dgm:spPr/>
      <dgm:t>
        <a:bodyPr/>
        <a:lstStyle/>
        <a:p>
          <a:endParaRPr lang="en-US"/>
        </a:p>
      </dgm:t>
    </dgm:pt>
    <dgm:pt modelId="{71017109-CE42-4EF9-B945-704D896680D0}" type="pres">
      <dgm:prSet presAssocID="{2DBC8866-5A8D-4C79-BF5B-898574530A36}" presName="level3hierChild" presStyleCnt="0"/>
      <dgm:spPr/>
    </dgm:pt>
    <dgm:pt modelId="{0FA31691-3706-4E0C-8F53-615F881C307A}" type="pres">
      <dgm:prSet presAssocID="{1669B542-00F9-4963-A042-6AC8EAD6D573}" presName="conn2-1" presStyleLbl="parChTrans1D4" presStyleIdx="6" presStyleCnt="12"/>
      <dgm:spPr/>
      <dgm:t>
        <a:bodyPr/>
        <a:lstStyle/>
        <a:p>
          <a:endParaRPr lang="en-US"/>
        </a:p>
      </dgm:t>
    </dgm:pt>
    <dgm:pt modelId="{349B4687-FAAF-4BB5-9F97-B52B065A0DB8}" type="pres">
      <dgm:prSet presAssocID="{1669B542-00F9-4963-A042-6AC8EAD6D573}" presName="connTx" presStyleLbl="parChTrans1D4" presStyleIdx="6" presStyleCnt="12"/>
      <dgm:spPr/>
      <dgm:t>
        <a:bodyPr/>
        <a:lstStyle/>
        <a:p>
          <a:endParaRPr lang="en-US"/>
        </a:p>
      </dgm:t>
    </dgm:pt>
    <dgm:pt modelId="{43FDE76E-22E2-403F-A74A-DE719A42674E}" type="pres">
      <dgm:prSet presAssocID="{E93ABB4E-850F-4ECC-BCC6-C8DE80A918DF}" presName="root2" presStyleCnt="0"/>
      <dgm:spPr/>
    </dgm:pt>
    <dgm:pt modelId="{367CC4A6-05D7-4D57-BF50-533BCA75BD32}" type="pres">
      <dgm:prSet presAssocID="{E93ABB4E-850F-4ECC-BCC6-C8DE80A918DF}" presName="LevelTwoTextNode" presStyleLbl="node4" presStyleIdx="6" presStyleCnt="12">
        <dgm:presLayoutVars>
          <dgm:chPref val="3"/>
        </dgm:presLayoutVars>
      </dgm:prSet>
      <dgm:spPr/>
      <dgm:t>
        <a:bodyPr/>
        <a:lstStyle/>
        <a:p>
          <a:endParaRPr lang="en-US"/>
        </a:p>
      </dgm:t>
    </dgm:pt>
    <dgm:pt modelId="{CB21C37E-7C27-47D9-828F-4B010F96F642}" type="pres">
      <dgm:prSet presAssocID="{E93ABB4E-850F-4ECC-BCC6-C8DE80A918DF}" presName="level3hierChild" presStyleCnt="0"/>
      <dgm:spPr/>
    </dgm:pt>
    <dgm:pt modelId="{AABEEB46-10D6-4C61-9E80-2DA6432B44FA}" type="pres">
      <dgm:prSet presAssocID="{9F006428-9B4F-498F-815B-011EF5A65731}" presName="conn2-1" presStyleLbl="parChTrans1D4" presStyleIdx="7" presStyleCnt="12"/>
      <dgm:spPr/>
      <dgm:t>
        <a:bodyPr/>
        <a:lstStyle/>
        <a:p>
          <a:endParaRPr lang="en-US"/>
        </a:p>
      </dgm:t>
    </dgm:pt>
    <dgm:pt modelId="{1A33F7DD-436C-43AD-8C1E-99024692B7B9}" type="pres">
      <dgm:prSet presAssocID="{9F006428-9B4F-498F-815B-011EF5A65731}" presName="connTx" presStyleLbl="parChTrans1D4" presStyleIdx="7" presStyleCnt="12"/>
      <dgm:spPr/>
      <dgm:t>
        <a:bodyPr/>
        <a:lstStyle/>
        <a:p>
          <a:endParaRPr lang="en-US"/>
        </a:p>
      </dgm:t>
    </dgm:pt>
    <dgm:pt modelId="{5A942875-E0A7-4A55-9745-284B9EE080A9}" type="pres">
      <dgm:prSet presAssocID="{5E8F5E8F-C8FD-4B51-9700-94B3D2117F69}" presName="root2" presStyleCnt="0"/>
      <dgm:spPr/>
    </dgm:pt>
    <dgm:pt modelId="{68D77D5F-2354-4369-9299-00839E686133}" type="pres">
      <dgm:prSet presAssocID="{5E8F5E8F-C8FD-4B51-9700-94B3D2117F69}" presName="LevelTwoTextNode" presStyleLbl="node4" presStyleIdx="7" presStyleCnt="12">
        <dgm:presLayoutVars>
          <dgm:chPref val="3"/>
        </dgm:presLayoutVars>
      </dgm:prSet>
      <dgm:spPr/>
      <dgm:t>
        <a:bodyPr/>
        <a:lstStyle/>
        <a:p>
          <a:endParaRPr lang="en-US"/>
        </a:p>
      </dgm:t>
    </dgm:pt>
    <dgm:pt modelId="{B36B0127-51C9-47AD-9C99-13D66CA70E5B}" type="pres">
      <dgm:prSet presAssocID="{5E8F5E8F-C8FD-4B51-9700-94B3D2117F69}" presName="level3hierChild" presStyleCnt="0"/>
      <dgm:spPr/>
    </dgm:pt>
    <dgm:pt modelId="{3949477D-0CF1-45C3-AA91-100A3D209546}" type="pres">
      <dgm:prSet presAssocID="{8EFA9B5B-22E8-4518-B31A-283A33627641}" presName="conn2-1" presStyleLbl="parChTrans1D4" presStyleIdx="8" presStyleCnt="12"/>
      <dgm:spPr/>
      <dgm:t>
        <a:bodyPr/>
        <a:lstStyle/>
        <a:p>
          <a:endParaRPr lang="en-US"/>
        </a:p>
      </dgm:t>
    </dgm:pt>
    <dgm:pt modelId="{E87A93B5-C311-470B-AA33-DD20B2A6ABAA}" type="pres">
      <dgm:prSet presAssocID="{8EFA9B5B-22E8-4518-B31A-283A33627641}" presName="connTx" presStyleLbl="parChTrans1D4" presStyleIdx="8" presStyleCnt="12"/>
      <dgm:spPr/>
      <dgm:t>
        <a:bodyPr/>
        <a:lstStyle/>
        <a:p>
          <a:endParaRPr lang="en-US"/>
        </a:p>
      </dgm:t>
    </dgm:pt>
    <dgm:pt modelId="{B20AC945-36BA-40B2-AE73-A6E57D125BBC}" type="pres">
      <dgm:prSet presAssocID="{805BC06D-BB28-4DD4-9516-14D49F4DC8B9}" presName="root2" presStyleCnt="0"/>
      <dgm:spPr/>
    </dgm:pt>
    <dgm:pt modelId="{C2A064DF-1E81-4CCC-AD97-39756BE5B329}" type="pres">
      <dgm:prSet presAssocID="{805BC06D-BB28-4DD4-9516-14D49F4DC8B9}" presName="LevelTwoTextNode" presStyleLbl="node4" presStyleIdx="8" presStyleCnt="12">
        <dgm:presLayoutVars>
          <dgm:chPref val="3"/>
        </dgm:presLayoutVars>
      </dgm:prSet>
      <dgm:spPr/>
      <dgm:t>
        <a:bodyPr/>
        <a:lstStyle/>
        <a:p>
          <a:endParaRPr lang="en-US"/>
        </a:p>
      </dgm:t>
    </dgm:pt>
    <dgm:pt modelId="{BB44EC62-5A74-49FE-BD70-DFDCBCD69305}" type="pres">
      <dgm:prSet presAssocID="{805BC06D-BB28-4DD4-9516-14D49F4DC8B9}" presName="level3hierChild" presStyleCnt="0"/>
      <dgm:spPr/>
    </dgm:pt>
    <dgm:pt modelId="{D1DB1AA0-3A56-4A5A-81E3-CD4C5C60393F}" type="pres">
      <dgm:prSet presAssocID="{19C71EC0-FEEE-42F6-ABD0-B2BAADD6D7B3}" presName="conn2-1" presStyleLbl="parChTrans1D3" presStyleIdx="3" presStyleCnt="4"/>
      <dgm:spPr/>
      <dgm:t>
        <a:bodyPr/>
        <a:lstStyle/>
        <a:p>
          <a:endParaRPr lang="en-US"/>
        </a:p>
      </dgm:t>
    </dgm:pt>
    <dgm:pt modelId="{63D674FF-1D0E-49B0-9843-3AB9FF2E193D}" type="pres">
      <dgm:prSet presAssocID="{19C71EC0-FEEE-42F6-ABD0-B2BAADD6D7B3}" presName="connTx" presStyleLbl="parChTrans1D3" presStyleIdx="3" presStyleCnt="4"/>
      <dgm:spPr/>
      <dgm:t>
        <a:bodyPr/>
        <a:lstStyle/>
        <a:p>
          <a:endParaRPr lang="en-US"/>
        </a:p>
      </dgm:t>
    </dgm:pt>
    <dgm:pt modelId="{3EBB8444-FB5D-4801-B9FC-A45541E0998E}" type="pres">
      <dgm:prSet presAssocID="{ACAFA4E7-57D5-4FD2-90CB-B88E6C0CDE4D}" presName="root2" presStyleCnt="0"/>
      <dgm:spPr/>
    </dgm:pt>
    <dgm:pt modelId="{F74499AE-1A25-4E6D-A18B-95E5FEC908B0}" type="pres">
      <dgm:prSet presAssocID="{ACAFA4E7-57D5-4FD2-90CB-B88E6C0CDE4D}" presName="LevelTwoTextNode" presStyleLbl="node3" presStyleIdx="3" presStyleCnt="4">
        <dgm:presLayoutVars>
          <dgm:chPref val="3"/>
        </dgm:presLayoutVars>
      </dgm:prSet>
      <dgm:spPr/>
      <dgm:t>
        <a:bodyPr/>
        <a:lstStyle/>
        <a:p>
          <a:endParaRPr lang="en-US"/>
        </a:p>
      </dgm:t>
    </dgm:pt>
    <dgm:pt modelId="{FCA9E036-B396-4B19-A6ED-352550ADF7E3}" type="pres">
      <dgm:prSet presAssocID="{ACAFA4E7-57D5-4FD2-90CB-B88E6C0CDE4D}" presName="level3hierChild" presStyleCnt="0"/>
      <dgm:spPr/>
    </dgm:pt>
    <dgm:pt modelId="{42053F3B-8F58-4ABF-9FDD-1A004B5F56D3}" type="pres">
      <dgm:prSet presAssocID="{D8621D78-C334-4ED3-B504-6A7FB2282568}" presName="conn2-1" presStyleLbl="parChTrans1D4" presStyleIdx="9" presStyleCnt="12"/>
      <dgm:spPr/>
      <dgm:t>
        <a:bodyPr/>
        <a:lstStyle/>
        <a:p>
          <a:endParaRPr lang="en-US"/>
        </a:p>
      </dgm:t>
    </dgm:pt>
    <dgm:pt modelId="{CD80D21E-5734-4166-B316-DFF3CF9D15F4}" type="pres">
      <dgm:prSet presAssocID="{D8621D78-C334-4ED3-B504-6A7FB2282568}" presName="connTx" presStyleLbl="parChTrans1D4" presStyleIdx="9" presStyleCnt="12"/>
      <dgm:spPr/>
      <dgm:t>
        <a:bodyPr/>
        <a:lstStyle/>
        <a:p>
          <a:endParaRPr lang="en-US"/>
        </a:p>
      </dgm:t>
    </dgm:pt>
    <dgm:pt modelId="{0BCA501D-03AA-4AB4-AA8C-8AA99B4C056A}" type="pres">
      <dgm:prSet presAssocID="{3490BD32-C369-44FA-AE8B-1F28B51A539E}" presName="root2" presStyleCnt="0"/>
      <dgm:spPr/>
    </dgm:pt>
    <dgm:pt modelId="{96ED56BE-D84D-4587-B76B-4AB1BC24FB43}" type="pres">
      <dgm:prSet presAssocID="{3490BD32-C369-44FA-AE8B-1F28B51A539E}" presName="LevelTwoTextNode" presStyleLbl="node4" presStyleIdx="9" presStyleCnt="12">
        <dgm:presLayoutVars>
          <dgm:chPref val="3"/>
        </dgm:presLayoutVars>
      </dgm:prSet>
      <dgm:spPr/>
      <dgm:t>
        <a:bodyPr/>
        <a:lstStyle/>
        <a:p>
          <a:endParaRPr lang="en-US"/>
        </a:p>
      </dgm:t>
    </dgm:pt>
    <dgm:pt modelId="{28E4B66D-8E79-48E0-9BDF-42CE44898288}" type="pres">
      <dgm:prSet presAssocID="{3490BD32-C369-44FA-AE8B-1F28B51A539E}" presName="level3hierChild" presStyleCnt="0"/>
      <dgm:spPr/>
    </dgm:pt>
    <dgm:pt modelId="{4F614647-7445-4BFC-8D70-CD753D9C9AD1}" type="pres">
      <dgm:prSet presAssocID="{E90F2418-CBDB-4E10-9CA7-AF805D8D2E0C}" presName="conn2-1" presStyleLbl="parChTrans1D4" presStyleIdx="10" presStyleCnt="12"/>
      <dgm:spPr/>
      <dgm:t>
        <a:bodyPr/>
        <a:lstStyle/>
        <a:p>
          <a:endParaRPr lang="en-US"/>
        </a:p>
      </dgm:t>
    </dgm:pt>
    <dgm:pt modelId="{4C59366A-DFBF-4F86-BD36-0A2FF0BA39C1}" type="pres">
      <dgm:prSet presAssocID="{E90F2418-CBDB-4E10-9CA7-AF805D8D2E0C}" presName="connTx" presStyleLbl="parChTrans1D4" presStyleIdx="10" presStyleCnt="12"/>
      <dgm:spPr/>
      <dgm:t>
        <a:bodyPr/>
        <a:lstStyle/>
        <a:p>
          <a:endParaRPr lang="en-US"/>
        </a:p>
      </dgm:t>
    </dgm:pt>
    <dgm:pt modelId="{59B9773A-BA4D-4B59-A81C-16EBB966672E}" type="pres">
      <dgm:prSet presAssocID="{B7E9B43C-C805-44C7-9AB6-B61AB046CB43}" presName="root2" presStyleCnt="0"/>
      <dgm:spPr/>
    </dgm:pt>
    <dgm:pt modelId="{F8B045E4-9E27-456C-919E-89DCF8E61628}" type="pres">
      <dgm:prSet presAssocID="{B7E9B43C-C805-44C7-9AB6-B61AB046CB43}" presName="LevelTwoTextNode" presStyleLbl="node4" presStyleIdx="10" presStyleCnt="12">
        <dgm:presLayoutVars>
          <dgm:chPref val="3"/>
        </dgm:presLayoutVars>
      </dgm:prSet>
      <dgm:spPr/>
      <dgm:t>
        <a:bodyPr/>
        <a:lstStyle/>
        <a:p>
          <a:endParaRPr lang="en-US"/>
        </a:p>
      </dgm:t>
    </dgm:pt>
    <dgm:pt modelId="{CA00C96F-DA4E-4A9A-B8EF-E190058AB19A}" type="pres">
      <dgm:prSet presAssocID="{B7E9B43C-C805-44C7-9AB6-B61AB046CB43}" presName="level3hierChild" presStyleCnt="0"/>
      <dgm:spPr/>
    </dgm:pt>
    <dgm:pt modelId="{D435854A-8AE8-49C6-9BD3-696D589BC418}" type="pres">
      <dgm:prSet presAssocID="{594EE377-438E-482D-8AD5-9B1E2AEB8778}" presName="conn2-1" presStyleLbl="parChTrans1D4" presStyleIdx="11" presStyleCnt="12"/>
      <dgm:spPr/>
      <dgm:t>
        <a:bodyPr/>
        <a:lstStyle/>
        <a:p>
          <a:endParaRPr lang="en-US"/>
        </a:p>
      </dgm:t>
    </dgm:pt>
    <dgm:pt modelId="{815A360A-B4E3-457A-8862-28FC20FAAEC9}" type="pres">
      <dgm:prSet presAssocID="{594EE377-438E-482D-8AD5-9B1E2AEB8778}" presName="connTx" presStyleLbl="parChTrans1D4" presStyleIdx="11" presStyleCnt="12"/>
      <dgm:spPr/>
      <dgm:t>
        <a:bodyPr/>
        <a:lstStyle/>
        <a:p>
          <a:endParaRPr lang="en-US"/>
        </a:p>
      </dgm:t>
    </dgm:pt>
    <dgm:pt modelId="{E97BBD3E-6CCA-4D98-98A6-7B0524D784E5}" type="pres">
      <dgm:prSet presAssocID="{01C58F2A-C629-4896-AE75-491FC592D7A6}" presName="root2" presStyleCnt="0"/>
      <dgm:spPr/>
    </dgm:pt>
    <dgm:pt modelId="{B0F211A2-6742-4DD8-B711-849FD96D5A00}" type="pres">
      <dgm:prSet presAssocID="{01C58F2A-C629-4896-AE75-491FC592D7A6}" presName="LevelTwoTextNode" presStyleLbl="node4" presStyleIdx="11" presStyleCnt="12">
        <dgm:presLayoutVars>
          <dgm:chPref val="3"/>
        </dgm:presLayoutVars>
      </dgm:prSet>
      <dgm:spPr/>
      <dgm:t>
        <a:bodyPr/>
        <a:lstStyle/>
        <a:p>
          <a:endParaRPr lang="en-US"/>
        </a:p>
      </dgm:t>
    </dgm:pt>
    <dgm:pt modelId="{B18C29AF-BD59-4176-AA1F-6050F27870D4}" type="pres">
      <dgm:prSet presAssocID="{01C58F2A-C629-4896-AE75-491FC592D7A6}" presName="level3hierChild" presStyleCnt="0"/>
      <dgm:spPr/>
    </dgm:pt>
  </dgm:ptLst>
  <dgm:cxnLst>
    <dgm:cxn modelId="{9863E3C4-A881-406E-AFC3-3194758DCF46}" srcId="{674CDE7D-833F-4AF2-A7CB-F47DCD22AC40}" destId="{805BC06D-BB28-4DD4-9516-14D49F4DC8B9}" srcOrd="5" destOrd="0" parTransId="{8EFA9B5B-22E8-4518-B31A-283A33627641}" sibTransId="{09CF6DF3-DD88-415D-9D67-7D0902079D5E}"/>
    <dgm:cxn modelId="{6904B177-3586-447D-90E7-22E3FABE3091}" srcId="{674CDE7D-833F-4AF2-A7CB-F47DCD22AC40}" destId="{2DBC8866-5A8D-4C79-BF5B-898574530A36}" srcOrd="2" destOrd="0" parTransId="{B600CEB8-6C5D-4323-ACEB-25962DD41B53}" sibTransId="{33661415-C33C-4087-94D1-E652EF9FF6D8}"/>
    <dgm:cxn modelId="{488356BC-8737-4956-8342-4E2CB3B1CE61}" type="presOf" srcId="{7AA999B3-8EE3-4B57-BA02-3B715D90FE22}" destId="{602D4927-D2B7-4C07-A4C5-1854A63C5F37}" srcOrd="0" destOrd="0" presId="urn:microsoft.com/office/officeart/2005/8/layout/hierarchy2"/>
    <dgm:cxn modelId="{5E30F319-857C-42A8-8899-0B23A16537E1}" type="presOf" srcId="{594EE377-438E-482D-8AD5-9B1E2AEB8778}" destId="{815A360A-B4E3-457A-8862-28FC20FAAEC9}" srcOrd="1" destOrd="0" presId="urn:microsoft.com/office/officeart/2005/8/layout/hierarchy2"/>
    <dgm:cxn modelId="{8D609D1D-21E5-4401-B8A3-18BE40B31254}" type="presOf" srcId="{16ABFE22-3633-4E5F-91F7-092AEA3DD361}" destId="{2A5A519D-78A0-440D-8F42-0376BB811313}" srcOrd="0" destOrd="0" presId="urn:microsoft.com/office/officeart/2005/8/layout/hierarchy2"/>
    <dgm:cxn modelId="{9D478844-6F1D-49E9-96DD-C94C657648B2}" type="presOf" srcId="{805BC06D-BB28-4DD4-9516-14D49F4DC8B9}" destId="{C2A064DF-1E81-4CCC-AD97-39756BE5B329}" srcOrd="0" destOrd="0" presId="urn:microsoft.com/office/officeart/2005/8/layout/hierarchy2"/>
    <dgm:cxn modelId="{9F1910D4-2F68-48BD-BADE-47D1CC77894F}" type="presOf" srcId="{F36A1AF4-69D0-4E57-8CF0-847EA487A7B8}" destId="{F357BEA0-B4FA-4F81-8163-1BF710EB8773}" srcOrd="1" destOrd="0" presId="urn:microsoft.com/office/officeart/2005/8/layout/hierarchy2"/>
    <dgm:cxn modelId="{09940B4D-9573-4495-BAD0-7C70A99269DF}" type="presOf" srcId="{7AA999B3-8EE3-4B57-BA02-3B715D90FE22}" destId="{90EF4B20-7D3E-4278-97A2-677061E33E6E}" srcOrd="1" destOrd="0" presId="urn:microsoft.com/office/officeart/2005/8/layout/hierarchy2"/>
    <dgm:cxn modelId="{2CE41F4B-AC14-4A8A-8B79-94A96A965473}" type="presOf" srcId="{8D4F1FF6-C952-4027-9135-95C8198E8A5A}" destId="{CBABF493-AB82-4D14-9D45-0CC72E243952}" srcOrd="0" destOrd="0" presId="urn:microsoft.com/office/officeart/2005/8/layout/hierarchy2"/>
    <dgm:cxn modelId="{1DF229F3-DB67-46B5-B004-4ED517EE2E1E}" type="presOf" srcId="{CFEBE484-914C-4DF5-9779-ADCF208B6190}" destId="{2522252C-FC42-45BC-94BF-3ADFE5EAAA8B}" srcOrd="0" destOrd="0" presId="urn:microsoft.com/office/officeart/2005/8/layout/hierarchy2"/>
    <dgm:cxn modelId="{0CC6E07E-E50E-4AD0-9916-DD2CE364A0B0}" srcId="{C2AD1040-13B0-4062-A6FF-22B6AC75F099}" destId="{4A6B38C0-4ACB-46CF-BCC8-CF9A7F093BF1}" srcOrd="2" destOrd="0" parTransId="{16ABFE22-3633-4E5F-91F7-092AEA3DD361}" sibTransId="{9B9FAF99-E977-4D7C-AEA0-A956BD121FA6}"/>
    <dgm:cxn modelId="{16EF8CB9-5ABA-43F9-92A7-BAD2A700F115}" type="presOf" srcId="{0884F62F-B912-4013-AFB4-A0B0E2627EA6}" destId="{42BBDF69-0B46-4209-B8BD-2358F5767E30}" srcOrd="0" destOrd="0" presId="urn:microsoft.com/office/officeart/2005/8/layout/hierarchy2"/>
    <dgm:cxn modelId="{4CA042B5-5692-490A-A989-B0A171CAA673}" type="presOf" srcId="{D646930C-99F1-4216-A272-087DA238A1A0}" destId="{7AE47A6A-7D72-47B5-BA29-020F8776E6DC}" srcOrd="1" destOrd="0" presId="urn:microsoft.com/office/officeart/2005/8/layout/hierarchy2"/>
    <dgm:cxn modelId="{C380698F-0CD1-4BD2-8ED6-877F1366A349}" type="presOf" srcId="{16ABFE22-3633-4E5F-91F7-092AEA3DD361}" destId="{F89655B3-17AB-4E51-9E75-CE9E9A1F259A}" srcOrd="1" destOrd="0" presId="urn:microsoft.com/office/officeart/2005/8/layout/hierarchy2"/>
    <dgm:cxn modelId="{59363B4C-4AD3-4647-9C6B-D16B3CFF7CB4}" type="presOf" srcId="{2DBC8866-5A8D-4C79-BF5B-898574530A36}" destId="{73E84D9C-AD13-4CE9-B110-616E0BDF6F95}" srcOrd="0" destOrd="0" presId="urn:microsoft.com/office/officeart/2005/8/layout/hierarchy2"/>
    <dgm:cxn modelId="{2DE76B2C-AF64-4245-A6EF-97BA2A6AC6D1}" type="presOf" srcId="{8EFA9B5B-22E8-4518-B31A-283A33627641}" destId="{E87A93B5-C311-470B-AA33-DD20B2A6ABAA}" srcOrd="1" destOrd="0" presId="urn:microsoft.com/office/officeart/2005/8/layout/hierarchy2"/>
    <dgm:cxn modelId="{AFDC7D9C-4FA5-4CD6-9F17-7AFD4C3FF17B}" type="presOf" srcId="{B449BD98-0031-490C-A4DD-5FD66AFC7FCD}" destId="{F968B1DD-55C0-4D33-8C79-C6002C350AF1}" srcOrd="0" destOrd="0" presId="urn:microsoft.com/office/officeart/2005/8/layout/hierarchy2"/>
    <dgm:cxn modelId="{5911B474-8D6D-40CC-887E-3DB0F838E6D3}" type="presOf" srcId="{4A6B38C0-4ACB-46CF-BCC8-CF9A7F093BF1}" destId="{23624EB5-2198-4AC8-80F3-85C8A9C4B2AA}" srcOrd="0" destOrd="0" presId="urn:microsoft.com/office/officeart/2005/8/layout/hierarchy2"/>
    <dgm:cxn modelId="{DBC95D39-5F4E-49E7-9C76-6776688D46D7}" srcId="{ACAFA4E7-57D5-4FD2-90CB-B88E6C0CDE4D}" destId="{01C58F2A-C629-4896-AE75-491FC592D7A6}" srcOrd="2" destOrd="0" parTransId="{594EE377-438E-482D-8AD5-9B1E2AEB8778}" sibTransId="{B2C71491-CCFE-4FC3-A3D7-BCAEFA223F46}"/>
    <dgm:cxn modelId="{60596D90-20F0-428D-9FD1-8989193B97C2}" srcId="{674CDE7D-833F-4AF2-A7CB-F47DCD22AC40}" destId="{AF8D5528-F7A8-4595-B84A-6E5937A5EB2E}" srcOrd="1" destOrd="0" parTransId="{A8CE02CF-C660-4EE9-9A56-8A4B6F2A6BCD}" sibTransId="{C84FD6AC-C7DB-46D3-9F2E-5460E2403F47}"/>
    <dgm:cxn modelId="{E49DAA81-EF84-4BE3-BFA8-56D74BA4B368}" type="presOf" srcId="{97BCD4B8-9979-47EC-B35D-A32666529AE2}" destId="{8054FA83-C0AC-4D88-834F-55BFED96895D}" srcOrd="0" destOrd="0" presId="urn:microsoft.com/office/officeart/2005/8/layout/hierarchy2"/>
    <dgm:cxn modelId="{3DB0DFC7-84B3-4CEC-9752-AAB28FEDE26B}" type="presOf" srcId="{19C71EC0-FEEE-42F6-ABD0-B2BAADD6D7B3}" destId="{D1DB1AA0-3A56-4A5A-81E3-CD4C5C60393F}" srcOrd="0" destOrd="0" presId="urn:microsoft.com/office/officeart/2005/8/layout/hierarchy2"/>
    <dgm:cxn modelId="{7FF95080-7987-4075-B22D-D782EB272CF7}" srcId="{75D4DB73-64B0-443E-B9D2-8C632BAB8088}" destId="{5624B671-5C16-4F06-8586-64856EEA3BE8}" srcOrd="1" destOrd="0" parTransId="{0884F62F-B912-4013-AFB4-A0B0E2627EA6}" sibTransId="{7E64A853-F78D-450F-A707-E7F5C4A2D584}"/>
    <dgm:cxn modelId="{CEA1BBE5-669B-411C-8A67-9FD700EE5143}" srcId="{674CDE7D-833F-4AF2-A7CB-F47DCD22AC40}" destId="{25982394-C96E-4C44-834D-658115AB6C9D}" srcOrd="0" destOrd="0" parTransId="{E16FD0AD-AED7-4563-B233-C2BF6C4EC8BA}" sibTransId="{4E5187D9-04F4-4D93-B596-E3BD3AE5C937}"/>
    <dgm:cxn modelId="{FF5F06BD-A1DF-4BB5-98E5-07F11C5114C3}" type="presOf" srcId="{B600CEB8-6C5D-4323-ACEB-25962DD41B53}" destId="{78EE745A-6F09-4E01-AFE5-1D927A56972F}" srcOrd="0" destOrd="0" presId="urn:microsoft.com/office/officeart/2005/8/layout/hierarchy2"/>
    <dgm:cxn modelId="{9A124522-9688-432E-B1D0-E766BC1C4EB8}" type="presOf" srcId="{8EFA9B5B-22E8-4518-B31A-283A33627641}" destId="{3949477D-0CF1-45C3-AA91-100A3D209546}" srcOrd="0" destOrd="0" presId="urn:microsoft.com/office/officeart/2005/8/layout/hierarchy2"/>
    <dgm:cxn modelId="{02AED1A6-AB72-458D-9EB8-1A0BAE65D198}" type="presOf" srcId="{B600CEB8-6C5D-4323-ACEB-25962DD41B53}" destId="{A5241FBA-5B96-4C43-B9FA-42A7565350AD}" srcOrd="1" destOrd="0" presId="urn:microsoft.com/office/officeart/2005/8/layout/hierarchy2"/>
    <dgm:cxn modelId="{A34D8D1F-90F3-4E1C-A7B6-77440EA032C2}" type="presOf" srcId="{E93ABB4E-850F-4ECC-BCC6-C8DE80A918DF}" destId="{367CC4A6-05D7-4D57-BF50-533BCA75BD32}" srcOrd="0" destOrd="0" presId="urn:microsoft.com/office/officeart/2005/8/layout/hierarchy2"/>
    <dgm:cxn modelId="{DCB1C81D-3CDC-494E-B816-1F4E16DAA089}" srcId="{C2AD1040-13B0-4062-A6FF-22B6AC75F099}" destId="{8D4F1FF6-C952-4027-9135-95C8198E8A5A}" srcOrd="0" destOrd="0" parTransId="{97BCD4B8-9979-47EC-B35D-A32666529AE2}" sibTransId="{A60CD678-8601-4818-A249-6FD8F80E0ABE}"/>
    <dgm:cxn modelId="{D6732A3C-EB3D-46DD-809E-F713CD0EF625}" type="presOf" srcId="{E16FD0AD-AED7-4563-B233-C2BF6C4EC8BA}" destId="{DB3124D4-5C0A-4F3C-BF01-E33C497E05DF}" srcOrd="0" destOrd="0" presId="urn:microsoft.com/office/officeart/2005/8/layout/hierarchy2"/>
    <dgm:cxn modelId="{5FF2D642-DD50-44B7-B8C6-29809BDA5CC4}" type="presOf" srcId="{E16FD0AD-AED7-4563-B233-C2BF6C4EC8BA}" destId="{9C5419AA-6E93-4D8A-9BB6-5B63748A1054}" srcOrd="1" destOrd="0" presId="urn:microsoft.com/office/officeart/2005/8/layout/hierarchy2"/>
    <dgm:cxn modelId="{969106CD-D260-4AD5-BF2F-26ACFCE81DE7}" type="presOf" srcId="{D8621D78-C334-4ED3-B504-6A7FB2282568}" destId="{CD80D21E-5734-4166-B316-DFF3CF9D15F4}" srcOrd="1" destOrd="0" presId="urn:microsoft.com/office/officeart/2005/8/layout/hierarchy2"/>
    <dgm:cxn modelId="{9F444FA3-C08B-44E1-9020-32998D71B0E7}" type="presOf" srcId="{ACAFA4E7-57D5-4FD2-90CB-B88E6C0CDE4D}" destId="{F74499AE-1A25-4E6D-A18B-95E5FEC908B0}" srcOrd="0" destOrd="0" presId="urn:microsoft.com/office/officeart/2005/8/layout/hierarchy2"/>
    <dgm:cxn modelId="{35D0C777-C63A-456C-AE22-C136A71A139F}" type="presOf" srcId="{D8621D78-C334-4ED3-B504-6A7FB2282568}" destId="{42053F3B-8F58-4ABF-9FDD-1A004B5F56D3}" srcOrd="0" destOrd="0" presId="urn:microsoft.com/office/officeart/2005/8/layout/hierarchy2"/>
    <dgm:cxn modelId="{72327B80-6DAC-48D8-B0C3-DA87EDB7C741}" srcId="{674CDE7D-833F-4AF2-A7CB-F47DCD22AC40}" destId="{E93ABB4E-850F-4ECC-BCC6-C8DE80A918DF}" srcOrd="3" destOrd="0" parTransId="{1669B542-00F9-4963-A042-6AC8EAD6D573}" sibTransId="{31079B2E-76EC-41BA-9609-429BBB3227BB}"/>
    <dgm:cxn modelId="{98BC8257-2765-4B72-9B74-B7C435BC1485}" type="presOf" srcId="{CFEBE484-914C-4DF5-9779-ADCF208B6190}" destId="{C6562C9D-2181-4846-B41A-7D906475D31D}" srcOrd="1" destOrd="0" presId="urn:microsoft.com/office/officeart/2005/8/layout/hierarchy2"/>
    <dgm:cxn modelId="{FCB29623-B0E2-4A66-8FB1-52F9EC8A8D8C}" type="presOf" srcId="{1669B542-00F9-4963-A042-6AC8EAD6D573}" destId="{0FA31691-3706-4E0C-8F53-615F881C307A}" srcOrd="0" destOrd="0" presId="urn:microsoft.com/office/officeart/2005/8/layout/hierarchy2"/>
    <dgm:cxn modelId="{606E9A1C-FDAD-4F91-AB53-5B0289BE0A95}" type="presOf" srcId="{1669B542-00F9-4963-A042-6AC8EAD6D573}" destId="{349B4687-FAAF-4BB5-9F97-B52B065A0DB8}" srcOrd="1" destOrd="0" presId="urn:microsoft.com/office/officeart/2005/8/layout/hierarchy2"/>
    <dgm:cxn modelId="{6E6B77F1-73EE-4242-A7FD-50B6FE032F5E}" type="presOf" srcId="{0801BF8B-EF15-4415-899B-D3564ED422C2}" destId="{934CD7E2-9578-40F5-A008-0FE83DEACEA7}" srcOrd="0" destOrd="0" presId="urn:microsoft.com/office/officeart/2005/8/layout/hierarchy2"/>
    <dgm:cxn modelId="{5F730E50-6C8B-4193-B600-4CD94BE7A5A3}" type="presOf" srcId="{97BCD4B8-9979-47EC-B35D-A32666529AE2}" destId="{73D33F51-EFBB-46C7-AEBC-2F451C74E2E7}" srcOrd="1" destOrd="0" presId="urn:microsoft.com/office/officeart/2005/8/layout/hierarchy2"/>
    <dgm:cxn modelId="{BFCA5A0F-932E-4E12-83D0-6A866D88A8EB}" type="presOf" srcId="{A8CE02CF-C660-4EE9-9A56-8A4B6F2A6BCD}" destId="{1D33060C-5760-4E2B-9962-B8BF1F87DAD2}" srcOrd="0" destOrd="0" presId="urn:microsoft.com/office/officeart/2005/8/layout/hierarchy2"/>
    <dgm:cxn modelId="{9C2669D3-05CB-400D-99B0-FFD03244173E}" type="presOf" srcId="{5E8F5E8F-C8FD-4B51-9700-94B3D2117F69}" destId="{68D77D5F-2354-4369-9299-00839E686133}" srcOrd="0" destOrd="0" presId="urn:microsoft.com/office/officeart/2005/8/layout/hierarchy2"/>
    <dgm:cxn modelId="{8AA507B6-3887-4787-8B06-9F5E7088E6B0}" srcId="{B449BD98-0031-490C-A4DD-5FD66AFC7FCD}" destId="{75D4DB73-64B0-443E-B9D2-8C632BAB8088}" srcOrd="0" destOrd="0" parTransId="{2484C584-5EEF-49D3-A888-CB34689F41EB}" sibTransId="{ED7FCB6C-199B-4B52-A1F1-EE427F7AD1EE}"/>
    <dgm:cxn modelId="{697BCEEB-4732-408D-90D6-BAFB7D65E212}" type="presOf" srcId="{75D4DB73-64B0-443E-B9D2-8C632BAB8088}" destId="{CE114702-AF0D-40F8-B533-593B34B60AA9}" srcOrd="0" destOrd="0" presId="urn:microsoft.com/office/officeart/2005/8/layout/hierarchy2"/>
    <dgm:cxn modelId="{5FD0CED2-7BF7-46BB-95C7-AC12CC8CACA6}" srcId="{5624B671-5C16-4F06-8586-64856EEA3BE8}" destId="{674CDE7D-833F-4AF2-A7CB-F47DCD22AC40}" srcOrd="0" destOrd="0" parTransId="{CFEBE484-914C-4DF5-9779-ADCF208B6190}" sibTransId="{04BDEE40-8E7D-45EB-AD22-67A9F63F29B2}"/>
    <dgm:cxn modelId="{03D21E52-8A18-4B33-BF9D-564EDE01208A}" type="presOf" srcId="{A8CE02CF-C660-4EE9-9A56-8A4B6F2A6BCD}" destId="{ADE350ED-326D-4EB4-A41C-E0371BE041A1}" srcOrd="1" destOrd="0" presId="urn:microsoft.com/office/officeart/2005/8/layout/hierarchy2"/>
    <dgm:cxn modelId="{1630AE93-D835-40ED-87D8-D5C0B61F752D}" srcId="{ACAFA4E7-57D5-4FD2-90CB-B88E6C0CDE4D}" destId="{B7E9B43C-C805-44C7-9AB6-B61AB046CB43}" srcOrd="1" destOrd="0" parTransId="{E90F2418-CBDB-4E10-9CA7-AF805D8D2E0C}" sibTransId="{B2A3710A-228D-4C1B-9212-79704B9DCFE3}"/>
    <dgm:cxn modelId="{FE67A45A-5C1B-4DB4-B020-C5CC8765FEBF}" type="presOf" srcId="{9F006428-9B4F-498F-815B-011EF5A65731}" destId="{AABEEB46-10D6-4C61-9E80-2DA6432B44FA}" srcOrd="0" destOrd="0" presId="urn:microsoft.com/office/officeart/2005/8/layout/hierarchy2"/>
    <dgm:cxn modelId="{16F5438D-EDF2-497A-90E6-B7E52F0C32A4}" type="presOf" srcId="{E90F2418-CBDB-4E10-9CA7-AF805D8D2E0C}" destId="{4F614647-7445-4BFC-8D70-CD753D9C9AD1}" srcOrd="0" destOrd="0" presId="urn:microsoft.com/office/officeart/2005/8/layout/hierarchy2"/>
    <dgm:cxn modelId="{D7AE84A0-AD70-41C0-83A7-3B2A11EFDA6A}" srcId="{75D4DB73-64B0-443E-B9D2-8C632BAB8088}" destId="{462479B8-61E7-4887-B666-D4143E74C8B4}" srcOrd="0" destOrd="0" parTransId="{F36A1AF4-69D0-4E57-8CF0-847EA487A7B8}" sibTransId="{55C3E8A3-E8C3-4FB4-864C-46D085A40BED}"/>
    <dgm:cxn modelId="{F08CC352-D6F2-480F-A41C-E6B4BF596657}" type="presOf" srcId="{3490BD32-C369-44FA-AE8B-1F28B51A539E}" destId="{96ED56BE-D84D-4587-B76B-4AB1BC24FB43}" srcOrd="0" destOrd="0" presId="urn:microsoft.com/office/officeart/2005/8/layout/hierarchy2"/>
    <dgm:cxn modelId="{19AE4ABA-D8E6-4C7F-8A0C-AC770CA71AE9}" type="presOf" srcId="{0884F62F-B912-4013-AFB4-A0B0E2627EA6}" destId="{593D403E-34BE-4986-A975-9C1B0D88941F}" srcOrd="1" destOrd="0" presId="urn:microsoft.com/office/officeart/2005/8/layout/hierarchy2"/>
    <dgm:cxn modelId="{C86EF64E-8B4C-4E2F-B8EF-EF23E03ADFC7}" srcId="{462479B8-61E7-4887-B666-D4143E74C8B4}" destId="{C2AD1040-13B0-4062-A6FF-22B6AC75F099}" srcOrd="0" destOrd="0" parTransId="{7AA999B3-8EE3-4B57-BA02-3B715D90FE22}" sibTransId="{D0FE4643-87FC-4FC6-9C02-1EA4E1A49C24}"/>
    <dgm:cxn modelId="{A0EDF920-8DC6-42CD-B826-D07D63499E01}" srcId="{674CDE7D-833F-4AF2-A7CB-F47DCD22AC40}" destId="{5E8F5E8F-C8FD-4B51-9700-94B3D2117F69}" srcOrd="4" destOrd="0" parTransId="{9F006428-9B4F-498F-815B-011EF5A65731}" sibTransId="{550B1E32-57CC-428A-8D94-1F45F34D59C4}"/>
    <dgm:cxn modelId="{2C276751-E4F5-4731-8356-2F15B6F8CC99}" type="presOf" srcId="{F36A1AF4-69D0-4E57-8CF0-847EA487A7B8}" destId="{7BD68077-79D3-4188-8956-55BF0C61400B}" srcOrd="0" destOrd="0" presId="urn:microsoft.com/office/officeart/2005/8/layout/hierarchy2"/>
    <dgm:cxn modelId="{7200D61D-35FB-48F5-B848-E729E8E6C4A9}" srcId="{ACAFA4E7-57D5-4FD2-90CB-B88E6C0CDE4D}" destId="{3490BD32-C369-44FA-AE8B-1F28B51A539E}" srcOrd="0" destOrd="0" parTransId="{D8621D78-C334-4ED3-B504-6A7FB2282568}" sibTransId="{3D80C9C0-EFA2-44C8-A591-96462B2947CA}"/>
    <dgm:cxn modelId="{3264F4B6-5554-47DC-BAE1-E9903E8A6582}" type="presOf" srcId="{AF8D5528-F7A8-4595-B84A-6E5937A5EB2E}" destId="{C38CEC3B-EFAB-408D-925E-907912BC7E08}" srcOrd="0" destOrd="0" presId="urn:microsoft.com/office/officeart/2005/8/layout/hierarchy2"/>
    <dgm:cxn modelId="{A78B949B-4087-487B-9CB6-E570998665B3}" type="presOf" srcId="{D646930C-99F1-4216-A272-087DA238A1A0}" destId="{328AA717-F24F-4B83-AD19-349CA3621A9D}" srcOrd="0" destOrd="0" presId="urn:microsoft.com/office/officeart/2005/8/layout/hierarchy2"/>
    <dgm:cxn modelId="{F1059ECE-39E1-41D5-8605-F00385FC2A9A}" type="presOf" srcId="{3D6C8A88-6D9A-4D49-B49E-8D6879505B3A}" destId="{CFE9DB49-048E-43DC-9577-D7F92616DEC7}" srcOrd="0" destOrd="0" presId="urn:microsoft.com/office/officeart/2005/8/layout/hierarchy2"/>
    <dgm:cxn modelId="{FA688841-4D4B-43B9-969B-C1DF6AEB5750}" type="presOf" srcId="{C2AD1040-13B0-4062-A6FF-22B6AC75F099}" destId="{4037E65D-C2F9-4D53-B2DE-3B586262A743}" srcOrd="0" destOrd="0" presId="urn:microsoft.com/office/officeart/2005/8/layout/hierarchy2"/>
    <dgm:cxn modelId="{9851ACE6-E6D2-4935-97E4-E8DE8DBD0DA5}" type="presOf" srcId="{9F006428-9B4F-498F-815B-011EF5A65731}" destId="{1A33F7DD-436C-43AD-8C1E-99024692B7B9}" srcOrd="1" destOrd="0" presId="urn:microsoft.com/office/officeart/2005/8/layout/hierarchy2"/>
    <dgm:cxn modelId="{0592AE00-FA03-4840-B91D-A11F48E62B78}" srcId="{462479B8-61E7-4887-B666-D4143E74C8B4}" destId="{615B4323-C4CC-425C-BAE5-2A793DB88611}" srcOrd="1" destOrd="0" parTransId="{3D6C8A88-6D9A-4D49-B49E-8D6879505B3A}" sibTransId="{07891207-1FB7-4AB6-BFD2-2BC6483B7703}"/>
    <dgm:cxn modelId="{5BE083B2-4526-40B4-992A-41AC4E69E65F}" type="presOf" srcId="{01C58F2A-C629-4896-AE75-491FC592D7A6}" destId="{B0F211A2-6742-4DD8-B711-849FD96D5A00}" srcOrd="0" destOrd="0" presId="urn:microsoft.com/office/officeart/2005/8/layout/hierarchy2"/>
    <dgm:cxn modelId="{5691E4B8-10A8-4516-83B3-DC874F01695C}" srcId="{C2AD1040-13B0-4062-A6FF-22B6AC75F099}" destId="{0801BF8B-EF15-4415-899B-D3564ED422C2}" srcOrd="1" destOrd="0" parTransId="{D646930C-99F1-4216-A272-087DA238A1A0}" sibTransId="{20E15DF8-9DAB-4741-8239-B9F2A71FE999}"/>
    <dgm:cxn modelId="{4B034AEF-C181-46FF-9C95-EDCCC5AA0893}" type="presOf" srcId="{594EE377-438E-482D-8AD5-9B1E2AEB8778}" destId="{D435854A-8AE8-49C6-9BD3-696D589BC418}" srcOrd="0" destOrd="0" presId="urn:microsoft.com/office/officeart/2005/8/layout/hierarchy2"/>
    <dgm:cxn modelId="{E15A019D-084C-4E89-9930-472B031840A3}" type="presOf" srcId="{462479B8-61E7-4887-B666-D4143E74C8B4}" destId="{3D1198D9-42FE-4B6D-B0E0-C5849D56F09A}" srcOrd="0" destOrd="0" presId="urn:microsoft.com/office/officeart/2005/8/layout/hierarchy2"/>
    <dgm:cxn modelId="{942921AB-BBA3-4DD8-946C-D1D91C1465B2}" type="presOf" srcId="{19C71EC0-FEEE-42F6-ABD0-B2BAADD6D7B3}" destId="{63D674FF-1D0E-49B0-9843-3AB9FF2E193D}" srcOrd="1" destOrd="0" presId="urn:microsoft.com/office/officeart/2005/8/layout/hierarchy2"/>
    <dgm:cxn modelId="{A4CB2C5F-7EA1-4425-A6B5-3F602131594B}" type="presOf" srcId="{B7E9B43C-C805-44C7-9AB6-B61AB046CB43}" destId="{F8B045E4-9E27-456C-919E-89DCF8E61628}" srcOrd="0" destOrd="0" presId="urn:microsoft.com/office/officeart/2005/8/layout/hierarchy2"/>
    <dgm:cxn modelId="{C7CB4238-7591-4E1B-8DBD-8A77B89F0558}" type="presOf" srcId="{615B4323-C4CC-425C-BAE5-2A793DB88611}" destId="{95FF104B-19B9-4C4D-9849-F80450387D8C}" srcOrd="0" destOrd="0" presId="urn:microsoft.com/office/officeart/2005/8/layout/hierarchy2"/>
    <dgm:cxn modelId="{D3AC54FA-A603-45E0-AE1C-699932D8F127}" type="presOf" srcId="{E90F2418-CBDB-4E10-9CA7-AF805D8D2E0C}" destId="{4C59366A-DFBF-4F86-BD36-0A2FF0BA39C1}" srcOrd="1" destOrd="0" presId="urn:microsoft.com/office/officeart/2005/8/layout/hierarchy2"/>
    <dgm:cxn modelId="{D6DCF2D8-F271-4764-8077-488951952D3E}" type="presOf" srcId="{25982394-C96E-4C44-834D-658115AB6C9D}" destId="{E27534D6-DDD8-484C-A860-C615FA94CF7B}" srcOrd="0" destOrd="0" presId="urn:microsoft.com/office/officeart/2005/8/layout/hierarchy2"/>
    <dgm:cxn modelId="{C467A0A1-C01D-4F6E-A59D-7F7105194AD3}" type="presOf" srcId="{3D6C8A88-6D9A-4D49-B49E-8D6879505B3A}" destId="{32F8610D-91F3-4D0B-8CDF-6F80F1B2A345}" srcOrd="1" destOrd="0" presId="urn:microsoft.com/office/officeart/2005/8/layout/hierarchy2"/>
    <dgm:cxn modelId="{B276DDA0-3A7C-40E1-AFAD-EAD5FFE2B2ED}" srcId="{5624B671-5C16-4F06-8586-64856EEA3BE8}" destId="{ACAFA4E7-57D5-4FD2-90CB-B88E6C0CDE4D}" srcOrd="1" destOrd="0" parTransId="{19C71EC0-FEEE-42F6-ABD0-B2BAADD6D7B3}" sibTransId="{55C5EF56-AA94-4BD0-A4BB-9EA20F5915CD}"/>
    <dgm:cxn modelId="{0099F75F-959C-467C-9237-06B0D4941405}" type="presOf" srcId="{674CDE7D-833F-4AF2-A7CB-F47DCD22AC40}" destId="{8FFCB42C-EB6A-45F3-9C34-CBF4F66BB303}" srcOrd="0" destOrd="0" presId="urn:microsoft.com/office/officeart/2005/8/layout/hierarchy2"/>
    <dgm:cxn modelId="{7F084F82-7EC0-4EBC-BA31-AFF83250BC3E}" type="presOf" srcId="{5624B671-5C16-4F06-8586-64856EEA3BE8}" destId="{432CA699-A001-42F2-AFD5-3C68B01ED68E}" srcOrd="0" destOrd="0" presId="urn:microsoft.com/office/officeart/2005/8/layout/hierarchy2"/>
    <dgm:cxn modelId="{7D80BA2D-E818-4194-ACCC-F1196812CBDA}" type="presParOf" srcId="{F968B1DD-55C0-4D33-8C79-C6002C350AF1}" destId="{E6FC218B-6B97-4FF9-8B0C-2DD2A2639613}" srcOrd="0" destOrd="0" presId="urn:microsoft.com/office/officeart/2005/8/layout/hierarchy2"/>
    <dgm:cxn modelId="{12D4896A-2E63-4718-B8C0-7973F53EAE4D}" type="presParOf" srcId="{E6FC218B-6B97-4FF9-8B0C-2DD2A2639613}" destId="{CE114702-AF0D-40F8-B533-593B34B60AA9}" srcOrd="0" destOrd="0" presId="urn:microsoft.com/office/officeart/2005/8/layout/hierarchy2"/>
    <dgm:cxn modelId="{DB3D57A7-8E38-4043-8CEA-0300F1228FE6}" type="presParOf" srcId="{E6FC218B-6B97-4FF9-8B0C-2DD2A2639613}" destId="{24597AD9-6B74-46F6-A5DB-10529BA7ABF8}" srcOrd="1" destOrd="0" presId="urn:microsoft.com/office/officeart/2005/8/layout/hierarchy2"/>
    <dgm:cxn modelId="{15802AAF-C2C2-4205-833D-BF7DEF66ADF8}" type="presParOf" srcId="{24597AD9-6B74-46F6-A5DB-10529BA7ABF8}" destId="{7BD68077-79D3-4188-8956-55BF0C61400B}" srcOrd="0" destOrd="0" presId="urn:microsoft.com/office/officeart/2005/8/layout/hierarchy2"/>
    <dgm:cxn modelId="{DC69D89A-0C98-4B45-A4B6-DCF7435F95FF}" type="presParOf" srcId="{7BD68077-79D3-4188-8956-55BF0C61400B}" destId="{F357BEA0-B4FA-4F81-8163-1BF710EB8773}" srcOrd="0" destOrd="0" presId="urn:microsoft.com/office/officeart/2005/8/layout/hierarchy2"/>
    <dgm:cxn modelId="{537B1E37-8F6A-4FD6-BE0B-E3A65003ABDD}" type="presParOf" srcId="{24597AD9-6B74-46F6-A5DB-10529BA7ABF8}" destId="{1A4B154A-75BD-4457-9809-87EDF3D9FB58}" srcOrd="1" destOrd="0" presId="urn:microsoft.com/office/officeart/2005/8/layout/hierarchy2"/>
    <dgm:cxn modelId="{9F7B77A7-4888-4CFA-90E3-F6A5F3DD1A08}" type="presParOf" srcId="{1A4B154A-75BD-4457-9809-87EDF3D9FB58}" destId="{3D1198D9-42FE-4B6D-B0E0-C5849D56F09A}" srcOrd="0" destOrd="0" presId="urn:microsoft.com/office/officeart/2005/8/layout/hierarchy2"/>
    <dgm:cxn modelId="{4EB95295-48BA-4066-A1CF-BF97FE215B17}" type="presParOf" srcId="{1A4B154A-75BD-4457-9809-87EDF3D9FB58}" destId="{4058E68D-6B42-4B57-978B-DD4590C39BC8}" srcOrd="1" destOrd="0" presId="urn:microsoft.com/office/officeart/2005/8/layout/hierarchy2"/>
    <dgm:cxn modelId="{FDABB3E0-3033-4423-BD7B-BC60AEB5609B}" type="presParOf" srcId="{4058E68D-6B42-4B57-978B-DD4590C39BC8}" destId="{602D4927-D2B7-4C07-A4C5-1854A63C5F37}" srcOrd="0" destOrd="0" presId="urn:microsoft.com/office/officeart/2005/8/layout/hierarchy2"/>
    <dgm:cxn modelId="{5A531234-1F7A-47A5-AA15-7E05D5C22608}" type="presParOf" srcId="{602D4927-D2B7-4C07-A4C5-1854A63C5F37}" destId="{90EF4B20-7D3E-4278-97A2-677061E33E6E}" srcOrd="0" destOrd="0" presId="urn:microsoft.com/office/officeart/2005/8/layout/hierarchy2"/>
    <dgm:cxn modelId="{118D34D7-154F-4347-9680-3E83351680FD}" type="presParOf" srcId="{4058E68D-6B42-4B57-978B-DD4590C39BC8}" destId="{F134354F-D01E-4A5C-9D26-64B2796E54FC}" srcOrd="1" destOrd="0" presId="urn:microsoft.com/office/officeart/2005/8/layout/hierarchy2"/>
    <dgm:cxn modelId="{8B281ECD-C314-489B-9C30-9B9F04AD5FAF}" type="presParOf" srcId="{F134354F-D01E-4A5C-9D26-64B2796E54FC}" destId="{4037E65D-C2F9-4D53-B2DE-3B586262A743}" srcOrd="0" destOrd="0" presId="urn:microsoft.com/office/officeart/2005/8/layout/hierarchy2"/>
    <dgm:cxn modelId="{548AAE4B-9B45-456D-ABBD-D40971A4E319}" type="presParOf" srcId="{F134354F-D01E-4A5C-9D26-64B2796E54FC}" destId="{E201E115-59D6-4EFB-B004-4F601967BFC7}" srcOrd="1" destOrd="0" presId="urn:microsoft.com/office/officeart/2005/8/layout/hierarchy2"/>
    <dgm:cxn modelId="{047EC547-9A6D-4802-B04C-8A3D3C053478}" type="presParOf" srcId="{E201E115-59D6-4EFB-B004-4F601967BFC7}" destId="{8054FA83-C0AC-4D88-834F-55BFED96895D}" srcOrd="0" destOrd="0" presId="urn:microsoft.com/office/officeart/2005/8/layout/hierarchy2"/>
    <dgm:cxn modelId="{B4D9A693-0AD4-48D1-AC18-5041C6D78EA5}" type="presParOf" srcId="{8054FA83-C0AC-4D88-834F-55BFED96895D}" destId="{73D33F51-EFBB-46C7-AEBC-2F451C74E2E7}" srcOrd="0" destOrd="0" presId="urn:microsoft.com/office/officeart/2005/8/layout/hierarchy2"/>
    <dgm:cxn modelId="{07AF8B4A-3220-4E5E-A215-FF44BE41F159}" type="presParOf" srcId="{E201E115-59D6-4EFB-B004-4F601967BFC7}" destId="{8D3749FA-7212-4C83-8E97-6AAC1EC677A4}" srcOrd="1" destOrd="0" presId="urn:microsoft.com/office/officeart/2005/8/layout/hierarchy2"/>
    <dgm:cxn modelId="{AF869B87-873D-46E6-A00E-42E6206A07E3}" type="presParOf" srcId="{8D3749FA-7212-4C83-8E97-6AAC1EC677A4}" destId="{CBABF493-AB82-4D14-9D45-0CC72E243952}" srcOrd="0" destOrd="0" presId="urn:microsoft.com/office/officeart/2005/8/layout/hierarchy2"/>
    <dgm:cxn modelId="{64490AE6-EDD6-4D28-8CED-6FDE8209450B}" type="presParOf" srcId="{8D3749FA-7212-4C83-8E97-6AAC1EC677A4}" destId="{C15C1D6C-A9A2-4E7D-8442-63BBB965F8FD}" srcOrd="1" destOrd="0" presId="urn:microsoft.com/office/officeart/2005/8/layout/hierarchy2"/>
    <dgm:cxn modelId="{AACB1740-8748-4AC7-8AF9-A7452F133659}" type="presParOf" srcId="{E201E115-59D6-4EFB-B004-4F601967BFC7}" destId="{328AA717-F24F-4B83-AD19-349CA3621A9D}" srcOrd="2" destOrd="0" presId="urn:microsoft.com/office/officeart/2005/8/layout/hierarchy2"/>
    <dgm:cxn modelId="{DB6E4F39-5B2A-40EA-AFAD-E7FCF1D27864}" type="presParOf" srcId="{328AA717-F24F-4B83-AD19-349CA3621A9D}" destId="{7AE47A6A-7D72-47B5-BA29-020F8776E6DC}" srcOrd="0" destOrd="0" presId="urn:microsoft.com/office/officeart/2005/8/layout/hierarchy2"/>
    <dgm:cxn modelId="{8D01EF22-68C7-4F5A-AA65-F85E38088B75}" type="presParOf" srcId="{E201E115-59D6-4EFB-B004-4F601967BFC7}" destId="{F7F8E67D-6511-40DF-B3F6-993A17684C44}" srcOrd="3" destOrd="0" presId="urn:microsoft.com/office/officeart/2005/8/layout/hierarchy2"/>
    <dgm:cxn modelId="{5881ECAB-34FF-4DBA-BEDD-419E0B35E712}" type="presParOf" srcId="{F7F8E67D-6511-40DF-B3F6-993A17684C44}" destId="{934CD7E2-9578-40F5-A008-0FE83DEACEA7}" srcOrd="0" destOrd="0" presId="urn:microsoft.com/office/officeart/2005/8/layout/hierarchy2"/>
    <dgm:cxn modelId="{9D6D601F-7F85-470A-98D6-C010F0217F9A}" type="presParOf" srcId="{F7F8E67D-6511-40DF-B3F6-993A17684C44}" destId="{A853AB56-B4FE-42B2-B6DC-012EC67F319B}" srcOrd="1" destOrd="0" presId="urn:microsoft.com/office/officeart/2005/8/layout/hierarchy2"/>
    <dgm:cxn modelId="{CF456E93-CD40-4E4F-BC45-99C71F48B8E9}" type="presParOf" srcId="{E201E115-59D6-4EFB-B004-4F601967BFC7}" destId="{2A5A519D-78A0-440D-8F42-0376BB811313}" srcOrd="4" destOrd="0" presId="urn:microsoft.com/office/officeart/2005/8/layout/hierarchy2"/>
    <dgm:cxn modelId="{01ABB3A5-AAAA-4210-9AA2-7AE95C6B2D79}" type="presParOf" srcId="{2A5A519D-78A0-440D-8F42-0376BB811313}" destId="{F89655B3-17AB-4E51-9E75-CE9E9A1F259A}" srcOrd="0" destOrd="0" presId="urn:microsoft.com/office/officeart/2005/8/layout/hierarchy2"/>
    <dgm:cxn modelId="{92438780-14C6-40C9-B9AF-4C2141E5BD51}" type="presParOf" srcId="{E201E115-59D6-4EFB-B004-4F601967BFC7}" destId="{A85D0C65-E850-49D0-B060-524D425DFFC0}" srcOrd="5" destOrd="0" presId="urn:microsoft.com/office/officeart/2005/8/layout/hierarchy2"/>
    <dgm:cxn modelId="{A5404DEC-E0D3-4D89-9499-45DB2864BFD9}" type="presParOf" srcId="{A85D0C65-E850-49D0-B060-524D425DFFC0}" destId="{23624EB5-2198-4AC8-80F3-85C8A9C4B2AA}" srcOrd="0" destOrd="0" presId="urn:microsoft.com/office/officeart/2005/8/layout/hierarchy2"/>
    <dgm:cxn modelId="{68B127D9-1556-4C66-8298-7E73862C6DA3}" type="presParOf" srcId="{A85D0C65-E850-49D0-B060-524D425DFFC0}" destId="{C0DD16DD-50AA-468C-943F-756FFC3D3741}" srcOrd="1" destOrd="0" presId="urn:microsoft.com/office/officeart/2005/8/layout/hierarchy2"/>
    <dgm:cxn modelId="{CD32B119-4EFE-4DE7-8493-8244F21A0C5D}" type="presParOf" srcId="{4058E68D-6B42-4B57-978B-DD4590C39BC8}" destId="{CFE9DB49-048E-43DC-9577-D7F92616DEC7}" srcOrd="2" destOrd="0" presId="urn:microsoft.com/office/officeart/2005/8/layout/hierarchy2"/>
    <dgm:cxn modelId="{73417F2D-EF82-4CB2-9B3C-8CD4E7643EE1}" type="presParOf" srcId="{CFE9DB49-048E-43DC-9577-D7F92616DEC7}" destId="{32F8610D-91F3-4D0B-8CDF-6F80F1B2A345}" srcOrd="0" destOrd="0" presId="urn:microsoft.com/office/officeart/2005/8/layout/hierarchy2"/>
    <dgm:cxn modelId="{A3B326D0-59AC-4A3D-B15D-F3218317B016}" type="presParOf" srcId="{4058E68D-6B42-4B57-978B-DD4590C39BC8}" destId="{D03A0C1D-5774-491F-99F0-0DCCCF428520}" srcOrd="3" destOrd="0" presId="urn:microsoft.com/office/officeart/2005/8/layout/hierarchy2"/>
    <dgm:cxn modelId="{206E6624-2CE4-4C62-9121-6B9DF7505382}" type="presParOf" srcId="{D03A0C1D-5774-491F-99F0-0DCCCF428520}" destId="{95FF104B-19B9-4C4D-9849-F80450387D8C}" srcOrd="0" destOrd="0" presId="urn:microsoft.com/office/officeart/2005/8/layout/hierarchy2"/>
    <dgm:cxn modelId="{E961D3A6-4625-4577-A609-92CF8E0F4657}" type="presParOf" srcId="{D03A0C1D-5774-491F-99F0-0DCCCF428520}" destId="{3B655B86-BA1C-4364-B586-3A7307C0CF6E}" srcOrd="1" destOrd="0" presId="urn:microsoft.com/office/officeart/2005/8/layout/hierarchy2"/>
    <dgm:cxn modelId="{93F478AF-4B74-4C19-8B70-6056B44DAB4A}" type="presParOf" srcId="{24597AD9-6B74-46F6-A5DB-10529BA7ABF8}" destId="{42BBDF69-0B46-4209-B8BD-2358F5767E30}" srcOrd="2" destOrd="0" presId="urn:microsoft.com/office/officeart/2005/8/layout/hierarchy2"/>
    <dgm:cxn modelId="{C807AD40-9051-4A62-BF9C-95E4B8AF98BC}" type="presParOf" srcId="{42BBDF69-0B46-4209-B8BD-2358F5767E30}" destId="{593D403E-34BE-4986-A975-9C1B0D88941F}" srcOrd="0" destOrd="0" presId="urn:microsoft.com/office/officeart/2005/8/layout/hierarchy2"/>
    <dgm:cxn modelId="{63C6E4BF-3D3B-4C1B-9C92-900ABFEE0F27}" type="presParOf" srcId="{24597AD9-6B74-46F6-A5DB-10529BA7ABF8}" destId="{3105CBC7-4277-4509-9D4E-53C4591A3C2E}" srcOrd="3" destOrd="0" presId="urn:microsoft.com/office/officeart/2005/8/layout/hierarchy2"/>
    <dgm:cxn modelId="{C1163490-17A5-41E9-924D-85E879B5754C}" type="presParOf" srcId="{3105CBC7-4277-4509-9D4E-53C4591A3C2E}" destId="{432CA699-A001-42F2-AFD5-3C68B01ED68E}" srcOrd="0" destOrd="0" presId="urn:microsoft.com/office/officeart/2005/8/layout/hierarchy2"/>
    <dgm:cxn modelId="{49A9DF0E-B6DC-414C-9AF5-CA733B765C6E}" type="presParOf" srcId="{3105CBC7-4277-4509-9D4E-53C4591A3C2E}" destId="{1F74C3FC-CF34-472B-B227-4D96F97E68EF}" srcOrd="1" destOrd="0" presId="urn:microsoft.com/office/officeart/2005/8/layout/hierarchy2"/>
    <dgm:cxn modelId="{383D00F4-362F-4065-99AC-819E7FC93D5C}" type="presParOf" srcId="{1F74C3FC-CF34-472B-B227-4D96F97E68EF}" destId="{2522252C-FC42-45BC-94BF-3ADFE5EAAA8B}" srcOrd="0" destOrd="0" presId="urn:microsoft.com/office/officeart/2005/8/layout/hierarchy2"/>
    <dgm:cxn modelId="{517AE3D8-4F59-49DE-93CC-D40BACB3C337}" type="presParOf" srcId="{2522252C-FC42-45BC-94BF-3ADFE5EAAA8B}" destId="{C6562C9D-2181-4846-B41A-7D906475D31D}" srcOrd="0" destOrd="0" presId="urn:microsoft.com/office/officeart/2005/8/layout/hierarchy2"/>
    <dgm:cxn modelId="{B49D363F-BB9E-490F-A95A-F6E5FB040AEB}" type="presParOf" srcId="{1F74C3FC-CF34-472B-B227-4D96F97E68EF}" destId="{D3E8031D-B22B-4E08-80CB-D0179C228972}" srcOrd="1" destOrd="0" presId="urn:microsoft.com/office/officeart/2005/8/layout/hierarchy2"/>
    <dgm:cxn modelId="{C4AA1557-426A-421E-8E01-AD6E388FF618}" type="presParOf" srcId="{D3E8031D-B22B-4E08-80CB-D0179C228972}" destId="{8FFCB42C-EB6A-45F3-9C34-CBF4F66BB303}" srcOrd="0" destOrd="0" presId="urn:microsoft.com/office/officeart/2005/8/layout/hierarchy2"/>
    <dgm:cxn modelId="{545B21FC-D800-408A-AA2C-73C694B9C546}" type="presParOf" srcId="{D3E8031D-B22B-4E08-80CB-D0179C228972}" destId="{E2128DA4-64FC-4852-BC11-2E1F48E91B2C}" srcOrd="1" destOrd="0" presId="urn:microsoft.com/office/officeart/2005/8/layout/hierarchy2"/>
    <dgm:cxn modelId="{31AAAC43-7FD7-4110-A407-6E7A9A5FBFB7}" type="presParOf" srcId="{E2128DA4-64FC-4852-BC11-2E1F48E91B2C}" destId="{DB3124D4-5C0A-4F3C-BF01-E33C497E05DF}" srcOrd="0" destOrd="0" presId="urn:microsoft.com/office/officeart/2005/8/layout/hierarchy2"/>
    <dgm:cxn modelId="{FAF623B5-3885-4880-A795-882CF25ABAA4}" type="presParOf" srcId="{DB3124D4-5C0A-4F3C-BF01-E33C497E05DF}" destId="{9C5419AA-6E93-4D8A-9BB6-5B63748A1054}" srcOrd="0" destOrd="0" presId="urn:microsoft.com/office/officeart/2005/8/layout/hierarchy2"/>
    <dgm:cxn modelId="{9DD4D3EF-E730-46EF-AF1A-DB02D827D15C}" type="presParOf" srcId="{E2128DA4-64FC-4852-BC11-2E1F48E91B2C}" destId="{28A685D6-F277-4C62-8326-F7CDBFB024B5}" srcOrd="1" destOrd="0" presId="urn:microsoft.com/office/officeart/2005/8/layout/hierarchy2"/>
    <dgm:cxn modelId="{9157CE1F-9A6F-4EFA-8031-7994E09DA4A9}" type="presParOf" srcId="{28A685D6-F277-4C62-8326-F7CDBFB024B5}" destId="{E27534D6-DDD8-484C-A860-C615FA94CF7B}" srcOrd="0" destOrd="0" presId="urn:microsoft.com/office/officeart/2005/8/layout/hierarchy2"/>
    <dgm:cxn modelId="{BB352538-CA32-43F4-9253-1673010C7531}" type="presParOf" srcId="{28A685D6-F277-4C62-8326-F7CDBFB024B5}" destId="{2F7EB33F-3EE6-4B46-B79B-5951B6240543}" srcOrd="1" destOrd="0" presId="urn:microsoft.com/office/officeart/2005/8/layout/hierarchy2"/>
    <dgm:cxn modelId="{3F69BFF1-5554-4BAC-B943-87AAF77C083D}" type="presParOf" srcId="{E2128DA4-64FC-4852-BC11-2E1F48E91B2C}" destId="{1D33060C-5760-4E2B-9962-B8BF1F87DAD2}" srcOrd="2" destOrd="0" presId="urn:microsoft.com/office/officeart/2005/8/layout/hierarchy2"/>
    <dgm:cxn modelId="{B88FB85E-B392-4796-BB9C-B8C7A03D5B60}" type="presParOf" srcId="{1D33060C-5760-4E2B-9962-B8BF1F87DAD2}" destId="{ADE350ED-326D-4EB4-A41C-E0371BE041A1}" srcOrd="0" destOrd="0" presId="urn:microsoft.com/office/officeart/2005/8/layout/hierarchy2"/>
    <dgm:cxn modelId="{927FDA01-81FD-4AA0-A7E0-9D3D76ECB8C0}" type="presParOf" srcId="{E2128DA4-64FC-4852-BC11-2E1F48E91B2C}" destId="{50120709-01C5-4CF4-BE2A-A375D29938F8}" srcOrd="3" destOrd="0" presId="urn:microsoft.com/office/officeart/2005/8/layout/hierarchy2"/>
    <dgm:cxn modelId="{0787F58E-2843-448D-9200-9ACF89D4F15A}" type="presParOf" srcId="{50120709-01C5-4CF4-BE2A-A375D29938F8}" destId="{C38CEC3B-EFAB-408D-925E-907912BC7E08}" srcOrd="0" destOrd="0" presId="urn:microsoft.com/office/officeart/2005/8/layout/hierarchy2"/>
    <dgm:cxn modelId="{B9A0356E-F1B3-4339-814D-1BD50C74834C}" type="presParOf" srcId="{50120709-01C5-4CF4-BE2A-A375D29938F8}" destId="{91DCC18F-D354-444D-83C5-0109A6A3592E}" srcOrd="1" destOrd="0" presId="urn:microsoft.com/office/officeart/2005/8/layout/hierarchy2"/>
    <dgm:cxn modelId="{F6AAF956-C966-4225-81DA-D2135EC98482}" type="presParOf" srcId="{E2128DA4-64FC-4852-BC11-2E1F48E91B2C}" destId="{78EE745A-6F09-4E01-AFE5-1D927A56972F}" srcOrd="4" destOrd="0" presId="urn:microsoft.com/office/officeart/2005/8/layout/hierarchy2"/>
    <dgm:cxn modelId="{B3DE5DF9-7AD8-41A5-9765-3DE634C9C1C8}" type="presParOf" srcId="{78EE745A-6F09-4E01-AFE5-1D927A56972F}" destId="{A5241FBA-5B96-4C43-B9FA-42A7565350AD}" srcOrd="0" destOrd="0" presId="urn:microsoft.com/office/officeart/2005/8/layout/hierarchy2"/>
    <dgm:cxn modelId="{FE1FCF84-4F50-4A08-85D4-FC7116C4DA5D}" type="presParOf" srcId="{E2128DA4-64FC-4852-BC11-2E1F48E91B2C}" destId="{781C0986-8AD3-48A7-AE59-386CB2C7B38C}" srcOrd="5" destOrd="0" presId="urn:microsoft.com/office/officeart/2005/8/layout/hierarchy2"/>
    <dgm:cxn modelId="{17D526A7-BD3B-43D4-AAC8-E429B95686C5}" type="presParOf" srcId="{781C0986-8AD3-48A7-AE59-386CB2C7B38C}" destId="{73E84D9C-AD13-4CE9-B110-616E0BDF6F95}" srcOrd="0" destOrd="0" presId="urn:microsoft.com/office/officeart/2005/8/layout/hierarchy2"/>
    <dgm:cxn modelId="{CC0EF707-44D2-4D85-9EBD-093B253187F8}" type="presParOf" srcId="{781C0986-8AD3-48A7-AE59-386CB2C7B38C}" destId="{71017109-CE42-4EF9-B945-704D896680D0}" srcOrd="1" destOrd="0" presId="urn:microsoft.com/office/officeart/2005/8/layout/hierarchy2"/>
    <dgm:cxn modelId="{5F56226F-B991-4298-B59B-127C499335BE}" type="presParOf" srcId="{E2128DA4-64FC-4852-BC11-2E1F48E91B2C}" destId="{0FA31691-3706-4E0C-8F53-615F881C307A}" srcOrd="6" destOrd="0" presId="urn:microsoft.com/office/officeart/2005/8/layout/hierarchy2"/>
    <dgm:cxn modelId="{86AE2C02-D92C-4906-9A4F-C51B4ABC911E}" type="presParOf" srcId="{0FA31691-3706-4E0C-8F53-615F881C307A}" destId="{349B4687-FAAF-4BB5-9F97-B52B065A0DB8}" srcOrd="0" destOrd="0" presId="urn:microsoft.com/office/officeart/2005/8/layout/hierarchy2"/>
    <dgm:cxn modelId="{D468C128-BC4D-4991-814B-03C1B6E5034B}" type="presParOf" srcId="{E2128DA4-64FC-4852-BC11-2E1F48E91B2C}" destId="{43FDE76E-22E2-403F-A74A-DE719A42674E}" srcOrd="7" destOrd="0" presId="urn:microsoft.com/office/officeart/2005/8/layout/hierarchy2"/>
    <dgm:cxn modelId="{5D835EA8-CE8B-4522-B731-C44C74CACBC2}" type="presParOf" srcId="{43FDE76E-22E2-403F-A74A-DE719A42674E}" destId="{367CC4A6-05D7-4D57-BF50-533BCA75BD32}" srcOrd="0" destOrd="0" presId="urn:microsoft.com/office/officeart/2005/8/layout/hierarchy2"/>
    <dgm:cxn modelId="{B14A24A7-4E57-4F7D-BE81-514D954BA7F8}" type="presParOf" srcId="{43FDE76E-22E2-403F-A74A-DE719A42674E}" destId="{CB21C37E-7C27-47D9-828F-4B010F96F642}" srcOrd="1" destOrd="0" presId="urn:microsoft.com/office/officeart/2005/8/layout/hierarchy2"/>
    <dgm:cxn modelId="{3B537685-8618-470C-A317-A4EABD89D14C}" type="presParOf" srcId="{E2128DA4-64FC-4852-BC11-2E1F48E91B2C}" destId="{AABEEB46-10D6-4C61-9E80-2DA6432B44FA}" srcOrd="8" destOrd="0" presId="urn:microsoft.com/office/officeart/2005/8/layout/hierarchy2"/>
    <dgm:cxn modelId="{B4B41419-3FC4-4B22-8445-C068D161BB51}" type="presParOf" srcId="{AABEEB46-10D6-4C61-9E80-2DA6432B44FA}" destId="{1A33F7DD-436C-43AD-8C1E-99024692B7B9}" srcOrd="0" destOrd="0" presId="urn:microsoft.com/office/officeart/2005/8/layout/hierarchy2"/>
    <dgm:cxn modelId="{95E19CCE-1971-4BA0-8FFD-428A5175B9B1}" type="presParOf" srcId="{E2128DA4-64FC-4852-BC11-2E1F48E91B2C}" destId="{5A942875-E0A7-4A55-9745-284B9EE080A9}" srcOrd="9" destOrd="0" presId="urn:microsoft.com/office/officeart/2005/8/layout/hierarchy2"/>
    <dgm:cxn modelId="{B1941BD7-D8BD-4AFF-B098-90880B9950F7}" type="presParOf" srcId="{5A942875-E0A7-4A55-9745-284B9EE080A9}" destId="{68D77D5F-2354-4369-9299-00839E686133}" srcOrd="0" destOrd="0" presId="urn:microsoft.com/office/officeart/2005/8/layout/hierarchy2"/>
    <dgm:cxn modelId="{86D7C9B8-73B1-4118-8CA8-90C699870F79}" type="presParOf" srcId="{5A942875-E0A7-4A55-9745-284B9EE080A9}" destId="{B36B0127-51C9-47AD-9C99-13D66CA70E5B}" srcOrd="1" destOrd="0" presId="urn:microsoft.com/office/officeart/2005/8/layout/hierarchy2"/>
    <dgm:cxn modelId="{6B4A9119-56A2-4A3D-AB84-0FC7F15E73E6}" type="presParOf" srcId="{E2128DA4-64FC-4852-BC11-2E1F48E91B2C}" destId="{3949477D-0CF1-45C3-AA91-100A3D209546}" srcOrd="10" destOrd="0" presId="urn:microsoft.com/office/officeart/2005/8/layout/hierarchy2"/>
    <dgm:cxn modelId="{35C037E7-E7A7-40B6-BB93-BE8778D277D8}" type="presParOf" srcId="{3949477D-0CF1-45C3-AA91-100A3D209546}" destId="{E87A93B5-C311-470B-AA33-DD20B2A6ABAA}" srcOrd="0" destOrd="0" presId="urn:microsoft.com/office/officeart/2005/8/layout/hierarchy2"/>
    <dgm:cxn modelId="{A5334805-0415-41D8-8D40-CD895A1CD0E3}" type="presParOf" srcId="{E2128DA4-64FC-4852-BC11-2E1F48E91B2C}" destId="{B20AC945-36BA-40B2-AE73-A6E57D125BBC}" srcOrd="11" destOrd="0" presId="urn:microsoft.com/office/officeart/2005/8/layout/hierarchy2"/>
    <dgm:cxn modelId="{D98334B7-DF7D-4CCC-8319-642252CD6C9E}" type="presParOf" srcId="{B20AC945-36BA-40B2-AE73-A6E57D125BBC}" destId="{C2A064DF-1E81-4CCC-AD97-39756BE5B329}" srcOrd="0" destOrd="0" presId="urn:microsoft.com/office/officeart/2005/8/layout/hierarchy2"/>
    <dgm:cxn modelId="{34D208E0-ECE8-4DC7-BF31-A16CCB27F9AD}" type="presParOf" srcId="{B20AC945-36BA-40B2-AE73-A6E57D125BBC}" destId="{BB44EC62-5A74-49FE-BD70-DFDCBCD69305}" srcOrd="1" destOrd="0" presId="urn:microsoft.com/office/officeart/2005/8/layout/hierarchy2"/>
    <dgm:cxn modelId="{0EF19968-B966-4936-8658-2BCDC07C9834}" type="presParOf" srcId="{1F74C3FC-CF34-472B-B227-4D96F97E68EF}" destId="{D1DB1AA0-3A56-4A5A-81E3-CD4C5C60393F}" srcOrd="2" destOrd="0" presId="urn:microsoft.com/office/officeart/2005/8/layout/hierarchy2"/>
    <dgm:cxn modelId="{134F9BD0-3E83-4C9A-9913-873F119A769E}" type="presParOf" srcId="{D1DB1AA0-3A56-4A5A-81E3-CD4C5C60393F}" destId="{63D674FF-1D0E-49B0-9843-3AB9FF2E193D}" srcOrd="0" destOrd="0" presId="urn:microsoft.com/office/officeart/2005/8/layout/hierarchy2"/>
    <dgm:cxn modelId="{BF2D9D23-1F66-43B9-88EC-B0B9162A143D}" type="presParOf" srcId="{1F74C3FC-CF34-472B-B227-4D96F97E68EF}" destId="{3EBB8444-FB5D-4801-B9FC-A45541E0998E}" srcOrd="3" destOrd="0" presId="urn:microsoft.com/office/officeart/2005/8/layout/hierarchy2"/>
    <dgm:cxn modelId="{0A0D3EFE-9E99-455E-9A06-8BD97AE48E07}" type="presParOf" srcId="{3EBB8444-FB5D-4801-B9FC-A45541E0998E}" destId="{F74499AE-1A25-4E6D-A18B-95E5FEC908B0}" srcOrd="0" destOrd="0" presId="urn:microsoft.com/office/officeart/2005/8/layout/hierarchy2"/>
    <dgm:cxn modelId="{C4684657-981F-4070-B937-61A43BB0198A}" type="presParOf" srcId="{3EBB8444-FB5D-4801-B9FC-A45541E0998E}" destId="{FCA9E036-B396-4B19-A6ED-352550ADF7E3}" srcOrd="1" destOrd="0" presId="urn:microsoft.com/office/officeart/2005/8/layout/hierarchy2"/>
    <dgm:cxn modelId="{2B9CEB9B-E518-43A2-8F10-AEDC6AAC1D2C}" type="presParOf" srcId="{FCA9E036-B396-4B19-A6ED-352550ADF7E3}" destId="{42053F3B-8F58-4ABF-9FDD-1A004B5F56D3}" srcOrd="0" destOrd="0" presId="urn:microsoft.com/office/officeart/2005/8/layout/hierarchy2"/>
    <dgm:cxn modelId="{1D9C109A-C890-491B-855B-915F4F7F4485}" type="presParOf" srcId="{42053F3B-8F58-4ABF-9FDD-1A004B5F56D3}" destId="{CD80D21E-5734-4166-B316-DFF3CF9D15F4}" srcOrd="0" destOrd="0" presId="urn:microsoft.com/office/officeart/2005/8/layout/hierarchy2"/>
    <dgm:cxn modelId="{4F93AF5B-57EB-46AC-AF1D-128D4B267A4B}" type="presParOf" srcId="{FCA9E036-B396-4B19-A6ED-352550ADF7E3}" destId="{0BCA501D-03AA-4AB4-AA8C-8AA99B4C056A}" srcOrd="1" destOrd="0" presId="urn:microsoft.com/office/officeart/2005/8/layout/hierarchy2"/>
    <dgm:cxn modelId="{C66F13FE-3A9E-404E-84BD-24C518011F1C}" type="presParOf" srcId="{0BCA501D-03AA-4AB4-AA8C-8AA99B4C056A}" destId="{96ED56BE-D84D-4587-B76B-4AB1BC24FB43}" srcOrd="0" destOrd="0" presId="urn:microsoft.com/office/officeart/2005/8/layout/hierarchy2"/>
    <dgm:cxn modelId="{5C47564B-11D9-416C-9C23-4F6D3FC48CB8}" type="presParOf" srcId="{0BCA501D-03AA-4AB4-AA8C-8AA99B4C056A}" destId="{28E4B66D-8E79-48E0-9BDF-42CE44898288}" srcOrd="1" destOrd="0" presId="urn:microsoft.com/office/officeart/2005/8/layout/hierarchy2"/>
    <dgm:cxn modelId="{A4ED3303-1A45-4F0E-B247-1CA4EA3FB75E}" type="presParOf" srcId="{FCA9E036-B396-4B19-A6ED-352550ADF7E3}" destId="{4F614647-7445-4BFC-8D70-CD753D9C9AD1}" srcOrd="2" destOrd="0" presId="urn:microsoft.com/office/officeart/2005/8/layout/hierarchy2"/>
    <dgm:cxn modelId="{BA6CF57E-23E1-4559-98E7-40BA768EC1E2}" type="presParOf" srcId="{4F614647-7445-4BFC-8D70-CD753D9C9AD1}" destId="{4C59366A-DFBF-4F86-BD36-0A2FF0BA39C1}" srcOrd="0" destOrd="0" presId="urn:microsoft.com/office/officeart/2005/8/layout/hierarchy2"/>
    <dgm:cxn modelId="{8374B5D8-2C2A-4A1E-B330-3D2EE8B68C85}" type="presParOf" srcId="{FCA9E036-B396-4B19-A6ED-352550ADF7E3}" destId="{59B9773A-BA4D-4B59-A81C-16EBB966672E}" srcOrd="3" destOrd="0" presId="urn:microsoft.com/office/officeart/2005/8/layout/hierarchy2"/>
    <dgm:cxn modelId="{981BE522-2FD2-40DF-81E3-5E8F9A7EC720}" type="presParOf" srcId="{59B9773A-BA4D-4B59-A81C-16EBB966672E}" destId="{F8B045E4-9E27-456C-919E-89DCF8E61628}" srcOrd="0" destOrd="0" presId="urn:microsoft.com/office/officeart/2005/8/layout/hierarchy2"/>
    <dgm:cxn modelId="{62E99C5B-7A81-47E1-81CA-44618347C3D7}" type="presParOf" srcId="{59B9773A-BA4D-4B59-A81C-16EBB966672E}" destId="{CA00C96F-DA4E-4A9A-B8EF-E190058AB19A}" srcOrd="1" destOrd="0" presId="urn:microsoft.com/office/officeart/2005/8/layout/hierarchy2"/>
    <dgm:cxn modelId="{6E555A2C-FEF4-406D-AD03-84D3DF838D95}" type="presParOf" srcId="{FCA9E036-B396-4B19-A6ED-352550ADF7E3}" destId="{D435854A-8AE8-49C6-9BD3-696D589BC418}" srcOrd="4" destOrd="0" presId="urn:microsoft.com/office/officeart/2005/8/layout/hierarchy2"/>
    <dgm:cxn modelId="{CED436E2-00F7-441B-BB17-E1A49E99B6E7}" type="presParOf" srcId="{D435854A-8AE8-49C6-9BD3-696D589BC418}" destId="{815A360A-B4E3-457A-8862-28FC20FAAEC9}" srcOrd="0" destOrd="0" presId="urn:microsoft.com/office/officeart/2005/8/layout/hierarchy2"/>
    <dgm:cxn modelId="{79E83E4D-84E7-4361-8AAC-CDCED1C85C5E}" type="presParOf" srcId="{FCA9E036-B396-4B19-A6ED-352550ADF7E3}" destId="{E97BBD3E-6CCA-4D98-98A6-7B0524D784E5}" srcOrd="5" destOrd="0" presId="urn:microsoft.com/office/officeart/2005/8/layout/hierarchy2"/>
    <dgm:cxn modelId="{4D2E7690-46F7-496C-8301-4AF6EEA56DF9}" type="presParOf" srcId="{E97BBD3E-6CCA-4D98-98A6-7B0524D784E5}" destId="{B0F211A2-6742-4DD8-B711-849FD96D5A00}" srcOrd="0" destOrd="0" presId="urn:microsoft.com/office/officeart/2005/8/layout/hierarchy2"/>
    <dgm:cxn modelId="{9413F33D-50FA-4C68-9167-8A1D4DB9C1B0}" type="presParOf" srcId="{E97BBD3E-6CCA-4D98-98A6-7B0524D784E5}" destId="{B18C29AF-BD59-4176-AA1F-6050F27870D4}"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FBFDD758-F3C1-452E-AB41-41B99507A85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0504C45-B529-4F26-9211-8001B2A98772}">
      <dgm:prSet phldrT="[Text]" custT="1"/>
      <dgm:spPr>
        <a:solidFill>
          <a:schemeClr val="accent2">
            <a:lumMod val="60000"/>
            <a:lumOff val="40000"/>
          </a:schemeClr>
        </a:solidFill>
      </dgm:spPr>
      <dgm:t>
        <a:bodyPr/>
        <a:lstStyle/>
        <a:p>
          <a:pPr algn="l"/>
          <a:r>
            <a:rPr lang="en-US" sz="2000" b="1" dirty="0" smtClean="0">
              <a:solidFill>
                <a:srgbClr val="002060"/>
              </a:solidFill>
              <a:effectLst>
                <a:outerShdw blurRad="38100" dist="38100" dir="2700000" algn="tl">
                  <a:srgbClr val="000000">
                    <a:alpha val="43137"/>
                  </a:srgbClr>
                </a:outerShdw>
              </a:effectLst>
            </a:rPr>
            <a:t>Subject Code  : 66712</a:t>
          </a:r>
          <a:endParaRPr lang="en-US" sz="2000" b="1" dirty="0">
            <a:solidFill>
              <a:srgbClr val="002060"/>
            </a:solidFill>
            <a:effectLst>
              <a:outerShdw blurRad="38100" dist="38100" dir="2700000" algn="tl">
                <a:srgbClr val="000000">
                  <a:alpha val="43137"/>
                </a:srgbClr>
              </a:outerShdw>
            </a:effectLst>
          </a:endParaRPr>
        </a:p>
      </dgm:t>
    </dgm:pt>
    <dgm:pt modelId="{D1452CE2-F6AE-44BF-8CAA-20EB82BA1AD6}" type="parTrans" cxnId="{9F87841A-65BA-4111-82BF-CBC026886662}">
      <dgm:prSet/>
      <dgm:spPr/>
      <dgm:t>
        <a:bodyPr/>
        <a:lstStyle/>
        <a:p>
          <a:endParaRPr lang="en-US"/>
        </a:p>
      </dgm:t>
    </dgm:pt>
    <dgm:pt modelId="{6E72B22D-364B-4A59-B467-C10191C75555}" type="sibTrans" cxnId="{9F87841A-65BA-4111-82BF-CBC026886662}">
      <dgm:prSet/>
      <dgm:spPr/>
      <dgm:t>
        <a:bodyPr/>
        <a:lstStyle/>
        <a:p>
          <a:endParaRPr lang="en-US"/>
        </a:p>
      </dgm:t>
    </dgm:pt>
    <dgm:pt modelId="{84941704-BC2B-408C-8369-F68003AE1891}">
      <dgm:prSet phldrT="[Text]" custT="1"/>
      <dgm:spPr>
        <a:solidFill>
          <a:schemeClr val="accent3">
            <a:lumMod val="60000"/>
            <a:lumOff val="40000"/>
          </a:schemeClr>
        </a:solidFill>
      </dgm:spPr>
      <dgm:t>
        <a:bodyPr/>
        <a:lstStyle/>
        <a:p>
          <a:r>
            <a:rPr lang="en-US" sz="2900" dirty="0" smtClean="0"/>
            <a:t> </a:t>
          </a:r>
          <a:r>
            <a:rPr lang="en-US" sz="2000" b="1" dirty="0" smtClean="0">
              <a:solidFill>
                <a:srgbClr val="002060"/>
              </a:solidFill>
              <a:effectLst>
                <a:outerShdw blurRad="38100" dist="38100" dir="2700000" algn="tl">
                  <a:srgbClr val="000000">
                    <a:alpha val="43137"/>
                  </a:srgbClr>
                </a:outerShdw>
              </a:effectLst>
            </a:rPr>
            <a:t>T-P-C  :  3-3-4</a:t>
          </a:r>
          <a:endParaRPr lang="en-US" sz="2000" b="1" dirty="0">
            <a:solidFill>
              <a:srgbClr val="002060"/>
            </a:solidFill>
            <a:effectLst>
              <a:outerShdw blurRad="38100" dist="38100" dir="2700000" algn="tl">
                <a:srgbClr val="000000">
                  <a:alpha val="43137"/>
                </a:srgbClr>
              </a:outerShdw>
            </a:effectLst>
          </a:endParaRPr>
        </a:p>
      </dgm:t>
    </dgm:pt>
    <dgm:pt modelId="{7A232580-09CE-4D8D-B747-96835AB41D90}" type="parTrans" cxnId="{8E04B168-0BA6-4CAD-B813-2BBA2A07B6BF}">
      <dgm:prSet/>
      <dgm:spPr/>
      <dgm:t>
        <a:bodyPr/>
        <a:lstStyle/>
        <a:p>
          <a:endParaRPr lang="en-US"/>
        </a:p>
      </dgm:t>
    </dgm:pt>
    <dgm:pt modelId="{51AFDB4F-1B6A-4F70-B018-15C9D6EDEAD9}" type="sibTrans" cxnId="{8E04B168-0BA6-4CAD-B813-2BBA2A07B6BF}">
      <dgm:prSet/>
      <dgm:spPr/>
      <dgm:t>
        <a:bodyPr/>
        <a:lstStyle/>
        <a:p>
          <a:endParaRPr lang="en-US"/>
        </a:p>
      </dgm:t>
    </dgm:pt>
    <dgm:pt modelId="{9F840BE7-44DB-4970-A435-00138D276EF8}" type="pres">
      <dgm:prSet presAssocID="{FBFDD758-F3C1-452E-AB41-41B99507A85B}" presName="linear" presStyleCnt="0">
        <dgm:presLayoutVars>
          <dgm:dir/>
          <dgm:resizeHandles val="exact"/>
        </dgm:presLayoutVars>
      </dgm:prSet>
      <dgm:spPr/>
      <dgm:t>
        <a:bodyPr/>
        <a:lstStyle/>
        <a:p>
          <a:endParaRPr lang="en-US"/>
        </a:p>
      </dgm:t>
    </dgm:pt>
    <dgm:pt modelId="{9A11520B-54E3-41C6-A1EF-3261C92D5864}" type="pres">
      <dgm:prSet presAssocID="{80504C45-B529-4F26-9211-8001B2A98772}" presName="comp" presStyleCnt="0"/>
      <dgm:spPr/>
    </dgm:pt>
    <dgm:pt modelId="{366BD70D-E773-4725-9236-F8E78C143C6A}" type="pres">
      <dgm:prSet presAssocID="{80504C45-B529-4F26-9211-8001B2A98772}" presName="box" presStyleLbl="node1" presStyleIdx="0" presStyleCnt="2"/>
      <dgm:spPr>
        <a:prstGeom prst="flowChartConnector">
          <a:avLst/>
        </a:prstGeom>
      </dgm:spPr>
      <dgm:t>
        <a:bodyPr/>
        <a:lstStyle/>
        <a:p>
          <a:endParaRPr lang="en-US"/>
        </a:p>
      </dgm:t>
    </dgm:pt>
    <dgm:pt modelId="{F6B0516A-9794-4011-87CF-5CDFD1399DA9}" type="pres">
      <dgm:prSet presAssocID="{80504C45-B529-4F26-9211-8001B2A98772}" presName="img" presStyleLbl="fgImgPlace1" presStyleIdx="0" presStyleCnt="2" custScaleX="58498"/>
      <dgm:spPr>
        <a:prstGeom prst="donut">
          <a:avLst/>
        </a:prstGeom>
        <a:solidFill>
          <a:srgbClr val="002060"/>
        </a:solidFill>
      </dgm:spPr>
    </dgm:pt>
    <dgm:pt modelId="{C38153D0-53F9-4BB4-9513-CBC5B4EB8EC2}" type="pres">
      <dgm:prSet presAssocID="{80504C45-B529-4F26-9211-8001B2A98772}" presName="text" presStyleLbl="node1" presStyleIdx="0" presStyleCnt="2">
        <dgm:presLayoutVars>
          <dgm:bulletEnabled val="1"/>
        </dgm:presLayoutVars>
      </dgm:prSet>
      <dgm:spPr/>
      <dgm:t>
        <a:bodyPr/>
        <a:lstStyle/>
        <a:p>
          <a:endParaRPr lang="en-US"/>
        </a:p>
      </dgm:t>
    </dgm:pt>
    <dgm:pt modelId="{86127C25-8B7C-4229-9DA4-4106FBF97BF6}" type="pres">
      <dgm:prSet presAssocID="{6E72B22D-364B-4A59-B467-C10191C75555}" presName="spacer" presStyleCnt="0"/>
      <dgm:spPr/>
    </dgm:pt>
    <dgm:pt modelId="{4CE5C0EA-9C78-4391-B414-71BBB904AF22}" type="pres">
      <dgm:prSet presAssocID="{84941704-BC2B-408C-8369-F68003AE1891}" presName="comp" presStyleCnt="0"/>
      <dgm:spPr/>
    </dgm:pt>
    <dgm:pt modelId="{4ABAE423-B8A9-486E-8BE6-F16CFFC408FC}" type="pres">
      <dgm:prSet presAssocID="{84941704-BC2B-408C-8369-F68003AE1891}" presName="box" presStyleLbl="node1" presStyleIdx="1" presStyleCnt="2"/>
      <dgm:spPr>
        <a:prstGeom prst="flowChartConnector">
          <a:avLst/>
        </a:prstGeom>
      </dgm:spPr>
      <dgm:t>
        <a:bodyPr/>
        <a:lstStyle/>
        <a:p>
          <a:endParaRPr lang="en-US"/>
        </a:p>
      </dgm:t>
    </dgm:pt>
    <dgm:pt modelId="{5C620B6E-0FB7-4F91-A07E-7112856DA8D3}" type="pres">
      <dgm:prSet presAssocID="{84941704-BC2B-408C-8369-F68003AE1891}" presName="img" presStyleLbl="fgImgPlace1" presStyleIdx="1" presStyleCnt="2" custScaleX="58498"/>
      <dgm:spPr>
        <a:prstGeom prst="donut">
          <a:avLst/>
        </a:prstGeom>
        <a:solidFill>
          <a:srgbClr val="002060"/>
        </a:solidFill>
      </dgm:spPr>
    </dgm:pt>
    <dgm:pt modelId="{49B91B25-7CDB-438D-A0D7-17D5CF592471}" type="pres">
      <dgm:prSet presAssocID="{84941704-BC2B-408C-8369-F68003AE1891}" presName="text" presStyleLbl="node1" presStyleIdx="1" presStyleCnt="2">
        <dgm:presLayoutVars>
          <dgm:bulletEnabled val="1"/>
        </dgm:presLayoutVars>
      </dgm:prSet>
      <dgm:spPr/>
      <dgm:t>
        <a:bodyPr/>
        <a:lstStyle/>
        <a:p>
          <a:endParaRPr lang="en-US"/>
        </a:p>
      </dgm:t>
    </dgm:pt>
  </dgm:ptLst>
  <dgm:cxnLst>
    <dgm:cxn modelId="{26B19C42-EA0C-49E5-B08E-35C8A53D9AFE}" type="presOf" srcId="{84941704-BC2B-408C-8369-F68003AE1891}" destId="{49B91B25-7CDB-438D-A0D7-17D5CF592471}" srcOrd="1" destOrd="0" presId="urn:microsoft.com/office/officeart/2005/8/layout/vList4"/>
    <dgm:cxn modelId="{D342FBB7-2E4E-4EF6-B3AC-F0F3424129FB}" type="presOf" srcId="{80504C45-B529-4F26-9211-8001B2A98772}" destId="{366BD70D-E773-4725-9236-F8E78C143C6A}" srcOrd="0" destOrd="0" presId="urn:microsoft.com/office/officeart/2005/8/layout/vList4"/>
    <dgm:cxn modelId="{DA6E826C-570A-4E2B-AD3A-06EB5B2AB575}" type="presOf" srcId="{80504C45-B529-4F26-9211-8001B2A98772}" destId="{C38153D0-53F9-4BB4-9513-CBC5B4EB8EC2}" srcOrd="1" destOrd="0" presId="urn:microsoft.com/office/officeart/2005/8/layout/vList4"/>
    <dgm:cxn modelId="{13672E47-EB23-44B8-B109-A9A89AA2159B}" type="presOf" srcId="{84941704-BC2B-408C-8369-F68003AE1891}" destId="{4ABAE423-B8A9-486E-8BE6-F16CFFC408FC}" srcOrd="0" destOrd="0" presId="urn:microsoft.com/office/officeart/2005/8/layout/vList4"/>
    <dgm:cxn modelId="{9F87841A-65BA-4111-82BF-CBC026886662}" srcId="{FBFDD758-F3C1-452E-AB41-41B99507A85B}" destId="{80504C45-B529-4F26-9211-8001B2A98772}" srcOrd="0" destOrd="0" parTransId="{D1452CE2-F6AE-44BF-8CAA-20EB82BA1AD6}" sibTransId="{6E72B22D-364B-4A59-B467-C10191C75555}"/>
    <dgm:cxn modelId="{8E04B168-0BA6-4CAD-B813-2BBA2A07B6BF}" srcId="{FBFDD758-F3C1-452E-AB41-41B99507A85B}" destId="{84941704-BC2B-408C-8369-F68003AE1891}" srcOrd="1" destOrd="0" parTransId="{7A232580-09CE-4D8D-B747-96835AB41D90}" sibTransId="{51AFDB4F-1B6A-4F70-B018-15C9D6EDEAD9}"/>
    <dgm:cxn modelId="{2B7DE388-0C59-420D-B391-732344612B48}" type="presOf" srcId="{FBFDD758-F3C1-452E-AB41-41B99507A85B}" destId="{9F840BE7-44DB-4970-A435-00138D276EF8}" srcOrd="0" destOrd="0" presId="urn:microsoft.com/office/officeart/2005/8/layout/vList4"/>
    <dgm:cxn modelId="{FE5E3648-001A-4CF9-BC82-3C18EF8CE4AB}" type="presParOf" srcId="{9F840BE7-44DB-4970-A435-00138D276EF8}" destId="{9A11520B-54E3-41C6-A1EF-3261C92D5864}" srcOrd="0" destOrd="0" presId="urn:microsoft.com/office/officeart/2005/8/layout/vList4"/>
    <dgm:cxn modelId="{88C15B9A-B0E1-4147-A510-18BF3C2E5C33}" type="presParOf" srcId="{9A11520B-54E3-41C6-A1EF-3261C92D5864}" destId="{366BD70D-E773-4725-9236-F8E78C143C6A}" srcOrd="0" destOrd="0" presId="urn:microsoft.com/office/officeart/2005/8/layout/vList4"/>
    <dgm:cxn modelId="{2751F326-65F2-49ED-941C-C8F4AE9FD76B}" type="presParOf" srcId="{9A11520B-54E3-41C6-A1EF-3261C92D5864}" destId="{F6B0516A-9794-4011-87CF-5CDFD1399DA9}" srcOrd="1" destOrd="0" presId="urn:microsoft.com/office/officeart/2005/8/layout/vList4"/>
    <dgm:cxn modelId="{91F5CBF1-D1B0-4393-890C-9F13A8D2B3B7}" type="presParOf" srcId="{9A11520B-54E3-41C6-A1EF-3261C92D5864}" destId="{C38153D0-53F9-4BB4-9513-CBC5B4EB8EC2}" srcOrd="2" destOrd="0" presId="urn:microsoft.com/office/officeart/2005/8/layout/vList4"/>
    <dgm:cxn modelId="{C2C00E85-121A-41CA-ABCC-8AA6FAC48543}" type="presParOf" srcId="{9F840BE7-44DB-4970-A435-00138D276EF8}" destId="{86127C25-8B7C-4229-9DA4-4106FBF97BF6}" srcOrd="1" destOrd="0" presId="urn:microsoft.com/office/officeart/2005/8/layout/vList4"/>
    <dgm:cxn modelId="{2786A3CB-BEAA-47CD-BE00-33826D848527}" type="presParOf" srcId="{9F840BE7-44DB-4970-A435-00138D276EF8}" destId="{4CE5C0EA-9C78-4391-B414-71BBB904AF22}" srcOrd="2" destOrd="0" presId="urn:microsoft.com/office/officeart/2005/8/layout/vList4"/>
    <dgm:cxn modelId="{7B9C2EFA-B9E4-41CB-B75E-6DE048FBC003}" type="presParOf" srcId="{4CE5C0EA-9C78-4391-B414-71BBB904AF22}" destId="{4ABAE423-B8A9-486E-8BE6-F16CFFC408FC}" srcOrd="0" destOrd="0" presId="urn:microsoft.com/office/officeart/2005/8/layout/vList4"/>
    <dgm:cxn modelId="{750FCE35-65F9-4EF1-9DAA-0E445D87ECBF}" type="presParOf" srcId="{4CE5C0EA-9C78-4391-B414-71BBB904AF22}" destId="{5C620B6E-0FB7-4F91-A07E-7112856DA8D3}" srcOrd="1" destOrd="0" presId="urn:microsoft.com/office/officeart/2005/8/layout/vList4"/>
    <dgm:cxn modelId="{FA0F48A9-C584-41E6-86BC-E48768F40F25}" type="presParOf" srcId="{4CE5C0EA-9C78-4391-B414-71BBB904AF22}" destId="{49B91B25-7CDB-438D-A0D7-17D5CF592471}"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3B65E9-A6A7-49C9-8922-1A86EB567CE0}" type="datetimeFigureOut">
              <a:rPr lang="en-US" smtClean="0"/>
              <a:pPr/>
              <a:t>5/29/2020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C4320C-5921-4209-8C9B-B3DC84048A13}" type="slidenum">
              <a:rPr lang="en-US" smtClean="0"/>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8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38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8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8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38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4B246E2-0B44-49A5-9B7F-51161458D41A}"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E40FD10-DD88-4F92-A6F5-9BD799968801}" type="slidenum">
              <a:rPr lang="en-US" smtClean="0"/>
              <a:pPr/>
              <a:t>1</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DE6F40A-22CA-437C-84CB-4B4D734AF7F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dirty="0"/>
          </a:p>
        </p:txBody>
      </p:sp>
      <p:sp>
        <p:nvSpPr>
          <p:cNvPr id="5" name="Footer Placeholder 27"/>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6" name="Slide Number Placeholder 4"/>
          <p:cNvSpPr>
            <a:spLocks noGrp="1"/>
          </p:cNvSpPr>
          <p:nvPr>
            <p:ph type="sldNum" sz="quarter" idx="12"/>
          </p:nvPr>
        </p:nvSpPr>
        <p:spPr/>
        <p:txBody>
          <a:bodyPr/>
          <a:lstStyle>
            <a:lvl1pPr>
              <a:defRPr/>
            </a:lvl1pPr>
          </a:lstStyle>
          <a:p>
            <a:pPr>
              <a:defRPr/>
            </a:pPr>
            <a:fld id="{921422E8-61C4-4E6B-97CB-2EA3B186BDF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dirty="0"/>
          </a:p>
        </p:txBody>
      </p:sp>
      <p:sp>
        <p:nvSpPr>
          <p:cNvPr id="5" name="Footer Placeholder 27"/>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6" name="Slide Number Placeholder 4"/>
          <p:cNvSpPr>
            <a:spLocks noGrp="1"/>
          </p:cNvSpPr>
          <p:nvPr>
            <p:ph type="sldNum" sz="quarter" idx="12"/>
          </p:nvPr>
        </p:nvSpPr>
        <p:spPr/>
        <p:txBody>
          <a:bodyPr/>
          <a:lstStyle>
            <a:lvl1pPr>
              <a:defRPr/>
            </a:lvl1pPr>
          </a:lstStyle>
          <a:p>
            <a:pPr>
              <a:defRPr/>
            </a:pPr>
            <a:fld id="{CCD137C7-B7DF-447A-A93B-80FEACE5101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ext Box 6"/>
          <p:cNvSpPr txBox="1">
            <a:spLocks noChangeArrowheads="1"/>
          </p:cNvSpPr>
          <p:nvPr userDrawn="1"/>
        </p:nvSpPr>
        <p:spPr bwMode="auto">
          <a:xfrm>
            <a:off x="5867400" y="6400800"/>
            <a:ext cx="29718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200" b="1">
                <a:solidFill>
                  <a:srgbClr val="663300"/>
                </a:solidFill>
              </a:rPr>
              <a:t>© 2010 Pearson Education, Upper Saddle River, NJ 07458.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r>
              <a:rPr lang="en-US" smtClean="0"/>
              <a:t>© Mir Shafiul Islam</a:t>
            </a: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A380A12F-18E7-4FE7-B885-8F41D92C0B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9" name="Slide Number Placeholder 15"/>
          <p:cNvSpPr>
            <a:spLocks noGrp="1"/>
          </p:cNvSpPr>
          <p:nvPr>
            <p:ph type="sldNum" sz="quarter" idx="12"/>
          </p:nvPr>
        </p:nvSpPr>
        <p:spPr/>
        <p:txBody>
          <a:bodyPr/>
          <a:lstStyle>
            <a:lvl1pPr>
              <a:defRPr/>
            </a:lvl1pPr>
          </a:lstStyle>
          <a:p>
            <a:pPr>
              <a:defRPr/>
            </a:pPr>
            <a:fld id="{28808D99-5EC2-44D5-99D9-2AD7B12637F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dirty="0"/>
          </a:p>
        </p:txBody>
      </p:sp>
      <p:sp>
        <p:nvSpPr>
          <p:cNvPr id="6" name="Footer Placeholder 27"/>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7" name="Slide Number Placeholder 4"/>
          <p:cNvSpPr>
            <a:spLocks noGrp="1"/>
          </p:cNvSpPr>
          <p:nvPr>
            <p:ph type="sldNum" sz="quarter" idx="12"/>
          </p:nvPr>
        </p:nvSpPr>
        <p:spPr/>
        <p:txBody>
          <a:bodyPr/>
          <a:lstStyle>
            <a:lvl1pPr>
              <a:defRPr/>
            </a:lvl1pPr>
          </a:lstStyle>
          <a:p>
            <a:pPr>
              <a:defRPr/>
            </a:pPr>
            <a:fld id="{459EE025-E363-419E-B0BC-56978C1A1C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19CAC3F-BD0A-4879-BD89-2FD13DFF6E5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dirty="0"/>
          </a:p>
        </p:txBody>
      </p:sp>
      <p:sp>
        <p:nvSpPr>
          <p:cNvPr id="4" name="Footer Placeholder 27"/>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5" name="Slide Number Placeholder 4"/>
          <p:cNvSpPr>
            <a:spLocks noGrp="1"/>
          </p:cNvSpPr>
          <p:nvPr>
            <p:ph type="sldNum" sz="quarter" idx="12"/>
          </p:nvPr>
        </p:nvSpPr>
        <p:spPr/>
        <p:txBody>
          <a:bodyPr/>
          <a:lstStyle>
            <a:lvl1pPr>
              <a:defRPr/>
            </a:lvl1pPr>
          </a:lstStyle>
          <a:p>
            <a:pPr>
              <a:defRPr/>
            </a:pPr>
            <a:fld id="{9A1FE547-3239-437C-B7B1-E439EF3DB3F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endParaRPr lang="en-US" dirty="0"/>
          </a:p>
        </p:txBody>
      </p:sp>
      <p:sp>
        <p:nvSpPr>
          <p:cNvPr id="3" name="Footer Placeholder 27"/>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4" name="Slide Number Placeholder 4"/>
          <p:cNvSpPr>
            <a:spLocks noGrp="1"/>
          </p:cNvSpPr>
          <p:nvPr>
            <p:ph type="sldNum" sz="quarter" idx="12"/>
          </p:nvPr>
        </p:nvSpPr>
        <p:spPr/>
        <p:txBody>
          <a:bodyPr/>
          <a:lstStyle>
            <a:lvl1pPr>
              <a:defRPr/>
            </a:lvl1pPr>
          </a:lstStyle>
          <a:p>
            <a:pPr>
              <a:defRPr/>
            </a:pPr>
            <a:fld id="{D668A171-9CAB-4753-B935-7592FF109A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8" name="Slide Number Placeholder 6"/>
          <p:cNvSpPr>
            <a:spLocks noGrp="1"/>
          </p:cNvSpPr>
          <p:nvPr>
            <p:ph type="sldNum" sz="quarter" idx="12"/>
          </p:nvPr>
        </p:nvSpPr>
        <p:spPr/>
        <p:txBody>
          <a:bodyPr/>
          <a:lstStyle>
            <a:lvl1pPr>
              <a:defRPr/>
            </a:lvl1pPr>
          </a:lstStyle>
          <a:p>
            <a:pPr>
              <a:defRPr/>
            </a:pPr>
            <a:fld id="{28256117-25BE-4057-97F1-864B2405A6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endParaRPr lang="en-US" dirty="0"/>
          </a:p>
        </p:txBody>
      </p:sp>
      <p:sp>
        <p:nvSpPr>
          <p:cNvPr id="6" name="Footer Placeholder 27"/>
          <p:cNvSpPr>
            <a:spLocks noGrp="1"/>
          </p:cNvSpPr>
          <p:nvPr>
            <p:ph type="ftr" sz="quarter" idx="11"/>
          </p:nvPr>
        </p:nvSpPr>
        <p:spPr/>
        <p:txBody>
          <a:bodyPr/>
          <a:lstStyle>
            <a:lvl1pPr>
              <a:defRPr/>
            </a:lvl1pPr>
          </a:lstStyle>
          <a:p>
            <a:pPr>
              <a:defRPr/>
            </a:pPr>
            <a:r>
              <a:rPr lang="en-US" smtClean="0"/>
              <a:t>© Mir Shafiul Islam</a:t>
            </a:r>
            <a:endParaRPr lang="en-US"/>
          </a:p>
        </p:txBody>
      </p:sp>
      <p:sp>
        <p:nvSpPr>
          <p:cNvPr id="7" name="Slide Number Placeholder 4"/>
          <p:cNvSpPr>
            <a:spLocks noGrp="1"/>
          </p:cNvSpPr>
          <p:nvPr>
            <p:ph type="sldNum" sz="quarter" idx="12"/>
          </p:nvPr>
        </p:nvSpPr>
        <p:spPr/>
        <p:txBody>
          <a:bodyPr/>
          <a:lstStyle>
            <a:lvl1pPr>
              <a:defRPr/>
            </a:lvl1pPr>
          </a:lstStyle>
          <a:p>
            <a:pPr>
              <a:defRPr/>
            </a:pPr>
            <a:fld id="{A2EFA8FE-3D5C-4645-A258-E5EE5ED431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701"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r>
              <a:rPr lang="en-US" smtClean="0"/>
              <a:t>© Mir Shafiul Islam</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DF5AA1C-AF87-43A5-B634-C8D6D73D1245}"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3" name="Text Box 8"/>
          <p:cNvSpPr txBox="1">
            <a:spLocks noChangeArrowheads="1"/>
          </p:cNvSpPr>
          <p:nvPr userDrawn="1"/>
        </p:nvSpPr>
        <p:spPr bwMode="auto">
          <a:xfrm>
            <a:off x="5867400" y="6400800"/>
            <a:ext cx="29718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200" b="1">
                <a:solidFill>
                  <a:srgbClr val="663300"/>
                </a:solidFill>
              </a:rPr>
              <a:t>© 2010 Pearson Education, Upper Saddle River, NJ 07458.  All Rights Reserved.</a:t>
            </a: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28" r:id="rId4"/>
    <p:sldLayoutId id="2147483837" r:id="rId5"/>
    <p:sldLayoutId id="2147483829" r:id="rId6"/>
    <p:sldLayoutId id="2147483830" r:id="rId7"/>
    <p:sldLayoutId id="2147483838" r:id="rId8"/>
    <p:sldLayoutId id="2147483831" r:id="rId9"/>
    <p:sldLayoutId id="2147483832" r:id="rId10"/>
    <p:sldLayoutId id="2147483833" r:id="rId11"/>
    <p:sldLayoutId id="2147483839" r:id="rId12"/>
  </p:sldLayoutIdLst>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shafi.cmpi@gmail.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8.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9.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0.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diarystore.com/education/silver-element-periodic-table-atomic-number-atomic-mas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6"/>
          <p:cNvSpPr>
            <a:spLocks noChangeArrowheads="1"/>
          </p:cNvSpPr>
          <p:nvPr/>
        </p:nvSpPr>
        <p:spPr bwMode="auto">
          <a:xfrm>
            <a:off x="0" y="0"/>
            <a:ext cx="9144000" cy="6858000"/>
          </a:xfrm>
          <a:prstGeom prst="rect">
            <a:avLst/>
          </a:prstGeom>
          <a:noFill/>
          <a:ln w="76200">
            <a:solidFill>
              <a:srgbClr val="FF9900"/>
            </a:solidFill>
            <a:miter lim="800000"/>
            <a:headEnd/>
            <a:tailEnd/>
          </a:ln>
        </p:spPr>
        <p:txBody>
          <a:bodyPr wrap="none" anchor="ctr"/>
          <a:lstStyle/>
          <a:p>
            <a:endParaRPr lang="en-US" dirty="0"/>
          </a:p>
        </p:txBody>
      </p:sp>
      <p:sp>
        <p:nvSpPr>
          <p:cNvPr id="38915" name="Text Box 27"/>
          <p:cNvSpPr txBox="1">
            <a:spLocks noChangeArrowheads="1"/>
          </p:cNvSpPr>
          <p:nvPr/>
        </p:nvSpPr>
        <p:spPr bwMode="auto">
          <a:xfrm>
            <a:off x="152400" y="200561"/>
            <a:ext cx="8991600" cy="1323439"/>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3200" dirty="0">
                <a:latin typeface="Algerian" pitchFamily="82" charset="0"/>
              </a:rPr>
              <a:t>  </a:t>
            </a:r>
            <a:r>
              <a:rPr lang="en-US" sz="3200" dirty="0" smtClean="0">
                <a:latin typeface="Algerian" pitchFamily="82" charset="0"/>
              </a:rPr>
              <a:t>electrical engineering fundamentals</a:t>
            </a:r>
          </a:p>
          <a:p>
            <a:pPr algn="ctr">
              <a:spcBef>
                <a:spcPct val="50000"/>
              </a:spcBef>
            </a:pPr>
            <a:r>
              <a:rPr lang="en-US" sz="3200" dirty="0" smtClean="0">
                <a:solidFill>
                  <a:srgbClr val="FF0000"/>
                </a:solidFill>
                <a:latin typeface="Algerian" pitchFamily="82" charset="0"/>
              </a:rPr>
              <a:t>Sub. Code: 66712</a:t>
            </a:r>
            <a:endParaRPr lang="en-US" sz="3200" dirty="0">
              <a:solidFill>
                <a:srgbClr val="FF0000"/>
              </a:solidFill>
              <a:latin typeface="Algerian" pitchFamily="82" charset="0"/>
            </a:endParaRPr>
          </a:p>
        </p:txBody>
      </p:sp>
      <p:sp>
        <p:nvSpPr>
          <p:cNvPr id="38916" name="Text Box 29"/>
          <p:cNvSpPr txBox="1">
            <a:spLocks noChangeArrowheads="1"/>
          </p:cNvSpPr>
          <p:nvPr/>
        </p:nvSpPr>
        <p:spPr bwMode="auto">
          <a:xfrm>
            <a:off x="2057400" y="4038601"/>
            <a:ext cx="4953000" cy="2582245"/>
          </a:xfrm>
          <a:prstGeom prst="rect">
            <a:avLst/>
          </a:prstGeom>
          <a:noFill/>
          <a:ln w="12700" cap="sq">
            <a:noFill/>
            <a:miter lim="800000"/>
            <a:headEnd type="none" w="sm" len="sm"/>
            <a:tailEnd type="none" w="sm" len="sm"/>
          </a:ln>
        </p:spPr>
        <p:txBody>
          <a:bodyPr wrap="square">
            <a:spAutoFit/>
          </a:bodyPr>
          <a:lstStyle/>
          <a:p>
            <a:pPr algn="ctr">
              <a:spcBef>
                <a:spcPct val="10000"/>
              </a:spcBef>
            </a:pPr>
            <a:r>
              <a:rPr lang="en-US" sz="3200" b="1" dirty="0" smtClean="0">
                <a:solidFill>
                  <a:srgbClr val="002060"/>
                </a:solidFill>
                <a:latin typeface="Andalus" pitchFamily="18" charset="-78"/>
                <a:cs typeface="Andalus" pitchFamily="18" charset="-78"/>
              </a:rPr>
              <a:t>Mir Shafiul Islam</a:t>
            </a:r>
            <a:endParaRPr lang="en-US" sz="3200" b="1" dirty="0">
              <a:solidFill>
                <a:srgbClr val="002060"/>
              </a:solidFill>
              <a:latin typeface="Andalus" pitchFamily="18" charset="-78"/>
              <a:cs typeface="Andalus" pitchFamily="18" charset="-78"/>
            </a:endParaRPr>
          </a:p>
          <a:p>
            <a:pPr algn="ctr">
              <a:spcBef>
                <a:spcPct val="10000"/>
              </a:spcBef>
            </a:pPr>
            <a:r>
              <a:rPr lang="en-US" sz="2000" b="1" dirty="0" smtClean="0">
                <a:solidFill>
                  <a:srgbClr val="002060"/>
                </a:solidFill>
                <a:latin typeface="Andalus" pitchFamily="18" charset="-78"/>
                <a:cs typeface="Andalus" pitchFamily="18" charset="-78"/>
              </a:rPr>
              <a:t>Instructor (Tech.)</a:t>
            </a:r>
          </a:p>
          <a:p>
            <a:pPr algn="ctr">
              <a:spcBef>
                <a:spcPct val="10000"/>
              </a:spcBef>
            </a:pPr>
            <a:r>
              <a:rPr lang="en-US" sz="2000" b="1" dirty="0" smtClean="0">
                <a:solidFill>
                  <a:srgbClr val="002060"/>
                </a:solidFill>
                <a:latin typeface="Andalus" pitchFamily="18" charset="-78"/>
                <a:cs typeface="Andalus" pitchFamily="18" charset="-78"/>
              </a:rPr>
              <a:t>Dept. of Electronics</a:t>
            </a:r>
            <a:endParaRPr lang="en-US" sz="2000" b="1" dirty="0">
              <a:solidFill>
                <a:srgbClr val="002060"/>
              </a:solidFill>
              <a:latin typeface="Andalus" pitchFamily="18" charset="-78"/>
              <a:cs typeface="Andalus" pitchFamily="18" charset="-78"/>
            </a:endParaRPr>
          </a:p>
          <a:p>
            <a:pPr algn="ctr">
              <a:spcBef>
                <a:spcPct val="10000"/>
              </a:spcBef>
            </a:pPr>
            <a:r>
              <a:rPr lang="en-US" sz="2000" b="1" dirty="0" smtClean="0">
                <a:solidFill>
                  <a:srgbClr val="002060"/>
                </a:solidFill>
                <a:latin typeface="Andalus" pitchFamily="18" charset="-78"/>
                <a:cs typeface="Andalus" pitchFamily="18" charset="-78"/>
              </a:rPr>
              <a:t>Chattogram Mohila Polytechnic Institute</a:t>
            </a:r>
          </a:p>
          <a:p>
            <a:pPr algn="ctr">
              <a:spcBef>
                <a:spcPct val="10000"/>
              </a:spcBef>
            </a:pPr>
            <a:r>
              <a:rPr lang="en-US" sz="2000" b="1" dirty="0" smtClean="0">
                <a:solidFill>
                  <a:srgbClr val="002060"/>
                </a:solidFill>
                <a:latin typeface="Andalus" pitchFamily="18" charset="-78"/>
                <a:cs typeface="Andalus" pitchFamily="18" charset="-78"/>
              </a:rPr>
              <a:t>Mob: 01312-114266; </a:t>
            </a:r>
          </a:p>
          <a:p>
            <a:pPr algn="ctr">
              <a:spcBef>
                <a:spcPct val="10000"/>
              </a:spcBef>
            </a:pPr>
            <a:r>
              <a:rPr lang="en-US" sz="2000" b="1" dirty="0" smtClean="0">
                <a:solidFill>
                  <a:srgbClr val="002060"/>
                </a:solidFill>
                <a:latin typeface="Andalus" pitchFamily="18" charset="-78"/>
                <a:cs typeface="Andalus" pitchFamily="18" charset="-78"/>
              </a:rPr>
              <a:t>Email:  </a:t>
            </a:r>
            <a:r>
              <a:rPr lang="en-US" sz="2000" b="1" dirty="0" smtClean="0">
                <a:solidFill>
                  <a:srgbClr val="002060"/>
                </a:solidFill>
                <a:latin typeface="Andalus" pitchFamily="18" charset="-78"/>
                <a:cs typeface="Andalus" pitchFamily="18" charset="-78"/>
                <a:hlinkClick r:id="rId4"/>
              </a:rPr>
              <a:t>shafi.cmpi@gmail.com</a:t>
            </a:r>
            <a:endParaRPr lang="en-US" sz="2000" b="1" dirty="0" smtClean="0">
              <a:solidFill>
                <a:srgbClr val="002060"/>
              </a:solidFill>
              <a:latin typeface="Andalus" pitchFamily="18" charset="-78"/>
              <a:cs typeface="Andalus" pitchFamily="18" charset="-78"/>
            </a:endParaRPr>
          </a:p>
          <a:p>
            <a:pPr algn="ctr">
              <a:spcBef>
                <a:spcPct val="10000"/>
              </a:spcBef>
            </a:pPr>
            <a:r>
              <a:rPr lang="en-US" sz="1800" b="1" dirty="0" smtClean="0">
                <a:solidFill>
                  <a:srgbClr val="002060"/>
                </a:solidFill>
                <a:cs typeface="Times New Roman" pitchFamily="18" charset="0"/>
              </a:rPr>
              <a:t>Web:  msishafi.blogspot.com</a:t>
            </a:r>
          </a:p>
        </p:txBody>
      </p:sp>
      <p:sp>
        <p:nvSpPr>
          <p:cNvPr id="12" name="Rectangle 11"/>
          <p:cNvSpPr/>
          <p:nvPr/>
        </p:nvSpPr>
        <p:spPr>
          <a:xfrm>
            <a:off x="5943600" y="6353628"/>
            <a:ext cx="2819400" cy="457200"/>
          </a:xfrm>
          <a:prstGeom prst="rect">
            <a:avLst/>
          </a:prstGeom>
          <a:blipFill>
            <a:blip r:embed="rId5"/>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Box 29"/>
          <p:cNvSpPr txBox="1">
            <a:spLocks noChangeArrowheads="1"/>
          </p:cNvSpPr>
          <p:nvPr/>
        </p:nvSpPr>
        <p:spPr bwMode="auto">
          <a:xfrm>
            <a:off x="2667000" y="1578114"/>
            <a:ext cx="3810000" cy="707886"/>
          </a:xfrm>
          <a:prstGeom prst="rect">
            <a:avLst/>
          </a:prstGeom>
          <a:noFill/>
          <a:ln w="12700" cap="sq">
            <a:noFill/>
            <a:miter lim="800000"/>
            <a:headEnd type="none" w="sm" len="sm"/>
            <a:tailEnd type="none" w="sm" len="sm"/>
          </a:ln>
        </p:spPr>
        <p:txBody>
          <a:bodyPr wrap="square">
            <a:spAutoFit/>
          </a:bodyPr>
          <a:lstStyle/>
          <a:p>
            <a:pPr algn="ctr">
              <a:spcBef>
                <a:spcPct val="10000"/>
              </a:spcBef>
            </a:pPr>
            <a:r>
              <a:rPr lang="en-US" sz="4000" b="1" dirty="0" smtClean="0">
                <a:solidFill>
                  <a:srgbClr val="0066FF"/>
                </a:solidFill>
                <a:latin typeface="Monotype Corsiva" pitchFamily="66" charset="0"/>
                <a:cs typeface="Andalus" pitchFamily="18" charset="-78"/>
              </a:rPr>
              <a:t>Presented by-</a:t>
            </a:r>
            <a:endParaRPr lang="en-US" sz="4000" b="1" dirty="0">
              <a:solidFill>
                <a:srgbClr val="0066FF"/>
              </a:solidFill>
              <a:latin typeface="Monotype Corsiva" pitchFamily="66" charset="0"/>
              <a:cs typeface="Andalus" pitchFamily="18" charset="-78"/>
            </a:endParaRPr>
          </a:p>
        </p:txBody>
      </p:sp>
      <p:pic>
        <p:nvPicPr>
          <p:cNvPr id="1026" name="Picture 2" descr="D:\Document of SHAFI\PP Image-Shafi\pp(300x300).jpg"/>
          <p:cNvPicPr>
            <a:picLocks noChangeAspect="1" noChangeArrowheads="1"/>
          </p:cNvPicPr>
          <p:nvPr/>
        </p:nvPicPr>
        <p:blipFill>
          <a:blip r:embed="rId6"/>
          <a:srcRect/>
          <a:stretch>
            <a:fillRect/>
          </a:stretch>
        </p:blipFill>
        <p:spPr bwMode="auto">
          <a:xfrm>
            <a:off x="3733800" y="2247900"/>
            <a:ext cx="1790700" cy="1790700"/>
          </a:xfrm>
          <a:prstGeom prst="rect">
            <a:avLst/>
          </a:prstGeom>
          <a:noFill/>
        </p:spPr>
      </p:pic>
    </p:spTree>
    <p:custDataLst>
      <p:tags r:id="rId1"/>
    </p:custData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8915"/>
                                        </p:tgtEl>
                                        <p:attrNameLst>
                                          <p:attrName>style.visibility</p:attrName>
                                        </p:attrNameLst>
                                      </p:cBhvr>
                                      <p:to>
                                        <p:strVal val="visible"/>
                                      </p:to>
                                    </p:set>
                                    <p:animEffect transition="in" filter="fade">
                                      <p:cBhvr>
                                        <p:cTn id="7" dur="500"/>
                                        <p:tgtEl>
                                          <p:spTgt spid="38915"/>
                                        </p:tgtEl>
                                      </p:cBhvr>
                                    </p:animEffect>
                                    <p:anim calcmode="lin" valueType="num">
                                      <p:cBhvr>
                                        <p:cTn id="8" dur="500" fill="hold"/>
                                        <p:tgtEl>
                                          <p:spTgt spid="38915"/>
                                        </p:tgtEl>
                                        <p:attrNameLst>
                                          <p:attrName>ppt_w</p:attrName>
                                        </p:attrNameLst>
                                      </p:cBhvr>
                                      <p:tavLst>
                                        <p:tav tm="0" fmla="#ppt_w*sin(2.5*pi*$)">
                                          <p:val>
                                            <p:fltVal val="0"/>
                                          </p:val>
                                        </p:tav>
                                        <p:tav tm="100000">
                                          <p:val>
                                            <p:fltVal val="1"/>
                                          </p:val>
                                        </p:tav>
                                      </p:tavLst>
                                    </p:anim>
                                    <p:anim calcmode="lin" valueType="num">
                                      <p:cBhvr>
                                        <p:cTn id="9" dur="500" fill="hold"/>
                                        <p:tgtEl>
                                          <p:spTgt spid="38915"/>
                                        </p:tgtEl>
                                        <p:attrNameLst>
                                          <p:attrName>ppt_h</p:attrName>
                                        </p:attrNameLst>
                                      </p:cBhvr>
                                      <p:tavLst>
                                        <p:tav tm="0">
                                          <p:val>
                                            <p:strVal val="#ppt_h"/>
                                          </p:val>
                                        </p:tav>
                                        <p:tav tm="100000">
                                          <p:val>
                                            <p:strVal val="#ppt_h"/>
                                          </p:val>
                                        </p:tav>
                                      </p:tavLst>
                                    </p:anim>
                                  </p:childTnLst>
                                </p:cTn>
                              </p:par>
                            </p:childTnLst>
                          </p:cTn>
                        </p:par>
                        <p:par>
                          <p:cTn id="10" fill="hold">
                            <p:stCondLst>
                              <p:cond delay="2800"/>
                            </p:stCondLst>
                            <p:childTnLst>
                              <p:par>
                                <p:cTn id="11" presetID="7" presetClass="entr" presetSubtype="4" fill="hold" nodeType="afterEffect">
                                  <p:stCondLst>
                                    <p:cond delay="0"/>
                                  </p:stCondLst>
                                  <p:iterate type="lt">
                                    <p:tmPct val="0"/>
                                  </p:iterate>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edge">
                                      <p:cBhvr>
                                        <p:cTn id="17" dur="2000"/>
                                        <p:tgtEl>
                                          <p:spTgt spid="1026"/>
                                        </p:tgtEl>
                                      </p:cBhvr>
                                    </p:animEffect>
                                  </p:childTnLst>
                                </p:cTn>
                              </p:par>
                            </p:childTnLst>
                          </p:cTn>
                        </p:par>
                        <p:par>
                          <p:cTn id="18" fill="hold">
                            <p:stCondLst>
                              <p:cond delay="4800"/>
                            </p:stCondLst>
                            <p:childTnLst>
                              <p:par>
                                <p:cTn id="19" presetID="7" presetClass="entr" presetSubtype="4" fill="hold" nodeType="afterEffect">
                                  <p:stCondLst>
                                    <p:cond delay="0"/>
                                  </p:stCondLst>
                                  <p:iterate type="lt">
                                    <p:tmPct val="0"/>
                                  </p:iterate>
                                  <p:childTnLst>
                                    <p:set>
                                      <p:cBhvr>
                                        <p:cTn id="20" dur="1" fill="hold">
                                          <p:stCondLst>
                                            <p:cond delay="0"/>
                                          </p:stCondLst>
                                        </p:cTn>
                                        <p:tgtEl>
                                          <p:spTgt spid="38916">
                                            <p:txEl>
                                              <p:pRg st="0" end="0"/>
                                            </p:txEl>
                                          </p:spTgt>
                                        </p:tgtEl>
                                        <p:attrNameLst>
                                          <p:attrName>style.visibility</p:attrName>
                                        </p:attrNameLst>
                                      </p:cBhvr>
                                      <p:to>
                                        <p:strVal val="visible"/>
                                      </p:to>
                                    </p:set>
                                    <p:anim calcmode="lin" valueType="num">
                                      <p:cBhvr additive="base">
                                        <p:cTn id="21" dur="20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800"/>
                            </p:stCondLst>
                            <p:childTnLst>
                              <p:par>
                                <p:cTn id="24" presetID="7" presetClass="entr" presetSubtype="4" fill="hold" nodeType="afterEffect">
                                  <p:stCondLst>
                                    <p:cond delay="0"/>
                                  </p:stCondLst>
                                  <p:iterate type="lt">
                                    <p:tmPct val="0"/>
                                  </p:iterate>
                                  <p:childTnLst>
                                    <p:set>
                                      <p:cBhvr>
                                        <p:cTn id="25" dur="1" fill="hold">
                                          <p:stCondLst>
                                            <p:cond delay="0"/>
                                          </p:stCondLst>
                                        </p:cTn>
                                        <p:tgtEl>
                                          <p:spTgt spid="38916">
                                            <p:txEl>
                                              <p:pRg st="1" end="1"/>
                                            </p:txEl>
                                          </p:spTgt>
                                        </p:tgtEl>
                                        <p:attrNameLst>
                                          <p:attrName>style.visibility</p:attrName>
                                        </p:attrNameLst>
                                      </p:cBhvr>
                                      <p:to>
                                        <p:strVal val="visible"/>
                                      </p:to>
                                    </p:set>
                                    <p:anim calcmode="lin" valueType="num">
                                      <p:cBhvr additive="base">
                                        <p:cTn id="26" dur="20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800"/>
                            </p:stCondLst>
                            <p:childTnLst>
                              <p:par>
                                <p:cTn id="29" presetID="7" presetClass="entr" presetSubtype="4" fill="hold" nodeType="afterEffect">
                                  <p:stCondLst>
                                    <p:cond delay="0"/>
                                  </p:stCondLst>
                                  <p:iterate type="lt">
                                    <p:tmPct val="0"/>
                                  </p:iterate>
                                  <p:childTnLst>
                                    <p:set>
                                      <p:cBhvr>
                                        <p:cTn id="30" dur="1" fill="hold">
                                          <p:stCondLst>
                                            <p:cond delay="0"/>
                                          </p:stCondLst>
                                        </p:cTn>
                                        <p:tgtEl>
                                          <p:spTgt spid="38916">
                                            <p:txEl>
                                              <p:pRg st="2" end="2"/>
                                            </p:txEl>
                                          </p:spTgt>
                                        </p:tgtEl>
                                        <p:attrNameLst>
                                          <p:attrName>style.visibility</p:attrName>
                                        </p:attrNameLst>
                                      </p:cBhvr>
                                      <p:to>
                                        <p:strVal val="visible"/>
                                      </p:to>
                                    </p:set>
                                    <p:anim calcmode="lin" valueType="num">
                                      <p:cBhvr additive="base">
                                        <p:cTn id="31" dur="20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8916">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0800"/>
                            </p:stCondLst>
                            <p:childTnLst>
                              <p:par>
                                <p:cTn id="34" presetID="7" presetClass="entr" presetSubtype="4" fill="hold" nodeType="afterEffect">
                                  <p:stCondLst>
                                    <p:cond delay="0"/>
                                  </p:stCondLst>
                                  <p:iterate type="lt">
                                    <p:tmPct val="0"/>
                                  </p:iterate>
                                  <p:childTnLst>
                                    <p:set>
                                      <p:cBhvr>
                                        <p:cTn id="35" dur="1" fill="hold">
                                          <p:stCondLst>
                                            <p:cond delay="0"/>
                                          </p:stCondLst>
                                        </p:cTn>
                                        <p:tgtEl>
                                          <p:spTgt spid="38916">
                                            <p:txEl>
                                              <p:pRg st="3" end="3"/>
                                            </p:txEl>
                                          </p:spTgt>
                                        </p:tgtEl>
                                        <p:attrNameLst>
                                          <p:attrName>style.visibility</p:attrName>
                                        </p:attrNameLst>
                                      </p:cBhvr>
                                      <p:to>
                                        <p:strVal val="visible"/>
                                      </p:to>
                                    </p:set>
                                    <p:anim calcmode="lin" valueType="num">
                                      <p:cBhvr additive="base">
                                        <p:cTn id="36" dur="20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8916">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2800"/>
                            </p:stCondLst>
                            <p:childTnLst>
                              <p:par>
                                <p:cTn id="39" presetID="7" presetClass="entr" presetSubtype="4" fill="hold" nodeType="afterEffect">
                                  <p:stCondLst>
                                    <p:cond delay="0"/>
                                  </p:stCondLst>
                                  <p:iterate type="lt">
                                    <p:tmPct val="0"/>
                                  </p:iterate>
                                  <p:childTnLst>
                                    <p:set>
                                      <p:cBhvr>
                                        <p:cTn id="40" dur="1" fill="hold">
                                          <p:stCondLst>
                                            <p:cond delay="0"/>
                                          </p:stCondLst>
                                        </p:cTn>
                                        <p:tgtEl>
                                          <p:spTgt spid="38916">
                                            <p:txEl>
                                              <p:pRg st="4" end="4"/>
                                            </p:txEl>
                                          </p:spTgt>
                                        </p:tgtEl>
                                        <p:attrNameLst>
                                          <p:attrName>style.visibility</p:attrName>
                                        </p:attrNameLst>
                                      </p:cBhvr>
                                      <p:to>
                                        <p:strVal val="visible"/>
                                      </p:to>
                                    </p:set>
                                    <p:anim calcmode="lin" valueType="num">
                                      <p:cBhvr additive="base">
                                        <p:cTn id="41" dur="2000" fill="hold"/>
                                        <p:tgtEl>
                                          <p:spTgt spid="38916">
                                            <p:txEl>
                                              <p:pRg st="4" end="4"/>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8916">
                                            <p:txEl>
                                              <p:pRg st="4" end="4"/>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4800"/>
                            </p:stCondLst>
                            <p:childTnLst>
                              <p:par>
                                <p:cTn id="44" presetID="7" presetClass="entr" presetSubtype="4" fill="hold" nodeType="afterEffect">
                                  <p:stCondLst>
                                    <p:cond delay="0"/>
                                  </p:stCondLst>
                                  <p:iterate type="lt">
                                    <p:tmPct val="0"/>
                                  </p:iterate>
                                  <p:childTnLst>
                                    <p:set>
                                      <p:cBhvr>
                                        <p:cTn id="45" dur="1" fill="hold">
                                          <p:stCondLst>
                                            <p:cond delay="0"/>
                                          </p:stCondLst>
                                        </p:cTn>
                                        <p:tgtEl>
                                          <p:spTgt spid="38916">
                                            <p:txEl>
                                              <p:pRg st="5" end="5"/>
                                            </p:txEl>
                                          </p:spTgt>
                                        </p:tgtEl>
                                        <p:attrNameLst>
                                          <p:attrName>style.visibility</p:attrName>
                                        </p:attrNameLst>
                                      </p:cBhvr>
                                      <p:to>
                                        <p:strVal val="visible"/>
                                      </p:to>
                                    </p:set>
                                    <p:anim calcmode="lin" valueType="num">
                                      <p:cBhvr additive="base">
                                        <p:cTn id="46" dur="2000" fill="hold"/>
                                        <p:tgtEl>
                                          <p:spTgt spid="38916">
                                            <p:txEl>
                                              <p:pRg st="5" end="5"/>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8916">
                                            <p:txEl>
                                              <p:pRg st="5" end="5"/>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6800"/>
                            </p:stCondLst>
                            <p:childTnLst>
                              <p:par>
                                <p:cTn id="49" presetID="7" presetClass="entr" presetSubtype="4" fill="hold" nodeType="afterEffect">
                                  <p:stCondLst>
                                    <p:cond delay="0"/>
                                  </p:stCondLst>
                                  <p:iterate type="lt">
                                    <p:tmPct val="0"/>
                                  </p:iterate>
                                  <p:childTnLst>
                                    <p:set>
                                      <p:cBhvr>
                                        <p:cTn id="50" dur="1" fill="hold">
                                          <p:stCondLst>
                                            <p:cond delay="0"/>
                                          </p:stCondLst>
                                        </p:cTn>
                                        <p:tgtEl>
                                          <p:spTgt spid="38916">
                                            <p:txEl>
                                              <p:pRg st="6" end="6"/>
                                            </p:txEl>
                                          </p:spTgt>
                                        </p:tgtEl>
                                        <p:attrNameLst>
                                          <p:attrName>style.visibility</p:attrName>
                                        </p:attrNameLst>
                                      </p:cBhvr>
                                      <p:to>
                                        <p:strVal val="visible"/>
                                      </p:to>
                                    </p:set>
                                    <p:anim calcmode="lin" valueType="num">
                                      <p:cBhvr additive="base">
                                        <p:cTn id="51" dur="2000" fill="hold"/>
                                        <p:tgtEl>
                                          <p:spTgt spid="38916">
                                            <p:txEl>
                                              <p:pRg st="6" end="6"/>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3891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4"/>
          <p:cNvSpPr>
            <a:spLocks noChangeArrowheads="1"/>
          </p:cNvSpPr>
          <p:nvPr/>
        </p:nvSpPr>
        <p:spPr bwMode="auto">
          <a:xfrm>
            <a:off x="1447800" y="76200"/>
            <a:ext cx="2895600" cy="533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r>
              <a:rPr lang="en-US" sz="4000" b="1" dirty="0" smtClean="0">
                <a:solidFill>
                  <a:schemeClr val="bg1"/>
                </a:solidFill>
              </a:rPr>
              <a:t>Power of 10</a:t>
            </a:r>
            <a:endParaRPr lang="en-US" sz="4000" b="1" i="1" dirty="0">
              <a:solidFill>
                <a:schemeClr val="bg1"/>
              </a:solidFill>
            </a:endParaRPr>
          </a:p>
        </p:txBody>
      </p:sp>
      <p:sp>
        <p:nvSpPr>
          <p:cNvPr id="21" name="Rectangle 20"/>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3" descr="G:\A_CMPI (Diploma Courses)\66712_Electrical Engineering Fundamentals\A_Theory\Chapter No_ (1)_Electricity and its Nature\power.png"/>
          <p:cNvPicPr>
            <a:picLocks noChangeAspect="1" noChangeArrowheads="1"/>
          </p:cNvPicPr>
          <p:nvPr/>
        </p:nvPicPr>
        <p:blipFill>
          <a:blip r:embed="rId5"/>
          <a:srcRect/>
          <a:stretch>
            <a:fillRect/>
          </a:stretch>
        </p:blipFill>
        <p:spPr bwMode="auto">
          <a:xfrm>
            <a:off x="1447800" y="762000"/>
            <a:ext cx="6477000" cy="5534493"/>
          </a:xfrm>
          <a:prstGeom prst="rect">
            <a:avLst/>
          </a:prstGeom>
          <a:noFill/>
        </p:spPr>
      </p:pic>
      <p:pic>
        <p:nvPicPr>
          <p:cNvPr id="66561" name="Picture 1"/>
          <p:cNvPicPr>
            <a:picLocks noChangeAspect="1" noChangeArrowheads="1"/>
          </p:cNvPicPr>
          <p:nvPr/>
        </p:nvPicPr>
        <p:blipFill>
          <a:blip r:embed="rId6"/>
          <a:srcRect/>
          <a:stretch>
            <a:fillRect/>
          </a:stretch>
        </p:blipFill>
        <p:spPr bwMode="auto">
          <a:xfrm>
            <a:off x="2057400" y="6291384"/>
            <a:ext cx="4803920" cy="56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10</a:t>
            </a:fld>
            <a:endParaRPr lang="en-US" dirty="0"/>
          </a:p>
        </p:txBody>
      </p:sp>
      <p:sp>
        <p:nvSpPr>
          <p:cNvPr id="9" name="Footer Placeholder 8"/>
          <p:cNvSpPr>
            <a:spLocks noGrp="1"/>
          </p:cNvSpPr>
          <p:nvPr>
            <p:ph type="ftr" sz="quarter" idx="11"/>
          </p:nvPr>
        </p:nvSpPr>
        <p:spPr>
          <a:xfrm>
            <a:off x="5791200" y="0"/>
            <a:ext cx="3352800" cy="288925"/>
          </a:xfrm>
        </p:spPr>
        <p:txBody>
          <a:bodyPr/>
          <a:lstStyle/>
          <a:p>
            <a:pPr>
              <a:defRPr/>
            </a:pPr>
            <a:r>
              <a:rPr lang="en-US" dirty="0" smtClean="0"/>
              <a:t>© Mir Shafiul Islam</a:t>
            </a:r>
            <a:endParaRPr lang="en-US" dirty="0"/>
          </a:p>
        </p:txBody>
      </p:sp>
    </p:spTree>
    <p:custDataLst>
      <p:tags r:id="rId1"/>
    </p:custDataLst>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heckerboard(across)">
                                      <p:cBhvr>
                                        <p:cTn id="7" dur="1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665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524000" y="1771233"/>
            <a:ext cx="6096000" cy="3477875"/>
          </a:xfrm>
          <a:prstGeom prst="rect">
            <a:avLst/>
          </a:prstGeom>
          <a:noFill/>
          <a:ln w="9525">
            <a:noFill/>
            <a:miter lim="800000"/>
            <a:headEnd/>
            <a:tailEnd/>
          </a:ln>
        </p:spPr>
        <p:txBody>
          <a:bodyPr wrap="square">
            <a:spAutoFit/>
          </a:bodyPr>
          <a:lstStyle/>
          <a:p>
            <a:pPr>
              <a:spcBef>
                <a:spcPct val="50000"/>
              </a:spcBef>
              <a:buFont typeface="Wingdings" pitchFamily="2" charset="2"/>
              <a:buChar char="ü"/>
            </a:pPr>
            <a:r>
              <a:rPr lang="en-US" sz="4000" dirty="0" smtClean="0"/>
              <a:t>Heating Effect</a:t>
            </a:r>
          </a:p>
          <a:p>
            <a:pPr>
              <a:spcBef>
                <a:spcPct val="50000"/>
              </a:spcBef>
              <a:buFont typeface="Wingdings" pitchFamily="2" charset="2"/>
              <a:buChar char="ü"/>
            </a:pPr>
            <a:r>
              <a:rPr lang="en-US" sz="4000" dirty="0" smtClean="0"/>
              <a:t>Magnetic Effect</a:t>
            </a:r>
          </a:p>
          <a:p>
            <a:pPr>
              <a:spcBef>
                <a:spcPct val="50000"/>
              </a:spcBef>
              <a:buFont typeface="Wingdings" pitchFamily="2" charset="2"/>
              <a:buChar char="ü"/>
            </a:pPr>
            <a:r>
              <a:rPr lang="en-US" sz="4000" dirty="0" smtClean="0"/>
              <a:t>Chemical Effect</a:t>
            </a:r>
          </a:p>
          <a:p>
            <a:pPr>
              <a:spcBef>
                <a:spcPct val="50000"/>
              </a:spcBef>
              <a:buFont typeface="Wingdings" pitchFamily="2" charset="2"/>
              <a:buChar char="ü"/>
            </a:pPr>
            <a:r>
              <a:rPr lang="en-US" sz="4000" dirty="0" smtClean="0"/>
              <a:t>Effect on Human Body</a:t>
            </a:r>
          </a:p>
        </p:txBody>
      </p:sp>
      <p:sp>
        <p:nvSpPr>
          <p:cNvPr id="2053" name="Rectangle 4"/>
          <p:cNvSpPr>
            <a:spLocks noChangeArrowheads="1"/>
          </p:cNvSpPr>
          <p:nvPr/>
        </p:nvSpPr>
        <p:spPr bwMode="auto">
          <a:xfrm>
            <a:off x="2209800" y="381000"/>
            <a:ext cx="5410200" cy="609600"/>
          </a:xfrm>
          <a:prstGeom prst="rect">
            <a:avLst/>
          </a:prstGeom>
          <a:ln w="9525">
            <a:solidFill>
              <a:schemeClr val="tx1"/>
            </a:solidFill>
            <a:miter lim="800000"/>
            <a:headEnd/>
            <a:tailEnd/>
          </a:ln>
        </p:spPr>
        <p:style>
          <a:lnRef idx="0">
            <a:scrgbClr r="0" g="0" b="0"/>
          </a:lnRef>
          <a:fillRef idx="1002">
            <a:schemeClr val="dk2"/>
          </a:fillRef>
          <a:effectRef idx="0">
            <a:scrgbClr r="0" g="0" b="0"/>
          </a:effectRef>
          <a:fontRef idx="major"/>
        </p:style>
        <p:txBody>
          <a:bodyPr wrap="none" anchor="ctr"/>
          <a:lstStyle/>
          <a:p>
            <a:pPr algn="ctr">
              <a:defRPr/>
            </a:pPr>
            <a:endParaRPr lang="en-US" dirty="0"/>
          </a:p>
        </p:txBody>
      </p:sp>
      <p:sp>
        <p:nvSpPr>
          <p:cNvPr id="2055" name="Text Box 5"/>
          <p:cNvSpPr txBox="1">
            <a:spLocks noChangeArrowheads="1"/>
          </p:cNvSpPr>
          <p:nvPr/>
        </p:nvSpPr>
        <p:spPr bwMode="auto">
          <a:xfrm>
            <a:off x="2209800" y="304800"/>
            <a:ext cx="56388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Effect of Electric Current</a:t>
            </a:r>
            <a:endParaRPr lang="en-US" sz="4000" i="1" dirty="0">
              <a:solidFill>
                <a:schemeClr val="bg1"/>
              </a:solidFill>
            </a:endParaRPr>
          </a:p>
        </p:txBody>
      </p:sp>
      <p:sp>
        <p:nvSpPr>
          <p:cNvPr id="48" name="Rectangle 47"/>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11</a:t>
            </a:fld>
            <a:endParaRPr lang="en-US" dirty="0"/>
          </a:p>
        </p:txBody>
      </p:sp>
      <p:sp>
        <p:nvSpPr>
          <p:cNvPr id="9" name="Footer Placeholder 8"/>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10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0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 calcmode="lin" valueType="num">
                                      <p:cBhvr additive="base">
                                        <p:cTn id="18" dur="1000" fill="hold"/>
                                        <p:tgtEl>
                                          <p:spTgt spid="2051">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51">
                                            <p:txEl>
                                              <p:pRg st="2" end="2"/>
                                            </p:txEl>
                                          </p:spTgt>
                                        </p:tgtEl>
                                        <p:attrNameLst>
                                          <p:attrName>style.visibility</p:attrName>
                                        </p:attrNameLst>
                                      </p:cBhvr>
                                      <p:to>
                                        <p:strVal val="visible"/>
                                      </p:to>
                                    </p:set>
                                    <p:anim calcmode="lin" valueType="num">
                                      <p:cBhvr additive="base">
                                        <p:cTn id="24" dur="1000" fill="hold"/>
                                        <p:tgtEl>
                                          <p:spTgt spid="2051">
                                            <p:txEl>
                                              <p:pRg st="2" end="2"/>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2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1">
                                            <p:txEl>
                                              <p:pRg st="3" end="3"/>
                                            </p:txEl>
                                          </p:spTgt>
                                        </p:tgtEl>
                                        <p:attrNameLst>
                                          <p:attrName>style.visibility</p:attrName>
                                        </p:attrNameLst>
                                      </p:cBhvr>
                                      <p:to>
                                        <p:strVal val="visible"/>
                                      </p:to>
                                    </p:set>
                                    <p:anim calcmode="lin" valueType="num">
                                      <p:cBhvr additive="base">
                                        <p:cTn id="30"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3733800" y="381000"/>
            <a:ext cx="3200400" cy="609600"/>
          </a:xfrm>
          <a:prstGeom prst="rect">
            <a:avLst/>
          </a:prstGeom>
          <a:ln w="9525">
            <a:solidFill>
              <a:schemeClr val="tx1"/>
            </a:solidFill>
            <a:miter lim="800000"/>
            <a:headEnd/>
            <a:tailEnd/>
          </a:ln>
        </p:spPr>
        <p:style>
          <a:lnRef idx="0">
            <a:scrgbClr r="0" g="0" b="0"/>
          </a:lnRef>
          <a:fillRef idx="1002">
            <a:schemeClr val="dk2"/>
          </a:fillRef>
          <a:effectRef idx="0">
            <a:scrgbClr r="0" g="0" b="0"/>
          </a:effectRef>
          <a:fontRef idx="major"/>
        </p:style>
        <p:txBody>
          <a:bodyPr wrap="none" anchor="ctr"/>
          <a:lstStyle/>
          <a:p>
            <a:pPr algn="ctr">
              <a:defRPr/>
            </a:pPr>
            <a:endParaRPr lang="en-US" dirty="0"/>
          </a:p>
        </p:txBody>
      </p:sp>
      <p:sp>
        <p:nvSpPr>
          <p:cNvPr id="2055" name="Text Box 5"/>
          <p:cNvSpPr txBox="1">
            <a:spLocks noChangeArrowheads="1"/>
          </p:cNvSpPr>
          <p:nvPr/>
        </p:nvSpPr>
        <p:spPr bwMode="auto">
          <a:xfrm>
            <a:off x="3810000" y="304800"/>
            <a:ext cx="32766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Heating Effect</a:t>
            </a:r>
            <a:endParaRPr lang="en-US" sz="4000" i="1" dirty="0">
              <a:solidFill>
                <a:schemeClr val="bg1"/>
              </a:solidFill>
            </a:endParaRPr>
          </a:p>
        </p:txBody>
      </p:sp>
      <p:sp>
        <p:nvSpPr>
          <p:cNvPr id="48" name="Rectangle 47"/>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 name="Picture 3"/>
          <p:cNvPicPr>
            <a:picLocks noChangeAspect="1" noChangeArrowheads="1"/>
          </p:cNvPicPr>
          <p:nvPr/>
        </p:nvPicPr>
        <p:blipFill>
          <a:blip r:embed="rId5"/>
          <a:srcRect/>
          <a:stretch>
            <a:fillRect/>
          </a:stretch>
        </p:blipFill>
        <p:spPr bwMode="auto">
          <a:xfrm>
            <a:off x="328803" y="1590068"/>
            <a:ext cx="8442579" cy="4582132"/>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12</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10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3733800" y="381000"/>
            <a:ext cx="3733800" cy="609600"/>
          </a:xfrm>
          <a:prstGeom prst="rect">
            <a:avLst/>
          </a:prstGeom>
          <a:ln w="9525">
            <a:solidFill>
              <a:schemeClr val="tx1"/>
            </a:solidFill>
            <a:miter lim="800000"/>
            <a:headEnd/>
            <a:tailEnd/>
          </a:ln>
        </p:spPr>
        <p:style>
          <a:lnRef idx="0">
            <a:scrgbClr r="0" g="0" b="0"/>
          </a:lnRef>
          <a:fillRef idx="1002">
            <a:schemeClr val="dk2"/>
          </a:fillRef>
          <a:effectRef idx="0">
            <a:scrgbClr r="0" g="0" b="0"/>
          </a:effectRef>
          <a:fontRef idx="major"/>
        </p:style>
        <p:txBody>
          <a:bodyPr wrap="none" anchor="ctr"/>
          <a:lstStyle/>
          <a:p>
            <a:pPr algn="ctr">
              <a:defRPr/>
            </a:pPr>
            <a:endParaRPr lang="en-US" dirty="0"/>
          </a:p>
        </p:txBody>
      </p:sp>
      <p:sp>
        <p:nvSpPr>
          <p:cNvPr id="2055" name="Text Box 5"/>
          <p:cNvSpPr txBox="1">
            <a:spLocks noChangeArrowheads="1"/>
          </p:cNvSpPr>
          <p:nvPr/>
        </p:nvSpPr>
        <p:spPr bwMode="auto">
          <a:xfrm>
            <a:off x="3810000" y="304800"/>
            <a:ext cx="39624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Magnetic Effect</a:t>
            </a:r>
            <a:endParaRPr lang="en-US" sz="4000" i="1" dirty="0">
              <a:solidFill>
                <a:schemeClr val="bg1"/>
              </a:solidFill>
            </a:endParaRPr>
          </a:p>
        </p:txBody>
      </p:sp>
      <p:sp>
        <p:nvSpPr>
          <p:cNvPr id="48" name="Rectangle 47"/>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p:cNvPicPr>
            <a:picLocks noChangeAspect="1" noChangeArrowheads="1"/>
          </p:cNvPicPr>
          <p:nvPr/>
        </p:nvPicPr>
        <p:blipFill>
          <a:blip r:embed="rId5"/>
          <a:srcRect/>
          <a:stretch>
            <a:fillRect/>
          </a:stretch>
        </p:blipFill>
        <p:spPr bwMode="auto">
          <a:xfrm>
            <a:off x="522158" y="1524000"/>
            <a:ext cx="8083366" cy="4523719"/>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pPr>
              <a:defRPr/>
            </a:pPr>
            <a:fld id="{D668A171-9CAB-4753-B935-7592FF109A1D}" type="slidenum">
              <a:rPr lang="en-US" smtClean="0"/>
              <a:pPr>
                <a:defRPr/>
              </a:pPr>
              <a:t>13</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10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3124200" y="381000"/>
            <a:ext cx="3733800" cy="609600"/>
          </a:xfrm>
          <a:prstGeom prst="rect">
            <a:avLst/>
          </a:prstGeom>
          <a:ln w="9525">
            <a:solidFill>
              <a:schemeClr val="tx1"/>
            </a:solidFill>
            <a:miter lim="800000"/>
            <a:headEnd/>
            <a:tailEnd/>
          </a:ln>
        </p:spPr>
        <p:style>
          <a:lnRef idx="0">
            <a:scrgbClr r="0" g="0" b="0"/>
          </a:lnRef>
          <a:fillRef idx="1002">
            <a:schemeClr val="dk2"/>
          </a:fillRef>
          <a:effectRef idx="0">
            <a:scrgbClr r="0" g="0" b="0"/>
          </a:effectRef>
          <a:fontRef idx="major"/>
        </p:style>
        <p:txBody>
          <a:bodyPr wrap="none" anchor="ctr"/>
          <a:lstStyle/>
          <a:p>
            <a:pPr algn="ctr">
              <a:defRPr/>
            </a:pPr>
            <a:endParaRPr lang="en-US" dirty="0"/>
          </a:p>
        </p:txBody>
      </p:sp>
      <p:sp>
        <p:nvSpPr>
          <p:cNvPr id="2055" name="Text Box 5"/>
          <p:cNvSpPr txBox="1">
            <a:spLocks noChangeArrowheads="1"/>
          </p:cNvSpPr>
          <p:nvPr/>
        </p:nvSpPr>
        <p:spPr bwMode="auto">
          <a:xfrm>
            <a:off x="3200400" y="304800"/>
            <a:ext cx="39624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Chemical Effect</a:t>
            </a:r>
            <a:endParaRPr lang="en-US" sz="4000" i="1" dirty="0">
              <a:solidFill>
                <a:schemeClr val="bg1"/>
              </a:solidFill>
            </a:endParaRPr>
          </a:p>
        </p:txBody>
      </p:sp>
      <p:sp>
        <p:nvSpPr>
          <p:cNvPr id="48" name="Rectangle 47"/>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8" descr="Image result for Chemical effect of electric current"/>
          <p:cNvPicPr>
            <a:picLocks noChangeAspect="1" noChangeArrowheads="1"/>
          </p:cNvPicPr>
          <p:nvPr/>
        </p:nvPicPr>
        <p:blipFill>
          <a:blip r:embed="rId5"/>
          <a:srcRect/>
          <a:stretch>
            <a:fillRect/>
          </a:stretch>
        </p:blipFill>
        <p:spPr bwMode="auto">
          <a:xfrm>
            <a:off x="1143000" y="1143000"/>
            <a:ext cx="7424157" cy="5576018"/>
          </a:xfrm>
          <a:prstGeom prst="rect">
            <a:avLst/>
          </a:prstGeom>
          <a:noFill/>
        </p:spPr>
      </p:pic>
      <p:sp>
        <p:nvSpPr>
          <p:cNvPr id="9" name="Slide Number Placeholder 8"/>
          <p:cNvSpPr>
            <a:spLocks noGrp="1"/>
          </p:cNvSpPr>
          <p:nvPr>
            <p:ph type="sldNum" sz="quarter" idx="12"/>
          </p:nvPr>
        </p:nvSpPr>
        <p:spPr/>
        <p:txBody>
          <a:bodyPr/>
          <a:lstStyle/>
          <a:p>
            <a:pPr>
              <a:defRPr/>
            </a:pPr>
            <a:fld id="{D668A171-9CAB-4753-B935-7592FF109A1D}" type="slidenum">
              <a:rPr lang="en-US" smtClean="0"/>
              <a:pPr>
                <a:defRPr/>
              </a:pPr>
              <a:t>14</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10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ChangeArrowheads="1"/>
          </p:cNvSpPr>
          <p:nvPr/>
        </p:nvSpPr>
        <p:spPr bwMode="auto">
          <a:xfrm>
            <a:off x="2286000" y="381000"/>
            <a:ext cx="5029200" cy="609600"/>
          </a:xfrm>
          <a:prstGeom prst="rect">
            <a:avLst/>
          </a:prstGeom>
          <a:ln w="9525">
            <a:solidFill>
              <a:schemeClr val="tx1"/>
            </a:solidFill>
            <a:miter lim="800000"/>
            <a:headEnd/>
            <a:tailEnd/>
          </a:ln>
        </p:spPr>
        <p:style>
          <a:lnRef idx="0">
            <a:scrgbClr r="0" g="0" b="0"/>
          </a:lnRef>
          <a:fillRef idx="1002">
            <a:schemeClr val="dk2"/>
          </a:fillRef>
          <a:effectRef idx="0">
            <a:scrgbClr r="0" g="0" b="0"/>
          </a:effectRef>
          <a:fontRef idx="major"/>
        </p:style>
        <p:txBody>
          <a:bodyPr wrap="none" anchor="ctr"/>
          <a:lstStyle/>
          <a:p>
            <a:pPr algn="ctr">
              <a:defRPr/>
            </a:pPr>
            <a:endParaRPr lang="en-US" dirty="0"/>
          </a:p>
        </p:txBody>
      </p:sp>
      <p:sp>
        <p:nvSpPr>
          <p:cNvPr id="2055" name="Text Box 5"/>
          <p:cNvSpPr txBox="1">
            <a:spLocks noChangeArrowheads="1"/>
          </p:cNvSpPr>
          <p:nvPr/>
        </p:nvSpPr>
        <p:spPr bwMode="auto">
          <a:xfrm>
            <a:off x="2362200" y="304800"/>
            <a:ext cx="5029200" cy="707886"/>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Effect on Human Body</a:t>
            </a:r>
            <a:endParaRPr lang="en-US" sz="4000" i="1" dirty="0">
              <a:solidFill>
                <a:schemeClr val="bg1"/>
              </a:solidFill>
            </a:endParaRPr>
          </a:p>
        </p:txBody>
      </p:sp>
      <p:sp>
        <p:nvSpPr>
          <p:cNvPr id="48" name="Rectangle 47"/>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5234" name="Picture 2" descr="Image result for effect of electric current on human body"/>
          <p:cNvPicPr>
            <a:picLocks noChangeAspect="1" noChangeArrowheads="1"/>
          </p:cNvPicPr>
          <p:nvPr/>
        </p:nvPicPr>
        <p:blipFill>
          <a:blip r:embed="rId5"/>
          <a:srcRect/>
          <a:stretch>
            <a:fillRect/>
          </a:stretch>
        </p:blipFill>
        <p:spPr bwMode="auto">
          <a:xfrm>
            <a:off x="1219200" y="1143000"/>
            <a:ext cx="6921787" cy="5562600"/>
          </a:xfrm>
          <a:prstGeom prst="rect">
            <a:avLst/>
          </a:prstGeom>
          <a:noFill/>
        </p:spPr>
      </p:pic>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15</a:t>
            </a:fld>
            <a:endParaRPr lang="en-US" dirty="0"/>
          </a:p>
        </p:txBody>
      </p:sp>
      <p:sp>
        <p:nvSpPr>
          <p:cNvPr id="9" name="Footer Placeholder 8"/>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heckerboard(across)">
                                      <p:cBhvr>
                                        <p:cTn id="7" dur="10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95234"/>
                                        </p:tgtEl>
                                        <p:attrNameLst>
                                          <p:attrName>style.visibility</p:attrName>
                                        </p:attrNameLst>
                                      </p:cBhvr>
                                      <p:to>
                                        <p:strVal val="visible"/>
                                      </p:to>
                                    </p:set>
                                    <p:anim calcmode="lin" valueType="num">
                                      <p:cBhvr additive="base">
                                        <p:cTn id="12" dur="1000" fill="hold"/>
                                        <p:tgtEl>
                                          <p:spTgt spid="95234"/>
                                        </p:tgtEl>
                                        <p:attrNameLst>
                                          <p:attrName>ppt_x</p:attrName>
                                        </p:attrNameLst>
                                      </p:cBhvr>
                                      <p:tavLst>
                                        <p:tav tm="0">
                                          <p:val>
                                            <p:strVal val="1+#ppt_w/2"/>
                                          </p:val>
                                        </p:tav>
                                        <p:tav tm="100000">
                                          <p:val>
                                            <p:strVal val="#ppt_x"/>
                                          </p:val>
                                        </p:tav>
                                      </p:tavLst>
                                    </p:anim>
                                    <p:anim calcmode="lin" valueType="num">
                                      <p:cBhvr additive="base">
                                        <p:cTn id="13" dur="10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6"/>
          <p:cNvSpPr>
            <a:spLocks noChangeArrowheads="1"/>
          </p:cNvSpPr>
          <p:nvPr/>
        </p:nvSpPr>
        <p:spPr bwMode="auto">
          <a:xfrm>
            <a:off x="2895600" y="304800"/>
            <a:ext cx="4876800" cy="685800"/>
          </a:xfrm>
          <a:prstGeom prst="rect">
            <a:avLst/>
          </a:prstGeom>
          <a:solidFill>
            <a:schemeClr val="folHlink"/>
          </a:solidFill>
          <a:ln w="9525">
            <a:solidFill>
              <a:schemeClr val="tx1"/>
            </a:solidFill>
            <a:miter lim="800000"/>
            <a:headEnd/>
            <a:tailEnd/>
          </a:ln>
        </p:spPr>
        <p:txBody>
          <a:bodyPr wrap="none" anchor="ctr"/>
          <a:lstStyle/>
          <a:p>
            <a:endParaRPr lang="en-US" dirty="0"/>
          </a:p>
        </p:txBody>
      </p:sp>
      <p:sp>
        <p:nvSpPr>
          <p:cNvPr id="3077" name="Text Box 8"/>
          <p:cNvSpPr txBox="1">
            <a:spLocks noChangeArrowheads="1"/>
          </p:cNvSpPr>
          <p:nvPr/>
        </p:nvSpPr>
        <p:spPr bwMode="auto">
          <a:xfrm>
            <a:off x="2895600" y="228600"/>
            <a:ext cx="4876800" cy="708025"/>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1.2 Structure of Atoms</a:t>
            </a:r>
            <a:endParaRPr lang="en-US" sz="4000" dirty="0">
              <a:solidFill>
                <a:schemeClr val="bg1"/>
              </a:solidFill>
            </a:endParaRPr>
          </a:p>
        </p:txBody>
      </p:sp>
      <p:sp>
        <p:nvSpPr>
          <p:cNvPr id="3078" name="Text Box 17"/>
          <p:cNvSpPr txBox="1">
            <a:spLocks noChangeArrowheads="1"/>
          </p:cNvSpPr>
          <p:nvPr/>
        </p:nvSpPr>
        <p:spPr bwMode="auto">
          <a:xfrm>
            <a:off x="304800" y="1371600"/>
            <a:ext cx="8686800" cy="3046988"/>
          </a:xfrm>
          <a:prstGeom prst="rect">
            <a:avLst/>
          </a:prstGeom>
          <a:noFill/>
          <a:ln w="9525">
            <a:noFill/>
            <a:miter lim="800000"/>
            <a:headEnd/>
            <a:tailEnd/>
          </a:ln>
        </p:spPr>
        <p:txBody>
          <a:bodyPr wrap="square">
            <a:spAutoFit/>
          </a:bodyPr>
          <a:lstStyle/>
          <a:p>
            <a:pPr>
              <a:buFont typeface="Wingdings" pitchFamily="2" charset="2"/>
              <a:buChar char="Ø"/>
            </a:pPr>
            <a:r>
              <a:rPr lang="en-US" sz="2400" dirty="0" smtClean="0"/>
              <a:t>Acceding to the modern electron theory, every matter in the universe is made up of very small divisible particles known as </a:t>
            </a:r>
            <a:r>
              <a:rPr lang="en-US" sz="2400" b="1" i="1" dirty="0" smtClean="0"/>
              <a:t>molecules. </a:t>
            </a:r>
          </a:p>
          <a:p>
            <a:pPr>
              <a:buFont typeface="Wingdings" pitchFamily="2" charset="2"/>
              <a:buChar char="Ø"/>
            </a:pPr>
            <a:r>
              <a:rPr lang="en-US" sz="2400" dirty="0" smtClean="0"/>
              <a:t>Every molecule is further composed of very minute particles called </a:t>
            </a:r>
            <a:r>
              <a:rPr lang="en-US" sz="2400" b="1" i="1" dirty="0" smtClean="0"/>
              <a:t>atoms.</a:t>
            </a:r>
          </a:p>
          <a:p>
            <a:pPr>
              <a:buFont typeface="Wingdings" pitchFamily="2" charset="2"/>
              <a:buChar char="Ø"/>
            </a:pPr>
            <a:r>
              <a:rPr lang="en-US" sz="2400" dirty="0" smtClean="0"/>
              <a:t>Every matter differs from the other in atomic structure. The electrical behaviour of the matter can study from its atomic structure.</a:t>
            </a:r>
          </a:p>
          <a:p>
            <a:endParaRPr lang="en-US" sz="2400" dirty="0"/>
          </a:p>
        </p:txBody>
      </p:sp>
      <p:sp>
        <p:nvSpPr>
          <p:cNvPr id="377878" name="WordArt 22"/>
          <p:cNvSpPr>
            <a:spLocks noChangeArrowheads="1" noChangeShapeType="1" noTextEdit="1"/>
          </p:cNvSpPr>
          <p:nvPr/>
        </p:nvSpPr>
        <p:spPr bwMode="auto">
          <a:xfrm rot="20396154">
            <a:off x="754699" y="4735348"/>
            <a:ext cx="2971800" cy="1371600"/>
          </a:xfrm>
          <a:prstGeom prst="rect">
            <a:avLst/>
          </a:prstGeom>
        </p:spPr>
        <p:txBody>
          <a:bodyPr wrap="none" fromWordArt="1">
            <a:prstTxWarp prst="textSlantUp">
              <a:avLst>
                <a:gd name="adj" fmla="val 32056"/>
              </a:avLst>
            </a:prstTxWarp>
          </a:bodyPr>
          <a:lstStyle/>
          <a:p>
            <a:pPr algn="ctr"/>
            <a:r>
              <a:rPr lang="en-US" sz="24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Atom</a:t>
            </a:r>
            <a:endParaRPr lang="en-US" sz="24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endParaRPr>
          </a:p>
        </p:txBody>
      </p:sp>
      <p:sp>
        <p:nvSpPr>
          <p:cNvPr id="15" name="Rectangle 14"/>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4" descr="Atomic  structure"/>
          <p:cNvPicPr>
            <a:picLocks noChangeAspect="1" noChangeArrowheads="1"/>
          </p:cNvPicPr>
          <p:nvPr/>
        </p:nvPicPr>
        <p:blipFill>
          <a:blip r:embed="rId5"/>
          <a:srcRect/>
          <a:stretch>
            <a:fillRect/>
          </a:stretch>
        </p:blipFill>
        <p:spPr bwMode="auto">
          <a:xfrm>
            <a:off x="4495800" y="4114800"/>
            <a:ext cx="4144943" cy="2514600"/>
          </a:xfrm>
          <a:prstGeom prst="rect">
            <a:avLst/>
          </a:prstGeom>
          <a:noFill/>
        </p:spPr>
      </p:pic>
      <p:sp>
        <p:nvSpPr>
          <p:cNvPr id="10" name="Slide Number Placeholder 9"/>
          <p:cNvSpPr>
            <a:spLocks noGrp="1"/>
          </p:cNvSpPr>
          <p:nvPr>
            <p:ph type="sldNum" sz="quarter" idx="12"/>
          </p:nvPr>
        </p:nvSpPr>
        <p:spPr/>
        <p:txBody>
          <a:bodyPr/>
          <a:lstStyle/>
          <a:p>
            <a:pPr>
              <a:defRPr/>
            </a:pPr>
            <a:fld id="{D668A171-9CAB-4753-B935-7592FF109A1D}" type="slidenum">
              <a:rPr lang="en-US" smtClean="0"/>
              <a:pPr>
                <a:defRPr/>
              </a:pPr>
              <a:t>16</a:t>
            </a:fld>
            <a:endParaRPr lang="en-US" dirty="0"/>
          </a:p>
        </p:txBody>
      </p:sp>
      <p:sp>
        <p:nvSpPr>
          <p:cNvPr id="11" name="Footer Placeholder 10"/>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10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8">
                                            <p:txEl>
                                              <p:pRg st="0" end="0"/>
                                            </p:txEl>
                                          </p:spTgt>
                                        </p:tgtEl>
                                        <p:attrNameLst>
                                          <p:attrName>style.visibility</p:attrName>
                                        </p:attrNameLst>
                                      </p:cBhvr>
                                      <p:to>
                                        <p:strVal val="visible"/>
                                      </p:to>
                                    </p:set>
                                    <p:anim calcmode="lin" valueType="num">
                                      <p:cBhvr additive="base">
                                        <p:cTn id="12" dur="1000" fill="hold"/>
                                        <p:tgtEl>
                                          <p:spTgt spid="3078">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0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8">
                                            <p:txEl>
                                              <p:pRg st="1" end="1"/>
                                            </p:txEl>
                                          </p:spTgt>
                                        </p:tgtEl>
                                        <p:attrNameLst>
                                          <p:attrName>style.visibility</p:attrName>
                                        </p:attrNameLst>
                                      </p:cBhvr>
                                      <p:to>
                                        <p:strVal val="visible"/>
                                      </p:to>
                                    </p:set>
                                    <p:anim calcmode="lin" valueType="num">
                                      <p:cBhvr additive="base">
                                        <p:cTn id="18" dur="1000" fill="hold"/>
                                        <p:tgtEl>
                                          <p:spTgt spid="3078">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0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77878"/>
                                        </p:tgtEl>
                                        <p:attrNameLst>
                                          <p:attrName>style.visibility</p:attrName>
                                        </p:attrNameLst>
                                      </p:cBhvr>
                                      <p:to>
                                        <p:strVal val="visible"/>
                                      </p:to>
                                    </p:set>
                                    <p:animEffect transition="in" filter="box(in)">
                                      <p:cBhvr>
                                        <p:cTn id="24" dur="500"/>
                                        <p:tgtEl>
                                          <p:spTgt spid="37787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078">
                                            <p:txEl>
                                              <p:pRg st="2" end="2"/>
                                            </p:txEl>
                                          </p:spTgt>
                                        </p:tgtEl>
                                        <p:attrNameLst>
                                          <p:attrName>style.visibility</p:attrName>
                                        </p:attrNameLst>
                                      </p:cBhvr>
                                      <p:to>
                                        <p:strVal val="visible"/>
                                      </p:to>
                                    </p:set>
                                    <p:anim calcmode="lin" valueType="num">
                                      <p:cBhvr additive="base">
                                        <p:cTn id="34" dur="1000" fill="hold"/>
                                        <p:tgtEl>
                                          <p:spTgt spid="3078">
                                            <p:txEl>
                                              <p:pRg st="2" end="2"/>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30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7787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a:off x="838200" y="405825"/>
            <a:ext cx="40386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defRPr/>
            </a:pPr>
            <a:r>
              <a:rPr lang="en-US" sz="4000" b="1" dirty="0" smtClean="0"/>
              <a:t>The Parts of Atom</a:t>
            </a:r>
            <a:endParaRPr lang="en-US" sz="4000" i="1" dirty="0">
              <a:solidFill>
                <a:prstClr val="white"/>
              </a:solidFill>
              <a:latin typeface="Andalus" pitchFamily="18" charset="-78"/>
              <a:cs typeface="Andalus" pitchFamily="18" charset="-78"/>
            </a:endParaRPr>
          </a:p>
        </p:txBody>
      </p:sp>
      <p:sp>
        <p:nvSpPr>
          <p:cNvPr id="17" name="Rectangle 16"/>
          <p:cNvSpPr/>
          <p:nvPr/>
        </p:nvSpPr>
        <p:spPr>
          <a:xfrm>
            <a:off x="304800" y="1371600"/>
            <a:ext cx="8686800" cy="5324535"/>
          </a:xfrm>
          <a:prstGeom prst="rect">
            <a:avLst/>
          </a:prstGeom>
        </p:spPr>
        <p:txBody>
          <a:bodyPr wrap="square">
            <a:spAutoFit/>
          </a:bodyPr>
          <a:lstStyle/>
          <a:p>
            <a:pPr lvl="4">
              <a:buFont typeface="Wingdings" pitchFamily="2" charset="2"/>
              <a:buChar char="v"/>
            </a:pPr>
            <a:r>
              <a:rPr lang="en-US" sz="2800" b="1" dirty="0" smtClean="0">
                <a:solidFill>
                  <a:srgbClr val="0066FF"/>
                </a:solidFill>
              </a:rPr>
              <a:t>Nucleus</a:t>
            </a:r>
          </a:p>
          <a:p>
            <a:pPr lvl="4">
              <a:buFont typeface="Wingdings" pitchFamily="2" charset="2"/>
              <a:buChar char="v"/>
            </a:pPr>
            <a:r>
              <a:rPr lang="en-US" sz="2800" b="1" dirty="0" smtClean="0">
                <a:solidFill>
                  <a:schemeClr val="accent6"/>
                </a:solidFill>
              </a:rPr>
              <a:t>Extra-nucleus</a:t>
            </a:r>
          </a:p>
          <a:p>
            <a:pPr lvl="4"/>
            <a:endParaRPr lang="en-US" b="1" dirty="0" smtClean="0"/>
          </a:p>
          <a:p>
            <a:r>
              <a:rPr lang="en-US" sz="2400" b="1" i="1" u="sng" dirty="0" smtClean="0">
                <a:solidFill>
                  <a:srgbClr val="0066FF"/>
                </a:solidFill>
              </a:rPr>
              <a:t>Nucleus</a:t>
            </a:r>
            <a:r>
              <a:rPr lang="en-US" sz="2400" b="1" i="1" dirty="0" smtClean="0">
                <a:solidFill>
                  <a:srgbClr val="0066FF"/>
                </a:solidFill>
              </a:rPr>
              <a:t>: </a:t>
            </a:r>
            <a:r>
              <a:rPr lang="en-US" sz="2400" dirty="0" smtClean="0"/>
              <a:t>The central core of the atom is known as the nucleus.</a:t>
            </a:r>
            <a:br>
              <a:rPr lang="en-US" sz="2400" dirty="0" smtClean="0"/>
            </a:br>
            <a:r>
              <a:rPr lang="en-US" sz="2400" b="1" dirty="0" smtClean="0"/>
              <a:t>Properties of</a:t>
            </a:r>
            <a:r>
              <a:rPr lang="en-US" sz="2400" b="1" dirty="0" smtClean="0">
                <a:solidFill>
                  <a:srgbClr val="0066FF"/>
                </a:solidFill>
              </a:rPr>
              <a:t> nucleus </a:t>
            </a:r>
            <a:r>
              <a:rPr lang="en-US" sz="2400" b="1" dirty="0" smtClean="0"/>
              <a:t>:</a:t>
            </a:r>
            <a:r>
              <a:rPr lang="en-US" sz="2400" dirty="0" smtClean="0"/>
              <a:t/>
            </a:r>
            <a:br>
              <a:rPr lang="en-US" sz="2400" dirty="0" smtClean="0"/>
            </a:br>
            <a:endParaRPr lang="en-US" sz="2400" dirty="0" smtClean="0"/>
          </a:p>
          <a:p>
            <a:r>
              <a:rPr lang="en-US" sz="2400" dirty="0" smtClean="0">
                <a:solidFill>
                  <a:srgbClr val="0066FF"/>
                </a:solidFill>
              </a:rPr>
              <a:t>Nucleus</a:t>
            </a:r>
            <a:r>
              <a:rPr lang="en-US" sz="2400" dirty="0" smtClean="0"/>
              <a:t> contains two types of particles.</a:t>
            </a:r>
          </a:p>
          <a:p>
            <a:pPr>
              <a:buFont typeface="Wingdings" pitchFamily="2" charset="2"/>
              <a:buChar char="q"/>
            </a:pPr>
            <a:r>
              <a:rPr lang="en-US" sz="2400" dirty="0" smtClean="0">
                <a:solidFill>
                  <a:srgbClr val="FF0000"/>
                </a:solidFill>
              </a:rPr>
              <a:t>Protons</a:t>
            </a:r>
          </a:p>
          <a:p>
            <a:pPr>
              <a:buFont typeface="Wingdings" pitchFamily="2" charset="2"/>
              <a:buChar char="q"/>
            </a:pPr>
            <a:r>
              <a:rPr lang="en-US" sz="2400" dirty="0" smtClean="0">
                <a:solidFill>
                  <a:srgbClr val="008000"/>
                </a:solidFill>
              </a:rPr>
              <a:t>Neutrons</a:t>
            </a:r>
          </a:p>
          <a:p>
            <a:r>
              <a:rPr lang="en-US" sz="2400" b="1" dirty="0" smtClean="0">
                <a:solidFill>
                  <a:srgbClr val="FF0000"/>
                </a:solidFill>
              </a:rPr>
              <a:t>Protons</a:t>
            </a:r>
            <a:r>
              <a:rPr lang="en-US" sz="2400" dirty="0" smtClean="0"/>
              <a:t>: Protons are positively charged particles. each proton has a positive charge of 1.602×10</a:t>
            </a:r>
            <a:r>
              <a:rPr lang="en-US" sz="2400" baseline="30000" dirty="0" smtClean="0"/>
              <a:t>-19</a:t>
            </a:r>
            <a:r>
              <a:rPr lang="en-US" sz="2400" dirty="0" smtClean="0"/>
              <a:t> coulombs.</a:t>
            </a:r>
            <a:br>
              <a:rPr lang="en-US" sz="2400" dirty="0" smtClean="0"/>
            </a:br>
            <a:r>
              <a:rPr lang="en-US" sz="2400" b="1" dirty="0" smtClean="0">
                <a:solidFill>
                  <a:srgbClr val="008000"/>
                </a:solidFill>
              </a:rPr>
              <a:t>Neutrons</a:t>
            </a:r>
            <a:r>
              <a:rPr lang="en-US" sz="2400" dirty="0" smtClean="0"/>
              <a:t>: Neutrons have no charge at all. The mass of neutrons is equal to the mass of the proton. The nucleus has a net positive charge due to its protons.</a:t>
            </a:r>
            <a:endParaRPr lang="en-US" sz="2400" dirty="0"/>
          </a:p>
        </p:txBody>
      </p:sp>
      <p:pic>
        <p:nvPicPr>
          <p:cNvPr id="52227" name="Picture 3" descr="image"/>
          <p:cNvPicPr>
            <a:picLocks noChangeAspect="1" noChangeArrowheads="1"/>
          </p:cNvPicPr>
          <p:nvPr/>
        </p:nvPicPr>
        <p:blipFill>
          <a:blip r:embed="rId5"/>
          <a:srcRect/>
          <a:stretch>
            <a:fillRect/>
          </a:stretch>
        </p:blipFill>
        <p:spPr bwMode="auto">
          <a:xfrm>
            <a:off x="5181600" y="142874"/>
            <a:ext cx="3705536" cy="2295526"/>
          </a:xfrm>
          <a:prstGeom prst="rect">
            <a:avLst/>
          </a:prstGeom>
          <a:noFill/>
        </p:spPr>
      </p:pic>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17</a:t>
            </a:fld>
            <a:endParaRPr lang="en-US" dirty="0"/>
          </a:p>
        </p:txBody>
      </p:sp>
      <p:sp>
        <p:nvSpPr>
          <p:cNvPr id="9" name="Footer Placeholder 8"/>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overrideClrMapping bg1="lt1" tx1="dk1" bg2="lt2" tx2="dk2" accent1="accent1" accent2="accent2" accent3="accent3" accent4="accent4" accent5="accent5" accent6="accent6" hlink="hlink" folHlink="folHlink"/>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10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52227"/>
                                        </p:tgtEl>
                                        <p:attrNameLst>
                                          <p:attrName>style.visibility</p:attrName>
                                        </p:attrNameLst>
                                      </p:cBhvr>
                                      <p:to>
                                        <p:strVal val="visible"/>
                                      </p:to>
                                    </p:set>
                                    <p:animEffect transition="in" filter="diamond(in)">
                                      <p:cBhvr>
                                        <p:cTn id="24" dur="2000"/>
                                        <p:tgtEl>
                                          <p:spTgt spid="522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anim calcmode="lin" valueType="num">
                                      <p:cBhvr additive="base">
                                        <p:cTn id="3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17">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xEl>
                                              <p:pRg st="5" end="5"/>
                                            </p:txEl>
                                          </p:spTgt>
                                        </p:tgtEl>
                                        <p:attrNameLst>
                                          <p:attrName>style.visibility</p:attrName>
                                        </p:attrNameLst>
                                      </p:cBhvr>
                                      <p:to>
                                        <p:strVal val="visible"/>
                                      </p:to>
                                    </p:set>
                                    <p:anim calcmode="lin" valueType="num">
                                      <p:cBhvr additive="base">
                                        <p:cTn id="3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17">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xEl>
                                              <p:pRg st="6" end="6"/>
                                            </p:txEl>
                                          </p:spTgt>
                                        </p:tgtEl>
                                        <p:attrNameLst>
                                          <p:attrName>style.visibility</p:attrName>
                                        </p:attrNameLst>
                                      </p:cBhvr>
                                      <p:to>
                                        <p:strVal val="visible"/>
                                      </p:to>
                                    </p:set>
                                    <p:anim calcmode="lin" valueType="num">
                                      <p:cBhvr additive="base">
                                        <p:cTn id="43"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xEl>
                                              <p:pRg st="7" end="7"/>
                                            </p:txEl>
                                          </p:spTgt>
                                        </p:tgtEl>
                                        <p:attrNameLst>
                                          <p:attrName>style.visibility</p:attrName>
                                        </p:attrNameLst>
                                      </p:cBhvr>
                                      <p:to>
                                        <p:strVal val="visible"/>
                                      </p:to>
                                    </p:set>
                                    <p:anim calcmode="lin" valueType="num">
                                      <p:cBhvr additive="base">
                                        <p:cTn id="49"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p:nvSpPr>
        <p:spPr>
          <a:xfrm>
            <a:off x="838200" y="405825"/>
            <a:ext cx="59436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defRPr/>
            </a:pPr>
            <a:r>
              <a:rPr lang="en-US" sz="4000" b="1" dirty="0" smtClean="0"/>
              <a:t>The Parts of Atom (Cont….)</a:t>
            </a:r>
            <a:endParaRPr lang="en-US" sz="4000" i="1" dirty="0">
              <a:solidFill>
                <a:prstClr val="white"/>
              </a:solidFill>
              <a:latin typeface="Andalus" pitchFamily="18" charset="-78"/>
              <a:cs typeface="Andalus" pitchFamily="18" charset="-78"/>
            </a:endParaRPr>
          </a:p>
        </p:txBody>
      </p:sp>
      <p:sp>
        <p:nvSpPr>
          <p:cNvPr id="17" name="Rectangle 16"/>
          <p:cNvSpPr/>
          <p:nvPr/>
        </p:nvSpPr>
        <p:spPr>
          <a:xfrm>
            <a:off x="304800" y="1371600"/>
            <a:ext cx="8686800" cy="5078313"/>
          </a:xfrm>
          <a:prstGeom prst="rect">
            <a:avLst/>
          </a:prstGeom>
        </p:spPr>
        <p:txBody>
          <a:bodyPr wrap="square">
            <a:spAutoFit/>
          </a:bodyPr>
          <a:lstStyle/>
          <a:p>
            <a:pPr lvl="4">
              <a:buFont typeface="Wingdings" pitchFamily="2" charset="2"/>
              <a:buChar char="ü"/>
            </a:pPr>
            <a:r>
              <a:rPr lang="en-US" sz="4000" b="1" dirty="0" smtClean="0">
                <a:solidFill>
                  <a:schemeClr val="accent6"/>
                </a:solidFill>
              </a:rPr>
              <a:t>Extra-nucleus</a:t>
            </a:r>
          </a:p>
          <a:p>
            <a:pPr lvl="4"/>
            <a:endParaRPr lang="en-US" b="1" dirty="0" smtClean="0"/>
          </a:p>
          <a:p>
            <a:r>
              <a:rPr lang="en-US" sz="2400" b="1" dirty="0" smtClean="0">
                <a:solidFill>
                  <a:schemeClr val="accent6"/>
                </a:solidFill>
              </a:rPr>
              <a:t>Extra-nucleus</a:t>
            </a:r>
            <a:r>
              <a:rPr lang="en-US" sz="2400" dirty="0" smtClean="0">
                <a:solidFill>
                  <a:schemeClr val="accent6"/>
                </a:solidFill>
              </a:rPr>
              <a:t>: </a:t>
            </a:r>
            <a:r>
              <a:rPr lang="en-US" sz="2400" dirty="0" smtClean="0"/>
              <a:t>The outer part surrounding the nucleus is known as the extra-nucleus.</a:t>
            </a:r>
          </a:p>
          <a:p>
            <a:pPr>
              <a:buFont typeface="Wingdings" pitchFamily="2" charset="2"/>
              <a:buChar char="v"/>
            </a:pPr>
            <a:r>
              <a:rPr lang="en-US" sz="2400" b="1" dirty="0" smtClean="0"/>
              <a:t>Properties of the extra-nucleus</a:t>
            </a:r>
          </a:p>
          <a:p>
            <a:pPr>
              <a:buFont typeface="Wingdings" pitchFamily="2" charset="2"/>
              <a:buChar char="Ø"/>
            </a:pPr>
            <a:r>
              <a:rPr lang="en-US" sz="2400" dirty="0" smtClean="0"/>
              <a:t>It consists of tiny particles known as electrons each electron has a negative charge of 1.602×10</a:t>
            </a:r>
            <a:r>
              <a:rPr lang="en-US" sz="2400" baseline="30000" dirty="0" smtClean="0"/>
              <a:t>-19</a:t>
            </a:r>
            <a:r>
              <a:rPr lang="en-US" sz="2400" dirty="0" smtClean="0"/>
              <a:t> coulomb.</a:t>
            </a:r>
          </a:p>
          <a:p>
            <a:pPr>
              <a:buFont typeface="Wingdings" pitchFamily="2" charset="2"/>
              <a:buChar char="Ø"/>
            </a:pPr>
            <a:r>
              <a:rPr lang="en-US" sz="2400" dirty="0" smtClean="0"/>
              <a:t>Thus the total </a:t>
            </a:r>
            <a:r>
              <a:rPr lang="en-US" sz="2400" dirty="0" smtClean="0"/>
              <a:t>net charge </a:t>
            </a:r>
            <a:r>
              <a:rPr lang="en-US" sz="2400" dirty="0" smtClean="0"/>
              <a:t>of the atom is assumed to be </a:t>
            </a:r>
            <a:r>
              <a:rPr lang="en-US" sz="2400" dirty="0" smtClean="0"/>
              <a:t>zero </a:t>
            </a:r>
            <a:r>
              <a:rPr lang="en-US" sz="2400" dirty="0" smtClean="0"/>
              <a:t>in polarity.</a:t>
            </a:r>
          </a:p>
          <a:p>
            <a:pPr>
              <a:buFont typeface="Wingdings" pitchFamily="2" charset="2"/>
              <a:buChar char="Ø"/>
            </a:pPr>
            <a:r>
              <a:rPr lang="en-US" sz="2400" dirty="0" smtClean="0"/>
              <a:t>The electrons are approximately 1/1840 times that of the protons and hence it is neglected.</a:t>
            </a:r>
          </a:p>
          <a:p>
            <a:pPr>
              <a:buFont typeface="Wingdings" pitchFamily="2" charset="2"/>
              <a:buChar char="Ø"/>
            </a:pPr>
            <a:r>
              <a:rPr lang="en-US" sz="2400" dirty="0" smtClean="0"/>
              <a:t>Thus the total mass of the atom is assumed to be concentrated at the nucleus</a:t>
            </a:r>
            <a:endParaRPr lang="en-US" sz="2400" dirty="0"/>
          </a:p>
        </p:txBody>
      </p:sp>
      <p:sp>
        <p:nvSpPr>
          <p:cNvPr id="7" name="Slide Number Placeholder 6"/>
          <p:cNvSpPr>
            <a:spLocks noGrp="1"/>
          </p:cNvSpPr>
          <p:nvPr>
            <p:ph type="sldNum" sz="quarter" idx="12"/>
          </p:nvPr>
        </p:nvSpPr>
        <p:spPr/>
        <p:txBody>
          <a:bodyPr/>
          <a:lstStyle/>
          <a:p>
            <a:pPr>
              <a:defRPr/>
            </a:pPr>
            <a:fld id="{D668A171-9CAB-4753-B935-7592FF109A1D}" type="slidenum">
              <a:rPr lang="en-US" smtClean="0"/>
              <a:pPr>
                <a:defRPr/>
              </a:pPr>
              <a:t>18</a:t>
            </a:fld>
            <a:endParaRPr lang="en-US" dirty="0"/>
          </a:p>
        </p:txBody>
      </p:sp>
      <p:sp>
        <p:nvSpPr>
          <p:cNvPr id="8" name="Footer Placeholder 7"/>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overrideClrMapping bg1="lt1" tx1="dk1" bg2="lt2" tx2="dk2" accent1="accent1" accent2="accent2" accent3="accent3" accent4="accent4" accent5="accent5" accent6="accent6" hlink="hlink" folHlink="folHlink"/>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diamond(in)">
                                      <p:cBhvr>
                                        <p:cTn id="12" dur="1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 calcmode="lin" valueType="num">
                                      <p:cBhvr additive="base">
                                        <p:cTn id="2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10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7">
                                            <p:txEl>
                                              <p:pRg st="5" end="5"/>
                                            </p:txEl>
                                          </p:spTgt>
                                        </p:tgtEl>
                                        <p:attrNameLst>
                                          <p:attrName>style.visibility</p:attrName>
                                        </p:attrNameLst>
                                      </p:cBhvr>
                                      <p:to>
                                        <p:strVal val="visible"/>
                                      </p:to>
                                    </p:set>
                                    <p:anim calcmode="lin" valueType="num">
                                      <p:cBhvr additive="base">
                                        <p:cTn id="35" dur="1000" fill="hold"/>
                                        <p:tgtEl>
                                          <p:spTgt spid="17">
                                            <p:txEl>
                                              <p:pRg st="5" end="5"/>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7">
                                            <p:txEl>
                                              <p:pRg st="6" end="6"/>
                                            </p:txEl>
                                          </p:spTgt>
                                        </p:tgtEl>
                                        <p:attrNameLst>
                                          <p:attrName>style.visibility</p:attrName>
                                        </p:attrNameLst>
                                      </p:cBhvr>
                                      <p:to>
                                        <p:strVal val="visible"/>
                                      </p:to>
                                    </p:set>
                                    <p:anim calcmode="lin" valueType="num">
                                      <p:cBhvr additive="base">
                                        <p:cTn id="41"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1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xEl>
                                              <p:pRg st="7" end="7"/>
                                            </p:txEl>
                                          </p:spTgt>
                                        </p:tgtEl>
                                        <p:attrNameLst>
                                          <p:attrName>style.visibility</p:attrName>
                                        </p:attrNameLst>
                                      </p:cBhvr>
                                      <p:to>
                                        <p:strVal val="visible"/>
                                      </p:to>
                                    </p:set>
                                    <p:anim calcmode="lin" valueType="num">
                                      <p:cBhvr additive="base">
                                        <p:cTn id="47"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Text Box 11"/>
          <p:cNvSpPr txBox="1">
            <a:spLocks noChangeArrowheads="1"/>
          </p:cNvSpPr>
          <p:nvPr/>
        </p:nvSpPr>
        <p:spPr bwMode="auto">
          <a:xfrm>
            <a:off x="2590800" y="152400"/>
            <a:ext cx="3505200" cy="51911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defRPr/>
            </a:pPr>
            <a:r>
              <a:rPr lang="en-US" sz="2800" b="1" i="1" dirty="0" smtClean="0">
                <a:solidFill>
                  <a:schemeClr val="bg1"/>
                </a:solidFill>
              </a:rPr>
              <a:t>Comparative Analysis</a:t>
            </a:r>
            <a:endParaRPr lang="en-US" sz="2800" b="1" i="1" dirty="0">
              <a:solidFill>
                <a:schemeClr val="bg1"/>
              </a:solidFill>
            </a:endParaRPr>
          </a:p>
        </p:txBody>
      </p:sp>
      <p:sp>
        <p:nvSpPr>
          <p:cNvPr id="30" name="Rectangle 29"/>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8"/>
          <p:cNvPicPr>
            <a:picLocks noChangeAspect="1" noChangeArrowheads="1"/>
          </p:cNvPicPr>
          <p:nvPr/>
        </p:nvPicPr>
        <p:blipFill>
          <a:blip r:embed="rId5"/>
          <a:srcRect/>
          <a:stretch>
            <a:fillRect/>
          </a:stretch>
        </p:blipFill>
        <p:spPr bwMode="auto">
          <a:xfrm>
            <a:off x="381000" y="914399"/>
            <a:ext cx="8382000" cy="5763233"/>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a:defRPr/>
            </a:pPr>
            <a:fld id="{D668A171-9CAB-4753-B935-7592FF109A1D}" type="slidenum">
              <a:rPr lang="en-US" smtClean="0"/>
              <a:pPr>
                <a:defRPr/>
              </a:pPr>
              <a:t>19</a:t>
            </a:fld>
            <a:endParaRPr lang="en-US" dirty="0"/>
          </a:p>
        </p:txBody>
      </p:sp>
      <p:sp>
        <p:nvSpPr>
          <p:cNvPr id="9" name="Footer Placeholder 8"/>
          <p:cNvSpPr>
            <a:spLocks noGrp="1"/>
          </p:cNvSpPr>
          <p:nvPr>
            <p:ph type="ftr" sz="quarter" idx="11"/>
          </p:nvPr>
        </p:nvSpPr>
        <p:spPr>
          <a:xfrm>
            <a:off x="5791200" y="0"/>
            <a:ext cx="3352800" cy="288925"/>
          </a:xfrm>
        </p:spPr>
        <p:txBody>
          <a:bodyPr/>
          <a:lstStyle/>
          <a:p>
            <a:pPr>
              <a:defRPr/>
            </a:pPr>
            <a:r>
              <a:rPr lang="en-US" dirty="0" smtClean="0"/>
              <a:t>© Mir Shafiul Islam</a:t>
            </a:r>
            <a:endParaRPr lang="en-US" dirty="0"/>
          </a:p>
        </p:txBody>
      </p:sp>
    </p:spTree>
    <p:custDataLst>
      <p:tags r:id="rId1"/>
    </p:custDataLst>
  </p:cSld>
  <p:clrMapOvr>
    <a:overrideClrMapping bg1="lt1" tx1="dk1" bg2="lt2" tx2="dk2" accent1="accent1" accent2="accent2" accent3="accent3" accent4="accent4" accent5="accent5" accent6="accent6" hlink="hlink" folHlink="folHlink"/>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diamond(in)">
                                      <p:cBhvr>
                                        <p:cTn id="12"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6"/>
          <p:cNvSpPr>
            <a:spLocks noChangeArrowheads="1"/>
          </p:cNvSpPr>
          <p:nvPr/>
        </p:nvSpPr>
        <p:spPr bwMode="auto">
          <a:xfrm>
            <a:off x="0" y="0"/>
            <a:ext cx="9144000" cy="6858000"/>
          </a:xfrm>
          <a:prstGeom prst="rect">
            <a:avLst/>
          </a:prstGeom>
          <a:noFill/>
          <a:ln w="76200">
            <a:solidFill>
              <a:srgbClr val="FF9900"/>
            </a:solidFill>
            <a:miter lim="800000"/>
            <a:headEnd/>
            <a:tailEnd/>
          </a:ln>
        </p:spPr>
        <p:txBody>
          <a:bodyPr wrap="none" anchor="ctr"/>
          <a:lstStyle/>
          <a:p>
            <a:endParaRPr lang="en-US" dirty="0"/>
          </a:p>
        </p:txBody>
      </p:sp>
      <p:sp>
        <p:nvSpPr>
          <p:cNvPr id="38915" name="Text Box 27"/>
          <p:cNvSpPr txBox="1">
            <a:spLocks noChangeArrowheads="1"/>
          </p:cNvSpPr>
          <p:nvPr/>
        </p:nvSpPr>
        <p:spPr bwMode="auto">
          <a:xfrm>
            <a:off x="152400" y="200561"/>
            <a:ext cx="8991600" cy="1323439"/>
          </a:xfrm>
          <a:prstGeom prst="rect">
            <a:avLst/>
          </a:prstGeom>
          <a:noFill/>
          <a:ln w="12700" cap="sq">
            <a:noFill/>
            <a:miter lim="800000"/>
            <a:headEnd type="none" w="sm" len="sm"/>
            <a:tailEnd type="none" w="sm" len="sm"/>
          </a:ln>
        </p:spPr>
        <p:txBody>
          <a:bodyPr wrap="square">
            <a:spAutoFit/>
          </a:bodyPr>
          <a:lstStyle/>
          <a:p>
            <a:pPr>
              <a:spcBef>
                <a:spcPct val="50000"/>
              </a:spcBef>
            </a:pPr>
            <a:r>
              <a:rPr lang="en-US" sz="3200" dirty="0">
                <a:latin typeface="Algerian" pitchFamily="82" charset="0"/>
              </a:rPr>
              <a:t>  Electrical </a:t>
            </a:r>
            <a:r>
              <a:rPr lang="en-US" sz="3200" dirty="0" smtClean="0">
                <a:latin typeface="Algerian" pitchFamily="82" charset="0"/>
              </a:rPr>
              <a:t>Engineering FUNDAMENTALS</a:t>
            </a:r>
          </a:p>
          <a:p>
            <a:pPr algn="ctr">
              <a:spcBef>
                <a:spcPct val="50000"/>
              </a:spcBef>
            </a:pPr>
            <a:r>
              <a:rPr lang="en-US" sz="3200" dirty="0" smtClean="0">
                <a:solidFill>
                  <a:srgbClr val="FF0000"/>
                </a:solidFill>
                <a:latin typeface="Algerian" pitchFamily="82" charset="0"/>
              </a:rPr>
              <a:t>Sub. Code: 66712 </a:t>
            </a:r>
            <a:endParaRPr lang="en-US" sz="3200" dirty="0">
              <a:solidFill>
                <a:srgbClr val="FF0000"/>
              </a:solidFill>
              <a:latin typeface="Algerian" pitchFamily="82" charset="0"/>
            </a:endParaRPr>
          </a:p>
        </p:txBody>
      </p:sp>
      <p:sp>
        <p:nvSpPr>
          <p:cNvPr id="12" name="Rectangle 11"/>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 Box 29"/>
          <p:cNvSpPr txBox="1">
            <a:spLocks noChangeArrowheads="1"/>
          </p:cNvSpPr>
          <p:nvPr/>
        </p:nvSpPr>
        <p:spPr bwMode="auto">
          <a:xfrm>
            <a:off x="152400" y="2184094"/>
            <a:ext cx="8991600" cy="1397306"/>
          </a:xfrm>
          <a:prstGeom prst="rect">
            <a:avLst/>
          </a:prstGeom>
          <a:noFill/>
          <a:ln w="12700" cap="sq">
            <a:noFill/>
            <a:miter lim="800000"/>
            <a:headEnd type="none" w="sm" len="sm"/>
            <a:tailEnd type="none" w="sm" len="sm"/>
          </a:ln>
        </p:spPr>
        <p:txBody>
          <a:bodyPr wrap="square">
            <a:spAutoFit/>
          </a:bodyPr>
          <a:lstStyle/>
          <a:p>
            <a:pPr algn="ctr">
              <a:spcBef>
                <a:spcPct val="10000"/>
              </a:spcBef>
            </a:pPr>
            <a:r>
              <a:rPr lang="en-US" sz="3200" b="1" dirty="0" smtClean="0">
                <a:solidFill>
                  <a:srgbClr val="0066FF"/>
                </a:solidFill>
                <a:latin typeface="Monotype Corsiva" pitchFamily="66" charset="0"/>
                <a:cs typeface="Andalus" pitchFamily="18" charset="-78"/>
              </a:rPr>
              <a:t>Department for:</a:t>
            </a:r>
          </a:p>
          <a:p>
            <a:pPr>
              <a:spcBef>
                <a:spcPct val="10000"/>
              </a:spcBef>
            </a:pPr>
            <a:r>
              <a:rPr lang="en-US" sz="2400" b="1" u="sng" dirty="0" smtClean="0">
                <a:solidFill>
                  <a:srgbClr val="7030A0"/>
                </a:solidFill>
                <a:latin typeface="Monotype Corsiva" pitchFamily="66" charset="0"/>
                <a:cs typeface="Andalus" pitchFamily="18" charset="-78"/>
              </a:rPr>
              <a:t>1</a:t>
            </a:r>
            <a:r>
              <a:rPr lang="en-US" sz="2400" b="1" u="sng" baseline="30000" dirty="0" smtClean="0">
                <a:solidFill>
                  <a:srgbClr val="7030A0"/>
                </a:solidFill>
                <a:latin typeface="Monotype Corsiva" pitchFamily="66" charset="0"/>
                <a:cs typeface="Andalus" pitchFamily="18" charset="-78"/>
              </a:rPr>
              <a:t>st</a:t>
            </a:r>
            <a:r>
              <a:rPr lang="en-US" sz="2400" b="1" u="sng" dirty="0" smtClean="0">
                <a:solidFill>
                  <a:srgbClr val="7030A0"/>
                </a:solidFill>
                <a:latin typeface="Monotype Corsiva" pitchFamily="66" charset="0"/>
                <a:cs typeface="Andalus" pitchFamily="18" charset="-78"/>
              </a:rPr>
              <a:t> Semester: </a:t>
            </a:r>
            <a:r>
              <a:rPr lang="en-US" sz="2400" dirty="0" smtClean="0">
                <a:solidFill>
                  <a:srgbClr val="7030A0"/>
                </a:solidFill>
                <a:latin typeface="Monotype Corsiva" pitchFamily="66" charset="0"/>
                <a:cs typeface="Andalus" pitchFamily="18" charset="-78"/>
              </a:rPr>
              <a:t>Electronics, Computer, Civil, Architecture, Mechanical…….</a:t>
            </a:r>
          </a:p>
          <a:p>
            <a:pPr>
              <a:spcBef>
                <a:spcPct val="10000"/>
              </a:spcBef>
            </a:pPr>
            <a:r>
              <a:rPr lang="en-US" sz="2400" b="1" u="sng" dirty="0" smtClean="0">
                <a:solidFill>
                  <a:srgbClr val="008000"/>
                </a:solidFill>
                <a:latin typeface="Monotype Corsiva" pitchFamily="66" charset="0"/>
                <a:cs typeface="Andalus" pitchFamily="18" charset="-78"/>
              </a:rPr>
              <a:t>2</a:t>
            </a:r>
            <a:r>
              <a:rPr lang="en-US" sz="2400" b="1" u="sng" baseline="30000" dirty="0" smtClean="0">
                <a:solidFill>
                  <a:srgbClr val="008000"/>
                </a:solidFill>
                <a:latin typeface="Monotype Corsiva" pitchFamily="66" charset="0"/>
                <a:cs typeface="Andalus" pitchFamily="18" charset="-78"/>
              </a:rPr>
              <a:t>nd</a:t>
            </a:r>
            <a:r>
              <a:rPr lang="en-US" sz="2400" b="1" u="sng" dirty="0" smtClean="0">
                <a:solidFill>
                  <a:srgbClr val="008000"/>
                </a:solidFill>
                <a:latin typeface="Monotype Corsiva" pitchFamily="66" charset="0"/>
                <a:cs typeface="Andalus" pitchFamily="18" charset="-78"/>
              </a:rPr>
              <a:t> Semester: </a:t>
            </a:r>
            <a:r>
              <a:rPr lang="en-US" sz="2400" dirty="0" smtClean="0">
                <a:solidFill>
                  <a:srgbClr val="008000"/>
                </a:solidFill>
                <a:latin typeface="Monotype Corsiva" pitchFamily="66" charset="0"/>
                <a:cs typeface="Andalus" pitchFamily="18" charset="-78"/>
              </a:rPr>
              <a:t>AIDT, Refrigeration and AC, Food, Surveying Automobile……..</a:t>
            </a:r>
          </a:p>
        </p:txBody>
      </p:sp>
      <p:pic>
        <p:nvPicPr>
          <p:cNvPr id="59393" name="Picture 1"/>
          <p:cNvPicPr>
            <a:picLocks noChangeAspect="1" noChangeArrowheads="1"/>
          </p:cNvPicPr>
          <p:nvPr/>
        </p:nvPicPr>
        <p:blipFill>
          <a:blip r:embed="rId5"/>
          <a:srcRect/>
          <a:stretch>
            <a:fillRect/>
          </a:stretch>
        </p:blipFill>
        <p:spPr bwMode="auto">
          <a:xfrm>
            <a:off x="533400" y="4191000"/>
            <a:ext cx="2724150" cy="2447925"/>
          </a:xfrm>
          <a:prstGeom prst="rect">
            <a:avLst/>
          </a:prstGeom>
          <a:noFill/>
          <a:ln w="9525">
            <a:noFill/>
            <a:miter lim="800000"/>
            <a:headEnd/>
            <a:tailEnd/>
          </a:ln>
          <a:effectLst/>
        </p:spPr>
      </p:pic>
      <p:pic>
        <p:nvPicPr>
          <p:cNvPr id="59394" name="Picture 2"/>
          <p:cNvPicPr>
            <a:picLocks noChangeAspect="1" noChangeArrowheads="1"/>
          </p:cNvPicPr>
          <p:nvPr/>
        </p:nvPicPr>
        <p:blipFill>
          <a:blip r:embed="rId6"/>
          <a:srcRect/>
          <a:stretch>
            <a:fillRect/>
          </a:stretch>
        </p:blipFill>
        <p:spPr bwMode="auto">
          <a:xfrm>
            <a:off x="6324600" y="4294153"/>
            <a:ext cx="2133600" cy="2487646"/>
          </a:xfrm>
          <a:prstGeom prst="rect">
            <a:avLst/>
          </a:prstGeom>
          <a:noFill/>
          <a:ln w="9525">
            <a:noFill/>
            <a:miter lim="800000"/>
            <a:headEnd/>
            <a:tailEnd/>
          </a:ln>
          <a:effectLst/>
        </p:spPr>
      </p:pic>
    </p:spTree>
    <p:custDataLst>
      <p:tags r:id="rId1"/>
    </p:custDataLst>
  </p:cSld>
  <p:clrMapOvr>
    <a:overrideClrMapping bg1="lt1" tx1="dk1" bg2="lt2" tx2="dk2" accent1="accent1" accent2="accent2" accent3="accent3" accent4="accent4" accent5="accent5" accent6="accent6" hlink="hlink" folHlink="folHlink"/>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ppt_w</p:attrName>
                                        </p:attrNameLst>
                                      </p:cBhvr>
                                      <p:tavLst>
                                        <p:tav tm="0" fmla="#ppt_w*sin(2.5*pi*$)">
                                          <p:val>
                                            <p:fltVal val="0"/>
                                          </p:val>
                                        </p:tav>
                                        <p:tav tm="100000">
                                          <p:val>
                                            <p:fltVal val="1"/>
                                          </p:val>
                                        </p:tav>
                                      </p:tavLst>
                                    </p:anim>
                                    <p:anim calcmode="lin" valueType="num">
                                      <p:cBhvr>
                                        <p:cTn id="9" dur="1000" fill="hold"/>
                                        <p:tgtEl>
                                          <p:spTgt spid="38915"/>
                                        </p:tgtEl>
                                        <p:attrNameLst>
                                          <p:attrName>ppt_h</p:attrName>
                                        </p:attrNameLst>
                                      </p:cBhvr>
                                      <p:tavLst>
                                        <p:tav tm="0">
                                          <p:val>
                                            <p:strVal val="#ppt_h"/>
                                          </p:val>
                                        </p:tav>
                                        <p:tav tm="100000">
                                          <p:val>
                                            <p:strVal val="#ppt_h"/>
                                          </p:val>
                                        </p:tav>
                                      </p:tavLst>
                                    </p:anim>
                                  </p:childTnLst>
                                </p:cTn>
                              </p:par>
                            </p:childTnLst>
                          </p:cTn>
                        </p:par>
                        <p:par>
                          <p:cTn id="10" fill="hold">
                            <p:stCondLst>
                              <p:cond delay="5600"/>
                            </p:stCondLst>
                            <p:childTnLst>
                              <p:par>
                                <p:cTn id="11" presetID="7" presetClass="entr" presetSubtype="4" fill="hold" nodeType="afterEffect">
                                  <p:stCondLst>
                                    <p:cond delay="0"/>
                                  </p:stCondLst>
                                  <p:iterate type="lt">
                                    <p:tmPct val="0"/>
                                  </p:iterate>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7600"/>
                            </p:stCondLst>
                            <p:childTnLst>
                              <p:par>
                                <p:cTn id="16" presetID="7" presetClass="entr" presetSubtype="4" fill="hold" nodeType="afterEffect">
                                  <p:stCondLst>
                                    <p:cond delay="0"/>
                                  </p:stCondLst>
                                  <p:iterate type="lt">
                                    <p:tmPct val="0"/>
                                  </p:iterate>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9600"/>
                            </p:stCondLst>
                            <p:childTnLst>
                              <p:par>
                                <p:cTn id="21" presetID="7" presetClass="entr" presetSubtype="4" fill="hold" nodeType="afterEffect">
                                  <p:stCondLst>
                                    <p:cond delay="0"/>
                                  </p:stCondLst>
                                  <p:iterate type="lt">
                                    <p:tmPct val="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59394"/>
                                        </p:tgtEl>
                                        <p:attrNameLst>
                                          <p:attrName>style.visibility</p:attrName>
                                        </p:attrNameLst>
                                      </p:cBhvr>
                                      <p:to>
                                        <p:strVal val="visible"/>
                                      </p:to>
                                    </p:set>
                                    <p:anim calcmode="lin" valueType="num">
                                      <p:cBhvr additive="base">
                                        <p:cTn id="29" dur="2000" fill="hold"/>
                                        <p:tgtEl>
                                          <p:spTgt spid="59394"/>
                                        </p:tgtEl>
                                        <p:attrNameLst>
                                          <p:attrName>ppt_x</p:attrName>
                                        </p:attrNameLst>
                                      </p:cBhvr>
                                      <p:tavLst>
                                        <p:tav tm="0">
                                          <p:val>
                                            <p:strVal val="1+#ppt_w/2"/>
                                          </p:val>
                                        </p:tav>
                                        <p:tav tm="100000">
                                          <p:val>
                                            <p:strVal val="#ppt_x"/>
                                          </p:val>
                                        </p:tav>
                                      </p:tavLst>
                                    </p:anim>
                                    <p:anim calcmode="lin" valueType="num">
                                      <p:cBhvr additive="base">
                                        <p:cTn id="30" dur="20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59393"/>
                                        </p:tgtEl>
                                        <p:attrNameLst>
                                          <p:attrName>style.visibility</p:attrName>
                                        </p:attrNameLst>
                                      </p:cBhvr>
                                      <p:to>
                                        <p:strVal val="visible"/>
                                      </p:to>
                                    </p:set>
                                    <p:anim calcmode="lin" valueType="num">
                                      <p:cBhvr additive="base">
                                        <p:cTn id="35" dur="2000" fill="hold"/>
                                        <p:tgtEl>
                                          <p:spTgt spid="59393"/>
                                        </p:tgtEl>
                                        <p:attrNameLst>
                                          <p:attrName>ppt_x</p:attrName>
                                        </p:attrNameLst>
                                      </p:cBhvr>
                                      <p:tavLst>
                                        <p:tav tm="0">
                                          <p:val>
                                            <p:strVal val="0-#ppt_w/2"/>
                                          </p:val>
                                        </p:tav>
                                        <p:tav tm="100000">
                                          <p:val>
                                            <p:strVal val="#ppt_x"/>
                                          </p:val>
                                        </p:tav>
                                      </p:tavLst>
                                    </p:anim>
                                    <p:anim calcmode="lin" valueType="num">
                                      <p:cBhvr additive="base">
                                        <p:cTn id="36" dur="2000" fill="hold"/>
                                        <p:tgtEl>
                                          <p:spTgt spid="593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8600" y="1143000"/>
            <a:ext cx="8915400" cy="2308324"/>
          </a:xfrm>
          <a:prstGeom prst="rect">
            <a:avLst/>
          </a:prstGeom>
          <a:noFill/>
          <a:ln w="9525">
            <a:noFill/>
            <a:miter lim="800000"/>
            <a:headEnd/>
            <a:tailEnd/>
          </a:ln>
        </p:spPr>
        <p:txBody>
          <a:bodyPr wrap="square">
            <a:spAutoFit/>
          </a:bodyPr>
          <a:lstStyle/>
          <a:p>
            <a:pPr algn="just">
              <a:spcBef>
                <a:spcPct val="50000"/>
              </a:spcBef>
            </a:pPr>
            <a:r>
              <a:rPr lang="en-US" sz="2400" dirty="0" smtClean="0"/>
              <a:t>Copper is a chemical element and it is a member of group 11 and period 4 in the periodic table. The atomic number of copper is 29 and it is indicated by the symbol Cu. Cu is a soft, malleable and ductile metal with very high thermal and electrical conductivity. It is one of a few metallic elements with natural Color other than gray or </a:t>
            </a:r>
            <a:r>
              <a:rPr lang="en-US" sz="2400" dirty="0" smtClean="0">
                <a:hlinkClick r:id="rId3"/>
              </a:rPr>
              <a:t>silver</a:t>
            </a:r>
            <a:r>
              <a:rPr lang="en-US" sz="2400" dirty="0" smtClean="0"/>
              <a:t>.  </a:t>
            </a:r>
            <a:r>
              <a:rPr lang="en-US" sz="2400" baseline="30000" dirty="0" smtClean="0"/>
              <a:t>63</a:t>
            </a:r>
            <a:r>
              <a:rPr lang="en-US" sz="2400" dirty="0" smtClean="0"/>
              <a:t>Cu and </a:t>
            </a:r>
            <a:r>
              <a:rPr lang="en-US" sz="2400" baseline="30000" dirty="0" smtClean="0"/>
              <a:t>65</a:t>
            </a:r>
            <a:r>
              <a:rPr lang="en-US" sz="2400" dirty="0" smtClean="0"/>
              <a:t>Cu are the stable isotopes of copper.</a:t>
            </a:r>
            <a:endParaRPr lang="en-US" sz="2400" dirty="0"/>
          </a:p>
        </p:txBody>
      </p:sp>
      <p:sp>
        <p:nvSpPr>
          <p:cNvPr id="382986" name="Text Box 10"/>
          <p:cNvSpPr txBox="1">
            <a:spLocks noChangeArrowheads="1"/>
          </p:cNvSpPr>
          <p:nvPr/>
        </p:nvSpPr>
        <p:spPr bwMode="auto">
          <a:xfrm>
            <a:off x="381000" y="4419600"/>
            <a:ext cx="5105400" cy="892552"/>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r>
              <a:rPr lang="en-US" b="1" dirty="0" smtClean="0"/>
              <a:t>Electron configuration: </a:t>
            </a:r>
          </a:p>
          <a:p>
            <a:r>
              <a:rPr lang="en-US" sz="3200" dirty="0" smtClean="0"/>
              <a:t>1s</a:t>
            </a:r>
            <a:r>
              <a:rPr lang="en-US" sz="3200" baseline="30000" dirty="0" smtClean="0"/>
              <a:t>2 </a:t>
            </a:r>
            <a:r>
              <a:rPr lang="en-US" sz="3200" dirty="0" smtClean="0">
                <a:solidFill>
                  <a:srgbClr val="FF0000"/>
                </a:solidFill>
              </a:rPr>
              <a:t>2s</a:t>
            </a:r>
            <a:r>
              <a:rPr lang="en-US" sz="3200" baseline="30000" dirty="0" smtClean="0">
                <a:solidFill>
                  <a:srgbClr val="FF0000"/>
                </a:solidFill>
              </a:rPr>
              <a:t>2</a:t>
            </a:r>
            <a:r>
              <a:rPr lang="en-US" sz="3200" dirty="0" smtClean="0">
                <a:solidFill>
                  <a:srgbClr val="FF0000"/>
                </a:solidFill>
              </a:rPr>
              <a:t> 2p</a:t>
            </a:r>
            <a:r>
              <a:rPr lang="en-US" sz="3200" baseline="30000" dirty="0" smtClean="0">
                <a:solidFill>
                  <a:srgbClr val="FF0000"/>
                </a:solidFill>
              </a:rPr>
              <a:t>6 </a:t>
            </a:r>
            <a:r>
              <a:rPr lang="en-US" sz="3200" dirty="0" smtClean="0"/>
              <a:t>3s</a:t>
            </a:r>
            <a:r>
              <a:rPr lang="en-US" sz="3200" baseline="30000" dirty="0" smtClean="0"/>
              <a:t>2</a:t>
            </a:r>
            <a:r>
              <a:rPr lang="en-US" sz="3200" dirty="0" smtClean="0"/>
              <a:t> 3p</a:t>
            </a:r>
            <a:r>
              <a:rPr lang="en-US" sz="3200" baseline="30000" dirty="0" smtClean="0"/>
              <a:t>6 </a:t>
            </a:r>
            <a:r>
              <a:rPr lang="en-US" sz="3200" dirty="0" smtClean="0"/>
              <a:t>3d</a:t>
            </a:r>
            <a:r>
              <a:rPr lang="en-US" sz="3200" baseline="30000" dirty="0" smtClean="0"/>
              <a:t>10</a:t>
            </a:r>
            <a:r>
              <a:rPr lang="en-US" sz="3200" dirty="0" smtClean="0"/>
              <a:t> </a:t>
            </a:r>
            <a:r>
              <a:rPr lang="en-US" sz="3200" dirty="0" smtClean="0">
                <a:solidFill>
                  <a:srgbClr val="FF0000"/>
                </a:solidFill>
              </a:rPr>
              <a:t>4s</a:t>
            </a:r>
            <a:r>
              <a:rPr lang="en-US" sz="3200" baseline="30000" dirty="0" smtClean="0">
                <a:solidFill>
                  <a:srgbClr val="FF0000"/>
                </a:solidFill>
              </a:rPr>
              <a:t>1</a:t>
            </a:r>
            <a:endParaRPr lang="en-US" sz="3200" dirty="0">
              <a:solidFill>
                <a:srgbClr val="FF0000"/>
              </a:solidFill>
            </a:endParaRPr>
          </a:p>
        </p:txBody>
      </p:sp>
      <p:sp>
        <p:nvSpPr>
          <p:cNvPr id="10" name="Rectangle 9"/>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990600" y="457201"/>
            <a:ext cx="4419600" cy="523220"/>
          </a:xfrm>
          <a:prstGeom prst="rect">
            <a:avLst/>
          </a:prstGeom>
        </p:spPr>
        <p:style>
          <a:lnRef idx="0">
            <a:scrgbClr r="0" g="0" b="0"/>
          </a:lnRef>
          <a:fillRef idx="1002">
            <a:schemeClr val="dk2"/>
          </a:fillRef>
          <a:effectRef idx="0">
            <a:scrgbClr r="0" g="0" b="0"/>
          </a:effectRef>
          <a:fontRef idx="major"/>
        </p:style>
        <p:txBody>
          <a:bodyPr wrap="square">
            <a:spAutoFit/>
          </a:bodyPr>
          <a:lstStyle/>
          <a:p>
            <a:pPr>
              <a:spcBef>
                <a:spcPct val="50000"/>
              </a:spcBef>
              <a:defRPr/>
            </a:pPr>
            <a:r>
              <a:rPr lang="en-US" sz="2800" dirty="0" smtClean="0">
                <a:solidFill>
                  <a:prstClr val="white"/>
                </a:solidFill>
              </a:rPr>
              <a:t>Atomic Structure of Copper</a:t>
            </a:r>
          </a:p>
        </p:txBody>
      </p:sp>
      <p:pic>
        <p:nvPicPr>
          <p:cNvPr id="6148" name="Picture 4" descr="Atomic Structure of Copper"/>
          <p:cNvPicPr>
            <a:picLocks noChangeAspect="1" noChangeArrowheads="1"/>
          </p:cNvPicPr>
          <p:nvPr/>
        </p:nvPicPr>
        <p:blipFill>
          <a:blip r:embed="rId5"/>
          <a:srcRect/>
          <a:stretch>
            <a:fillRect/>
          </a:stretch>
        </p:blipFill>
        <p:spPr bwMode="auto">
          <a:xfrm>
            <a:off x="5638800" y="3657600"/>
            <a:ext cx="3276600" cy="3009900"/>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20</a:t>
            </a:fld>
            <a:endParaRPr lang="en-US" dirty="0"/>
          </a:p>
        </p:txBody>
      </p:sp>
      <p:sp>
        <p:nvSpPr>
          <p:cNvPr id="11" name="Footer Placeholder 10"/>
          <p:cNvSpPr>
            <a:spLocks noGrp="1"/>
          </p:cNvSpPr>
          <p:nvPr>
            <p:ph type="ftr" sz="quarter" idx="11"/>
          </p:nvPr>
        </p:nvSpPr>
        <p:spPr/>
        <p:txBody>
          <a:bodyPr/>
          <a:lstStyle/>
          <a:p>
            <a:pPr>
              <a:defRPr/>
            </a:pPr>
            <a:r>
              <a:rPr lang="en-US" smtClean="0"/>
              <a:t>© Mir Shafiul Islam</a:t>
            </a:r>
            <a:endParaRPr lang="en-US"/>
          </a:p>
        </p:txBody>
      </p:sp>
    </p:spTree>
  </p:cSld>
  <p:clrMapOvr>
    <a:overrideClrMapping bg1="lt1" tx1="dk1" bg2="lt2" tx2="dk2" accent1="accent1" accent2="accent2" accent3="accent3" accent4="accent4" accent5="accent5" accent6="accent6" hlink="hlink" folHlink="folHlink"/>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2986"/>
                                        </p:tgtEl>
                                        <p:attrNameLst>
                                          <p:attrName>style.visibility</p:attrName>
                                        </p:attrNameLst>
                                      </p:cBhvr>
                                      <p:to>
                                        <p:strVal val="visible"/>
                                      </p:to>
                                    </p:set>
                                    <p:anim calcmode="lin" valueType="num">
                                      <p:cBhvr additive="base">
                                        <p:cTn id="7" dur="500" fill="hold"/>
                                        <p:tgtEl>
                                          <p:spTgt spid="382986"/>
                                        </p:tgtEl>
                                        <p:attrNameLst>
                                          <p:attrName>ppt_x</p:attrName>
                                        </p:attrNameLst>
                                      </p:cBhvr>
                                      <p:tavLst>
                                        <p:tav tm="0">
                                          <p:val>
                                            <p:strVal val="0-#ppt_w/2"/>
                                          </p:val>
                                        </p:tav>
                                        <p:tav tm="100000">
                                          <p:val>
                                            <p:strVal val="#ppt_x"/>
                                          </p:val>
                                        </p:tav>
                                      </p:tavLst>
                                    </p:anim>
                                    <p:anim calcmode="lin" valueType="num">
                                      <p:cBhvr additive="base">
                                        <p:cTn id="8" dur="500" fill="hold"/>
                                        <p:tgtEl>
                                          <p:spTgt spid="382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6" grpId="0" animBg="1" autoUpdateAnimBg="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8600" y="1143000"/>
            <a:ext cx="8915400" cy="2677656"/>
          </a:xfrm>
          <a:prstGeom prst="rect">
            <a:avLst/>
          </a:prstGeom>
          <a:noFill/>
          <a:ln w="9525">
            <a:noFill/>
            <a:miter lim="800000"/>
            <a:headEnd/>
            <a:tailEnd/>
          </a:ln>
        </p:spPr>
        <p:txBody>
          <a:bodyPr wrap="square">
            <a:spAutoFit/>
          </a:bodyPr>
          <a:lstStyle/>
          <a:p>
            <a:pPr algn="just">
              <a:spcBef>
                <a:spcPct val="50000"/>
              </a:spcBef>
            </a:pPr>
            <a:r>
              <a:rPr lang="en-US" sz="2400" dirty="0" smtClean="0"/>
              <a:t>Aluminum is an element in the 13</a:t>
            </a:r>
            <a:r>
              <a:rPr lang="en-US" sz="2400" baseline="30000" dirty="0" smtClean="0"/>
              <a:t>th</a:t>
            </a:r>
            <a:r>
              <a:rPr lang="en-US" sz="2400" dirty="0" smtClean="0"/>
              <a:t> group and third period of periodic table. Its atomic Number is 13 and symbol is Al. Aluminum is a silvery-white, ductile metallic element. Though Aluminum is the third most abundant element after oxygen and silicon and the most abundant metal in the crust, it is never found free in nature. Al can found only in combination, chiefly in bauxite. Natural Aluminum has 22 isotopes among which one is stable, </a:t>
            </a:r>
            <a:r>
              <a:rPr lang="en-US" sz="2400" baseline="30000" dirty="0" smtClean="0"/>
              <a:t>27</a:t>
            </a:r>
            <a:r>
              <a:rPr lang="en-US" sz="2400" dirty="0" smtClean="0"/>
              <a:t>Al.</a:t>
            </a:r>
            <a:endParaRPr lang="en-US" sz="2400" dirty="0"/>
          </a:p>
        </p:txBody>
      </p:sp>
      <p:sp>
        <p:nvSpPr>
          <p:cNvPr id="382986" name="Text Box 10"/>
          <p:cNvSpPr txBox="1">
            <a:spLocks noChangeArrowheads="1"/>
          </p:cNvSpPr>
          <p:nvPr/>
        </p:nvSpPr>
        <p:spPr bwMode="auto">
          <a:xfrm>
            <a:off x="381000" y="4419600"/>
            <a:ext cx="3581400" cy="892552"/>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r>
              <a:rPr lang="en-US" b="1" dirty="0" smtClean="0"/>
              <a:t>Electron configuration: </a:t>
            </a:r>
          </a:p>
          <a:p>
            <a:r>
              <a:rPr lang="en-US" sz="3200" dirty="0" smtClean="0"/>
              <a:t>1s</a:t>
            </a:r>
            <a:r>
              <a:rPr lang="en-US" sz="3200" baseline="30000" dirty="0" smtClean="0"/>
              <a:t>2 </a:t>
            </a:r>
            <a:r>
              <a:rPr lang="en-US" sz="3200" dirty="0" smtClean="0">
                <a:solidFill>
                  <a:srgbClr val="FF0000"/>
                </a:solidFill>
              </a:rPr>
              <a:t>2s</a:t>
            </a:r>
            <a:r>
              <a:rPr lang="en-US" sz="3200" baseline="30000" dirty="0" smtClean="0">
                <a:solidFill>
                  <a:srgbClr val="FF0000"/>
                </a:solidFill>
              </a:rPr>
              <a:t>2</a:t>
            </a:r>
            <a:r>
              <a:rPr lang="en-US" sz="3200" dirty="0" smtClean="0">
                <a:solidFill>
                  <a:srgbClr val="FF0000"/>
                </a:solidFill>
              </a:rPr>
              <a:t> 2p</a:t>
            </a:r>
            <a:r>
              <a:rPr lang="en-US" sz="3200" baseline="30000" dirty="0" smtClean="0">
                <a:solidFill>
                  <a:srgbClr val="FF0000"/>
                </a:solidFill>
              </a:rPr>
              <a:t>6 </a:t>
            </a:r>
            <a:r>
              <a:rPr lang="en-US" sz="3200" dirty="0" smtClean="0"/>
              <a:t>3s</a:t>
            </a:r>
            <a:r>
              <a:rPr lang="en-US" sz="3200" baseline="30000" dirty="0" smtClean="0"/>
              <a:t>2</a:t>
            </a:r>
            <a:r>
              <a:rPr lang="en-US" sz="3200" dirty="0" smtClean="0"/>
              <a:t> 3p</a:t>
            </a:r>
            <a:r>
              <a:rPr lang="en-US" sz="3200" baseline="30000" dirty="0" smtClean="0"/>
              <a:t>1</a:t>
            </a:r>
            <a:endParaRPr lang="en-US" sz="3200" dirty="0">
              <a:solidFill>
                <a:srgbClr val="FF0000"/>
              </a:solidFill>
            </a:endParaRPr>
          </a:p>
        </p:txBody>
      </p:sp>
      <p:sp>
        <p:nvSpPr>
          <p:cNvPr id="10" name="Rectangle 9"/>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990600" y="457201"/>
            <a:ext cx="4953000" cy="523220"/>
          </a:xfrm>
          <a:prstGeom prst="rect">
            <a:avLst/>
          </a:prstGeom>
        </p:spPr>
        <p:style>
          <a:lnRef idx="0">
            <a:scrgbClr r="0" g="0" b="0"/>
          </a:lnRef>
          <a:fillRef idx="1002">
            <a:schemeClr val="dk2"/>
          </a:fillRef>
          <a:effectRef idx="0">
            <a:scrgbClr r="0" g="0" b="0"/>
          </a:effectRef>
          <a:fontRef idx="major"/>
        </p:style>
        <p:txBody>
          <a:bodyPr wrap="square">
            <a:spAutoFit/>
          </a:bodyPr>
          <a:lstStyle/>
          <a:p>
            <a:pPr>
              <a:spcBef>
                <a:spcPct val="50000"/>
              </a:spcBef>
              <a:defRPr/>
            </a:pPr>
            <a:r>
              <a:rPr lang="en-US" sz="2800" dirty="0" smtClean="0">
                <a:solidFill>
                  <a:prstClr val="white"/>
                </a:solidFill>
              </a:rPr>
              <a:t>Atomic Structure of Aluminum</a:t>
            </a:r>
          </a:p>
        </p:txBody>
      </p:sp>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21</a:t>
            </a:fld>
            <a:endParaRPr lang="en-US" dirty="0"/>
          </a:p>
        </p:txBody>
      </p:sp>
      <p:sp>
        <p:nvSpPr>
          <p:cNvPr id="11" name="Footer Placeholder 10"/>
          <p:cNvSpPr>
            <a:spLocks noGrp="1"/>
          </p:cNvSpPr>
          <p:nvPr>
            <p:ph type="ftr" sz="quarter" idx="11"/>
          </p:nvPr>
        </p:nvSpPr>
        <p:spPr/>
        <p:txBody>
          <a:bodyPr/>
          <a:lstStyle/>
          <a:p>
            <a:pPr>
              <a:defRPr/>
            </a:pPr>
            <a:r>
              <a:rPr lang="en-US" smtClean="0"/>
              <a:t>© Mir Shafiul Islam</a:t>
            </a:r>
            <a:endParaRPr lang="en-US"/>
          </a:p>
        </p:txBody>
      </p:sp>
      <p:pic>
        <p:nvPicPr>
          <p:cNvPr id="2050" name="Picture 2"/>
          <p:cNvPicPr>
            <a:picLocks noChangeAspect="1" noChangeArrowheads="1"/>
          </p:cNvPicPr>
          <p:nvPr/>
        </p:nvPicPr>
        <p:blipFill>
          <a:blip r:embed="rId4"/>
          <a:srcRect/>
          <a:stretch>
            <a:fillRect/>
          </a:stretch>
        </p:blipFill>
        <p:spPr bwMode="auto">
          <a:xfrm>
            <a:off x="4648200" y="3429000"/>
            <a:ext cx="3581400" cy="315648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down)">
                                      <p:cBhvr>
                                        <p:cTn id="12" dur="580">
                                          <p:stCondLst>
                                            <p:cond delay="0"/>
                                          </p:stCondLst>
                                        </p:cTn>
                                        <p:tgtEl>
                                          <p:spTgt spid="6147">
                                            <p:txEl>
                                              <p:pRg st="0" end="0"/>
                                            </p:txEl>
                                          </p:spTgt>
                                        </p:tgtEl>
                                      </p:cBhvr>
                                    </p:animEffect>
                                    <p:anim calcmode="lin" valueType="num">
                                      <p:cBhvr>
                                        <p:cTn id="13" dur="1822" tmFilter="0,0; 0.14,0.36; 0.43,0.73; 0.71,0.91; 1.0,1.0">
                                          <p:stCondLst>
                                            <p:cond delay="0"/>
                                          </p:stCondLst>
                                        </p:cTn>
                                        <p:tgtEl>
                                          <p:spTgt spid="6147">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147">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147">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147">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147">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147">
                                            <p:txEl>
                                              <p:pRg st="0" end="0"/>
                                            </p:txEl>
                                          </p:spTgt>
                                        </p:tgtEl>
                                      </p:cBhvr>
                                      <p:to x="100000" y="60000"/>
                                    </p:animScale>
                                    <p:animScale>
                                      <p:cBhvr>
                                        <p:cTn id="19" dur="166" decel="50000">
                                          <p:stCondLst>
                                            <p:cond delay="676"/>
                                          </p:stCondLst>
                                        </p:cTn>
                                        <p:tgtEl>
                                          <p:spTgt spid="6147">
                                            <p:txEl>
                                              <p:pRg st="0" end="0"/>
                                            </p:txEl>
                                          </p:spTgt>
                                        </p:tgtEl>
                                      </p:cBhvr>
                                      <p:to x="100000" y="100000"/>
                                    </p:animScale>
                                    <p:animScale>
                                      <p:cBhvr>
                                        <p:cTn id="20" dur="26">
                                          <p:stCondLst>
                                            <p:cond delay="1312"/>
                                          </p:stCondLst>
                                        </p:cTn>
                                        <p:tgtEl>
                                          <p:spTgt spid="6147">
                                            <p:txEl>
                                              <p:pRg st="0" end="0"/>
                                            </p:txEl>
                                          </p:spTgt>
                                        </p:tgtEl>
                                      </p:cBhvr>
                                      <p:to x="100000" y="80000"/>
                                    </p:animScale>
                                    <p:animScale>
                                      <p:cBhvr>
                                        <p:cTn id="21" dur="166" decel="50000">
                                          <p:stCondLst>
                                            <p:cond delay="1338"/>
                                          </p:stCondLst>
                                        </p:cTn>
                                        <p:tgtEl>
                                          <p:spTgt spid="6147">
                                            <p:txEl>
                                              <p:pRg st="0" end="0"/>
                                            </p:txEl>
                                          </p:spTgt>
                                        </p:tgtEl>
                                      </p:cBhvr>
                                      <p:to x="100000" y="100000"/>
                                    </p:animScale>
                                    <p:animScale>
                                      <p:cBhvr>
                                        <p:cTn id="22" dur="26">
                                          <p:stCondLst>
                                            <p:cond delay="1642"/>
                                          </p:stCondLst>
                                        </p:cTn>
                                        <p:tgtEl>
                                          <p:spTgt spid="6147">
                                            <p:txEl>
                                              <p:pRg st="0" end="0"/>
                                            </p:txEl>
                                          </p:spTgt>
                                        </p:tgtEl>
                                      </p:cBhvr>
                                      <p:to x="100000" y="90000"/>
                                    </p:animScale>
                                    <p:animScale>
                                      <p:cBhvr>
                                        <p:cTn id="23" dur="166" decel="50000">
                                          <p:stCondLst>
                                            <p:cond delay="1668"/>
                                          </p:stCondLst>
                                        </p:cTn>
                                        <p:tgtEl>
                                          <p:spTgt spid="6147">
                                            <p:txEl>
                                              <p:pRg st="0" end="0"/>
                                            </p:txEl>
                                          </p:spTgt>
                                        </p:tgtEl>
                                      </p:cBhvr>
                                      <p:to x="100000" y="100000"/>
                                    </p:animScale>
                                    <p:animScale>
                                      <p:cBhvr>
                                        <p:cTn id="24" dur="26">
                                          <p:stCondLst>
                                            <p:cond delay="1808"/>
                                          </p:stCondLst>
                                        </p:cTn>
                                        <p:tgtEl>
                                          <p:spTgt spid="6147">
                                            <p:txEl>
                                              <p:pRg st="0" end="0"/>
                                            </p:txEl>
                                          </p:spTgt>
                                        </p:tgtEl>
                                      </p:cBhvr>
                                      <p:to x="100000" y="95000"/>
                                    </p:animScale>
                                    <p:animScale>
                                      <p:cBhvr>
                                        <p:cTn id="25" dur="166" decel="50000">
                                          <p:stCondLst>
                                            <p:cond delay="1834"/>
                                          </p:stCondLst>
                                        </p:cTn>
                                        <p:tgtEl>
                                          <p:spTgt spid="6147">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82986"/>
                                        </p:tgtEl>
                                        <p:attrNameLst>
                                          <p:attrName>style.visibility</p:attrName>
                                        </p:attrNameLst>
                                      </p:cBhvr>
                                      <p:to>
                                        <p:strVal val="visible"/>
                                      </p:to>
                                    </p:set>
                                    <p:anim calcmode="lin" valueType="num">
                                      <p:cBhvr additive="base">
                                        <p:cTn id="30" dur="1000" fill="hold"/>
                                        <p:tgtEl>
                                          <p:spTgt spid="382986"/>
                                        </p:tgtEl>
                                        <p:attrNameLst>
                                          <p:attrName>ppt_x</p:attrName>
                                        </p:attrNameLst>
                                      </p:cBhvr>
                                      <p:tavLst>
                                        <p:tav tm="0">
                                          <p:val>
                                            <p:strVal val="0-#ppt_w/2"/>
                                          </p:val>
                                        </p:tav>
                                        <p:tav tm="100000">
                                          <p:val>
                                            <p:strVal val="#ppt_x"/>
                                          </p:val>
                                        </p:tav>
                                      </p:tavLst>
                                    </p:anim>
                                    <p:anim calcmode="lin" valueType="num">
                                      <p:cBhvr additive="base">
                                        <p:cTn id="31" dur="1000" fill="hold"/>
                                        <p:tgtEl>
                                          <p:spTgt spid="3829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 calcmode="lin" valueType="num">
                                      <p:cBhvr additive="base">
                                        <p:cTn id="36" dur="1000" fill="hold"/>
                                        <p:tgtEl>
                                          <p:spTgt spid="2050"/>
                                        </p:tgtEl>
                                        <p:attrNameLst>
                                          <p:attrName>ppt_x</p:attrName>
                                        </p:attrNameLst>
                                      </p:cBhvr>
                                      <p:tavLst>
                                        <p:tav tm="0">
                                          <p:val>
                                            <p:strVal val="1+#ppt_w/2"/>
                                          </p:val>
                                        </p:tav>
                                        <p:tav tm="100000">
                                          <p:val>
                                            <p:strVal val="#ppt_x"/>
                                          </p:val>
                                        </p:tav>
                                      </p:tavLst>
                                    </p:anim>
                                    <p:anim calcmode="lin" valueType="num">
                                      <p:cBhvr additive="base">
                                        <p:cTn id="37"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6" grpId="0" animBg="1" autoUpdateAnimBg="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6"/>
          <p:cNvSpPr>
            <a:spLocks noChangeArrowheads="1"/>
          </p:cNvSpPr>
          <p:nvPr/>
        </p:nvSpPr>
        <p:spPr bwMode="auto">
          <a:xfrm>
            <a:off x="381000" y="304800"/>
            <a:ext cx="8534400" cy="6858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077" name="Text Box 8"/>
          <p:cNvSpPr txBox="1">
            <a:spLocks noChangeArrowheads="1"/>
          </p:cNvSpPr>
          <p:nvPr/>
        </p:nvSpPr>
        <p:spPr bwMode="auto">
          <a:xfrm>
            <a:off x="457200" y="228600"/>
            <a:ext cx="8458200" cy="708025"/>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1.3 Current, Voltage and Resistance</a:t>
            </a:r>
            <a:endParaRPr lang="en-US" sz="4000" dirty="0">
              <a:solidFill>
                <a:schemeClr val="bg1"/>
              </a:solidFill>
            </a:endParaRPr>
          </a:p>
        </p:txBody>
      </p:sp>
      <p:sp>
        <p:nvSpPr>
          <p:cNvPr id="15" name="Rectangle 14"/>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1618" name="Picture 2" descr="Image result for what do you mean Electric current"/>
          <p:cNvPicPr>
            <a:picLocks noChangeAspect="1" noChangeArrowheads="1"/>
          </p:cNvPicPr>
          <p:nvPr/>
        </p:nvPicPr>
        <p:blipFill>
          <a:blip r:embed="rId5"/>
          <a:srcRect/>
          <a:stretch>
            <a:fillRect/>
          </a:stretch>
        </p:blipFill>
        <p:spPr bwMode="auto">
          <a:xfrm>
            <a:off x="939800" y="1143000"/>
            <a:ext cx="7442200" cy="5581650"/>
          </a:xfrm>
          <a:prstGeom prst="rect">
            <a:avLst/>
          </a:prstGeom>
          <a:noFill/>
        </p:spPr>
      </p:pic>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22</a:t>
            </a:fld>
            <a:endParaRPr lang="en-US" dirty="0"/>
          </a:p>
        </p:txBody>
      </p:sp>
      <p:sp>
        <p:nvSpPr>
          <p:cNvPr id="9" name="Footer Placeholder 8"/>
          <p:cNvSpPr>
            <a:spLocks noGrp="1"/>
          </p:cNvSpPr>
          <p:nvPr>
            <p:ph type="ftr" sz="quarter" idx="11"/>
          </p:nvPr>
        </p:nvSpPr>
        <p:spPr/>
        <p:txBody>
          <a:bodyPr/>
          <a:lstStyle/>
          <a:p>
            <a:pPr>
              <a:defRPr/>
            </a:pPr>
            <a:r>
              <a:rPr lang="en-US" dirty="0" smtClean="0"/>
              <a:t>© Mir Shafiul Islam</a:t>
            </a:r>
            <a:endParaRPr lang="en-US" dirty="0"/>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111618"/>
                                        </p:tgtEl>
                                      </p:cBhvr>
                                    </p:animEffect>
                                    <p:animScale>
                                      <p:cBhvr>
                                        <p:cTn id="12" dur="500" autoRev="1" fill="hold"/>
                                        <p:tgtEl>
                                          <p:spTgt spid="1116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914400" y="457200"/>
            <a:ext cx="4343400" cy="523220"/>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7030A0"/>
                </a:solidFill>
              </a:rPr>
              <a:t>Electric Current (Cont…..)</a:t>
            </a:r>
            <a:endParaRPr lang="en-US" sz="2800" i="1" dirty="0">
              <a:solidFill>
                <a:srgbClr val="7030A0"/>
              </a:solidFill>
            </a:endParaRPr>
          </a:p>
        </p:txBody>
      </p:sp>
      <p:pic>
        <p:nvPicPr>
          <p:cNvPr id="6" name="Picture 3"/>
          <p:cNvPicPr>
            <a:picLocks noChangeAspect="1" noChangeArrowheads="1"/>
          </p:cNvPicPr>
          <p:nvPr/>
        </p:nvPicPr>
        <p:blipFill>
          <a:blip r:embed="rId4"/>
          <a:srcRect/>
          <a:stretch>
            <a:fillRect/>
          </a:stretch>
        </p:blipFill>
        <p:spPr bwMode="auto">
          <a:xfrm>
            <a:off x="152400" y="1295400"/>
            <a:ext cx="4825103" cy="5334000"/>
          </a:xfrm>
          <a:prstGeom prst="rect">
            <a:avLst/>
          </a:prstGeom>
          <a:noFill/>
          <a:ln w="9525">
            <a:noFill/>
            <a:miter lim="800000"/>
            <a:headEnd/>
            <a:tailEnd/>
          </a:ln>
          <a:effectLst/>
        </p:spPr>
      </p:pic>
      <p:pic>
        <p:nvPicPr>
          <p:cNvPr id="50178" name="Picture 2" descr="https://upload.wikimedia.org/wikipedia/commons/thumb/2/2e/Current_notation.svg/230px-Current_notation.svg.png"/>
          <p:cNvPicPr>
            <a:picLocks noChangeAspect="1" noChangeArrowheads="1"/>
          </p:cNvPicPr>
          <p:nvPr/>
        </p:nvPicPr>
        <p:blipFill>
          <a:blip r:embed="rId5"/>
          <a:srcRect/>
          <a:stretch>
            <a:fillRect/>
          </a:stretch>
        </p:blipFill>
        <p:spPr bwMode="auto">
          <a:xfrm>
            <a:off x="5029200" y="1791694"/>
            <a:ext cx="4114800" cy="3077155"/>
          </a:xfrm>
          <a:prstGeom prst="rect">
            <a:avLst/>
          </a:prstGeom>
          <a:noFill/>
        </p:spPr>
      </p:pic>
      <p:sp>
        <p:nvSpPr>
          <p:cNvPr id="10" name="Slide Number Placeholder 9"/>
          <p:cNvSpPr>
            <a:spLocks noGrp="1"/>
          </p:cNvSpPr>
          <p:nvPr>
            <p:ph type="sldNum" sz="quarter" idx="12"/>
          </p:nvPr>
        </p:nvSpPr>
        <p:spPr/>
        <p:txBody>
          <a:bodyPr/>
          <a:lstStyle/>
          <a:p>
            <a:pPr>
              <a:defRPr/>
            </a:pPr>
            <a:fld id="{A380A12F-18E7-4FE7-B885-8F41D92C0B65}" type="slidenum">
              <a:rPr lang="en-US" smtClean="0"/>
              <a:pPr>
                <a:defRPr/>
              </a:pPr>
              <a:t>23</a:t>
            </a:fld>
            <a:endParaRPr lang="en-US" dirty="0"/>
          </a:p>
        </p:txBody>
      </p:sp>
      <p:sp>
        <p:nvSpPr>
          <p:cNvPr id="11" name="Footer Placeholder 10"/>
          <p:cNvSpPr>
            <a:spLocks noGrp="1"/>
          </p:cNvSpPr>
          <p:nvPr>
            <p:ph type="ftr" sz="quarter" idx="11"/>
          </p:nvPr>
        </p:nvSpPr>
        <p:spPr/>
        <p:txBody>
          <a:bodyPr/>
          <a:lstStyle/>
          <a:p>
            <a:pPr>
              <a:defRPr/>
            </a:pPr>
            <a:r>
              <a:rPr lang="en-US" smtClean="0"/>
              <a:t>© Mir Shafiul Islam</a:t>
            </a:r>
            <a:endParaRPr lang="en-US"/>
          </a:p>
        </p:txBody>
      </p:sp>
    </p:spTree>
  </p:cSld>
  <p:clrMapOvr>
    <a:overrideClrMapping bg1="lt1" tx1="dk1" bg2="lt2" tx2="dk2" accent1="accent1" accent2="accent2" accent3="accent3" accent4="accent4" accent5="accent5" accent6="accent6" hlink="hlink" folHlink="folHlink"/>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0178"/>
                                        </p:tgtEl>
                                        <p:attrNameLst>
                                          <p:attrName>style.visibility</p:attrName>
                                        </p:attrNameLst>
                                      </p:cBhvr>
                                      <p:to>
                                        <p:strVal val="visible"/>
                                      </p:to>
                                    </p:set>
                                    <p:anim calcmode="lin" valueType="num">
                                      <p:cBhvr additive="base">
                                        <p:cTn id="13" dur="500" fill="hold"/>
                                        <p:tgtEl>
                                          <p:spTgt spid="50178"/>
                                        </p:tgtEl>
                                        <p:attrNameLst>
                                          <p:attrName>ppt_x</p:attrName>
                                        </p:attrNameLst>
                                      </p:cBhvr>
                                      <p:tavLst>
                                        <p:tav tm="0">
                                          <p:val>
                                            <p:strVal val="#ppt_x"/>
                                          </p:val>
                                        </p:tav>
                                        <p:tav tm="100000">
                                          <p:val>
                                            <p:strVal val="#ppt_x"/>
                                          </p:val>
                                        </p:tav>
                                      </p:tavLst>
                                    </p:anim>
                                    <p:anim calcmode="lin" valueType="num">
                                      <p:cBhvr additive="base">
                                        <p:cTn id="14" dur="500" fill="hold"/>
                                        <p:tgtEl>
                                          <p:spTgt spid="501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6"/>
          <p:cNvSpPr>
            <a:spLocks noChangeArrowheads="1"/>
          </p:cNvSpPr>
          <p:nvPr/>
        </p:nvSpPr>
        <p:spPr bwMode="auto">
          <a:xfrm>
            <a:off x="381000" y="304800"/>
            <a:ext cx="8534400" cy="6858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077" name="Text Box 8"/>
          <p:cNvSpPr txBox="1">
            <a:spLocks noChangeArrowheads="1"/>
          </p:cNvSpPr>
          <p:nvPr/>
        </p:nvSpPr>
        <p:spPr bwMode="auto">
          <a:xfrm>
            <a:off x="457200" y="228600"/>
            <a:ext cx="8458200" cy="708025"/>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1.3 Voltage and Resistance</a:t>
            </a:r>
            <a:endParaRPr lang="en-US" sz="4000" dirty="0">
              <a:solidFill>
                <a:schemeClr val="bg1"/>
              </a:solidFill>
            </a:endParaRPr>
          </a:p>
        </p:txBody>
      </p:sp>
      <p:sp>
        <p:nvSpPr>
          <p:cNvPr id="15" name="Rectangle 14"/>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1542395"/>
            <a:ext cx="9144000" cy="4401205"/>
          </a:xfrm>
          <a:prstGeom prst="rect">
            <a:avLst/>
          </a:prstGeom>
        </p:spPr>
        <p:txBody>
          <a:bodyPr wrap="square">
            <a:spAutoFit/>
          </a:bodyPr>
          <a:lstStyle/>
          <a:p>
            <a:pPr algn="just">
              <a:buFont typeface="Wingdings" pitchFamily="2" charset="2"/>
              <a:buChar char="Ø"/>
            </a:pPr>
            <a:r>
              <a:rPr lang="en-US" sz="2800" b="1" dirty="0" smtClean="0"/>
              <a:t>Voltage</a:t>
            </a:r>
            <a:r>
              <a:rPr lang="en-US" sz="2800" dirty="0" smtClean="0"/>
              <a:t> is the pressure from an electrical circuit's power source that pushes charged electrons (current) through a conducting loop, enabling them to do work such as illuminating a light.</a:t>
            </a:r>
          </a:p>
          <a:p>
            <a:pPr algn="just"/>
            <a:endParaRPr lang="en-US" sz="2800" dirty="0" smtClean="0"/>
          </a:p>
          <a:p>
            <a:pPr algn="just">
              <a:buFont typeface="Wingdings" pitchFamily="2" charset="2"/>
              <a:buChar char="Ø"/>
            </a:pPr>
            <a:r>
              <a:rPr lang="en-US" sz="2800" dirty="0" smtClean="0"/>
              <a:t>In brief, </a:t>
            </a:r>
            <a:r>
              <a:rPr lang="en-US" sz="2800" b="1" dirty="0" smtClean="0"/>
              <a:t>voltage = pressure</a:t>
            </a:r>
            <a:r>
              <a:rPr lang="en-US" sz="2800" dirty="0" smtClean="0"/>
              <a:t>, and it is measured in </a:t>
            </a:r>
            <a:r>
              <a:rPr lang="en-US" sz="2800" b="1" dirty="0" smtClean="0"/>
              <a:t>volts</a:t>
            </a:r>
            <a:r>
              <a:rPr lang="en-US" sz="2800" dirty="0" smtClean="0"/>
              <a:t> (V). </a:t>
            </a:r>
          </a:p>
          <a:p>
            <a:pPr algn="just"/>
            <a:endParaRPr lang="en-US" sz="2800" dirty="0" smtClean="0"/>
          </a:p>
          <a:p>
            <a:pPr algn="just">
              <a:buFont typeface="Wingdings" pitchFamily="2" charset="2"/>
              <a:buChar char="Ø"/>
            </a:pPr>
            <a:r>
              <a:rPr lang="en-US" sz="2800" dirty="0" smtClean="0"/>
              <a:t>In electricity's early days, voltage was known as </a:t>
            </a:r>
            <a:r>
              <a:rPr lang="en-US" sz="2800" b="1" dirty="0" smtClean="0"/>
              <a:t>electromotive force</a:t>
            </a:r>
            <a:r>
              <a:rPr lang="en-US" sz="2800" dirty="0" smtClean="0"/>
              <a:t> (</a:t>
            </a:r>
            <a:r>
              <a:rPr lang="en-US" sz="2800" dirty="0" err="1" smtClean="0"/>
              <a:t>emf</a:t>
            </a:r>
            <a:r>
              <a:rPr lang="en-US" sz="2800" dirty="0" smtClean="0"/>
              <a:t>). This is why in equations such as Ohm's Law, voltage is represented by the symbol </a:t>
            </a:r>
            <a:r>
              <a:rPr lang="en-US" sz="2800" b="1" dirty="0" smtClean="0"/>
              <a:t>E</a:t>
            </a:r>
            <a:r>
              <a:rPr lang="en-US" sz="2800" dirty="0" smtClean="0"/>
              <a:t>.</a:t>
            </a:r>
          </a:p>
        </p:txBody>
      </p:sp>
      <p:sp>
        <p:nvSpPr>
          <p:cNvPr id="8" name="Slide Number Placeholder 7"/>
          <p:cNvSpPr>
            <a:spLocks noGrp="1"/>
          </p:cNvSpPr>
          <p:nvPr>
            <p:ph type="sldNum" sz="quarter" idx="12"/>
          </p:nvPr>
        </p:nvSpPr>
        <p:spPr/>
        <p:txBody>
          <a:bodyPr/>
          <a:lstStyle/>
          <a:p>
            <a:pPr>
              <a:defRPr/>
            </a:pPr>
            <a:fld id="{D668A171-9CAB-4753-B935-7592FF109A1D}" type="slidenum">
              <a:rPr lang="en-US" smtClean="0"/>
              <a:pPr>
                <a:defRPr/>
              </a:pPr>
              <a:t>24</a:t>
            </a:fld>
            <a:endParaRPr lang="en-US" dirty="0"/>
          </a:p>
        </p:txBody>
      </p:sp>
      <p:sp>
        <p:nvSpPr>
          <p:cNvPr id="9" name="Footer Placeholder 8"/>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heckerboard(across)">
                                      <p:cBhvr>
                                        <p:cTn id="7" dur="10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4343400" cy="523220"/>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7030A0"/>
                </a:solidFill>
              </a:rPr>
              <a:t>Voltage (Cont…..)</a:t>
            </a:r>
            <a:endParaRPr lang="en-US" sz="2800" i="1" dirty="0">
              <a:solidFill>
                <a:srgbClr val="7030A0"/>
              </a:solidFill>
            </a:endParaRPr>
          </a:p>
        </p:txBody>
      </p:sp>
      <p:sp>
        <p:nvSpPr>
          <p:cNvPr id="7" name="Rectangle 6"/>
          <p:cNvSpPr/>
          <p:nvPr/>
        </p:nvSpPr>
        <p:spPr>
          <a:xfrm>
            <a:off x="228600" y="1219200"/>
            <a:ext cx="8915400" cy="523220"/>
          </a:xfrm>
          <a:prstGeom prst="rect">
            <a:avLst/>
          </a:prstGeom>
        </p:spPr>
        <p:txBody>
          <a:bodyPr wrap="square">
            <a:spAutoFit/>
          </a:bodyPr>
          <a:lstStyle/>
          <a:p>
            <a:r>
              <a:rPr lang="en-US" sz="2800" dirty="0" smtClean="0"/>
              <a:t>Example of voltage in a simple direct current (dc) circuit:</a:t>
            </a:r>
            <a:endParaRPr lang="en-US" sz="2800" dirty="0"/>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5715" name="Picture 3"/>
          <p:cNvPicPr>
            <a:picLocks noChangeAspect="1" noChangeArrowheads="1"/>
          </p:cNvPicPr>
          <p:nvPr/>
        </p:nvPicPr>
        <p:blipFill>
          <a:blip r:embed="rId4"/>
          <a:srcRect/>
          <a:stretch>
            <a:fillRect/>
          </a:stretch>
        </p:blipFill>
        <p:spPr bwMode="auto">
          <a:xfrm>
            <a:off x="5257800" y="3879850"/>
            <a:ext cx="3733800" cy="2901950"/>
          </a:xfrm>
          <a:prstGeom prst="rect">
            <a:avLst/>
          </a:prstGeom>
          <a:noFill/>
          <a:ln w="9525">
            <a:noFill/>
            <a:miter lim="800000"/>
            <a:headEnd/>
            <a:tailEnd/>
          </a:ln>
          <a:effectLst/>
        </p:spPr>
      </p:pic>
      <p:sp>
        <p:nvSpPr>
          <p:cNvPr id="9" name="Rectangle 8"/>
          <p:cNvSpPr/>
          <p:nvPr/>
        </p:nvSpPr>
        <p:spPr>
          <a:xfrm>
            <a:off x="152400" y="1905000"/>
            <a:ext cx="8991600" cy="3416320"/>
          </a:xfrm>
          <a:prstGeom prst="rect">
            <a:avLst/>
          </a:prstGeom>
        </p:spPr>
        <p:txBody>
          <a:bodyPr wrap="square">
            <a:spAutoFit/>
          </a:bodyPr>
          <a:lstStyle/>
          <a:p>
            <a:pPr algn="just">
              <a:buFont typeface="Wingdings" pitchFamily="2" charset="2"/>
              <a:buChar char="ü"/>
            </a:pPr>
            <a:r>
              <a:rPr lang="en-US" sz="2400" dirty="0" smtClean="0"/>
              <a:t>In this dc circuit, the switch is closed (turned ON).</a:t>
            </a:r>
          </a:p>
          <a:p>
            <a:pPr algn="just">
              <a:buFont typeface="Wingdings" pitchFamily="2" charset="2"/>
              <a:buChar char="ü"/>
            </a:pPr>
            <a:r>
              <a:rPr lang="en-US" sz="2400" dirty="0" smtClean="0"/>
              <a:t>Voltage in the power source—the "potential difference" between the battery's two poles—is activated, creating pressure that forces electrons to flow as current out the battery's negative terminal.</a:t>
            </a:r>
          </a:p>
          <a:p>
            <a:pPr algn="just">
              <a:buFont typeface="Wingdings" pitchFamily="2" charset="2"/>
              <a:buChar char="ü"/>
            </a:pPr>
            <a:r>
              <a:rPr lang="en-US" sz="2400" dirty="0" smtClean="0"/>
              <a:t>Current reaches the light, causing it to glow.</a:t>
            </a:r>
          </a:p>
          <a:p>
            <a:pPr algn="just">
              <a:buFont typeface="Wingdings" pitchFamily="2" charset="2"/>
              <a:buChar char="ü"/>
            </a:pPr>
            <a:r>
              <a:rPr lang="en-US" sz="2400" dirty="0" smtClean="0"/>
              <a:t>Current returns to the power source.</a:t>
            </a:r>
          </a:p>
          <a:p>
            <a:r>
              <a:rPr lang="en-US" sz="2400" dirty="0" smtClean="0"/>
              <a:t>Voltage is either :</a:t>
            </a:r>
          </a:p>
          <a:p>
            <a:pPr lvl="1">
              <a:buFont typeface="Wingdings" pitchFamily="2" charset="2"/>
              <a:buChar char="v"/>
            </a:pPr>
            <a:r>
              <a:rPr lang="en-US" sz="2400" b="1" dirty="0" smtClean="0"/>
              <a:t>Alternating current (ac) voltage</a:t>
            </a:r>
          </a:p>
          <a:p>
            <a:pPr lvl="1">
              <a:buFont typeface="Wingdings" pitchFamily="2" charset="2"/>
              <a:buChar char="v"/>
            </a:pPr>
            <a:r>
              <a:rPr lang="en-US" sz="2400" b="1" dirty="0" smtClean="0"/>
              <a:t>Direct current (dc) voltage</a:t>
            </a:r>
            <a:r>
              <a:rPr lang="en-US" sz="2400" dirty="0" smtClean="0"/>
              <a:t>.</a:t>
            </a:r>
            <a:endParaRPr lang="en-US" sz="2400" dirty="0"/>
          </a:p>
        </p:txBody>
      </p:sp>
      <p:sp>
        <p:nvSpPr>
          <p:cNvPr id="12" name="Slide Number Placeholder 11"/>
          <p:cNvSpPr>
            <a:spLocks noGrp="1"/>
          </p:cNvSpPr>
          <p:nvPr>
            <p:ph type="sldNum" sz="quarter" idx="12"/>
          </p:nvPr>
        </p:nvSpPr>
        <p:spPr/>
        <p:txBody>
          <a:bodyPr/>
          <a:lstStyle/>
          <a:p>
            <a:pPr>
              <a:defRPr/>
            </a:pPr>
            <a:fld id="{A380A12F-18E7-4FE7-B885-8F41D92C0B65}" type="slidenum">
              <a:rPr lang="en-US" smtClean="0"/>
              <a:pPr>
                <a:defRPr/>
              </a:pPr>
              <a:t>25</a:t>
            </a:fld>
            <a:endParaRPr lang="en-US" dirty="0"/>
          </a:p>
        </p:txBody>
      </p:sp>
      <p:sp>
        <p:nvSpPr>
          <p:cNvPr id="13" name="Footer Placeholder 12"/>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115715"/>
                                        </p:tgtEl>
                                      </p:cBhvr>
                                    </p:animEffect>
                                    <p:animScale>
                                      <p:cBhvr>
                                        <p:cTn id="11" dur="250" autoRev="1" fill="hold"/>
                                        <p:tgtEl>
                                          <p:spTgt spid="115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43434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Electric Potential</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52400" y="1143000"/>
            <a:ext cx="8991600" cy="2677656"/>
          </a:xfrm>
          <a:prstGeom prst="rect">
            <a:avLst/>
          </a:prstGeom>
        </p:spPr>
        <p:txBody>
          <a:bodyPr wrap="square">
            <a:spAutoFit/>
          </a:bodyPr>
          <a:lstStyle/>
          <a:p>
            <a:pPr algn="just">
              <a:buFont typeface="Wingdings" pitchFamily="2" charset="2"/>
              <a:buChar char="q"/>
            </a:pPr>
            <a:r>
              <a:rPr lang="en-US" sz="2400" dirty="0" smtClean="0"/>
              <a:t>The electrical potential is defined as the capability of the charged body to do work. When the body is charged, either electric electrons are supplied to it, or they are removed from it. </a:t>
            </a:r>
          </a:p>
          <a:p>
            <a:pPr algn="just">
              <a:buFont typeface="Wingdings" pitchFamily="2" charset="2"/>
              <a:buChar char="q"/>
            </a:pPr>
            <a:endParaRPr lang="en-US" sz="2400" dirty="0" smtClean="0"/>
          </a:p>
          <a:p>
            <a:pPr algn="just">
              <a:buFont typeface="Wingdings" pitchFamily="2" charset="2"/>
              <a:buChar char="q"/>
            </a:pPr>
            <a:r>
              <a:rPr lang="en-US" sz="2400" dirty="0" smtClean="0"/>
              <a:t>In both the cases, the work is done. This work is stored in the body in the form of electric potential. Thus, the body can do the work by exerting a force of attraction or repulsion on the other charged particles.</a:t>
            </a:r>
            <a:endParaRPr lang="en-US" sz="2400" dirty="0"/>
          </a:p>
        </p:txBody>
      </p:sp>
      <p:pic>
        <p:nvPicPr>
          <p:cNvPr id="120834" name="Picture 2" descr="https://circuitglobe.com/wp-content/uploads/2016/08/electric-potential.jpg"/>
          <p:cNvPicPr>
            <a:picLocks noChangeAspect="1" noChangeArrowheads="1"/>
          </p:cNvPicPr>
          <p:nvPr/>
        </p:nvPicPr>
        <p:blipFill>
          <a:blip r:embed="rId4"/>
          <a:srcRect/>
          <a:stretch>
            <a:fillRect/>
          </a:stretch>
        </p:blipFill>
        <p:spPr bwMode="auto">
          <a:xfrm>
            <a:off x="5715000" y="3886200"/>
            <a:ext cx="3249886" cy="2827402"/>
          </a:xfrm>
          <a:prstGeom prst="rect">
            <a:avLst/>
          </a:prstGeom>
          <a:noFill/>
        </p:spPr>
      </p:pic>
      <p:sp>
        <p:nvSpPr>
          <p:cNvPr id="10" name="Rectangle 9"/>
          <p:cNvSpPr/>
          <p:nvPr/>
        </p:nvSpPr>
        <p:spPr>
          <a:xfrm>
            <a:off x="381000" y="6096000"/>
            <a:ext cx="4572000" cy="461665"/>
          </a:xfrm>
          <a:prstGeom prst="rect">
            <a:avLst/>
          </a:prstGeom>
        </p:spPr>
        <p:txBody>
          <a:bodyPr>
            <a:spAutoFit/>
          </a:bodyPr>
          <a:lstStyle/>
          <a:p>
            <a:r>
              <a:rPr lang="en-US" sz="2400" b="1" dirty="0" smtClean="0"/>
              <a:t>Units:</a:t>
            </a:r>
            <a:r>
              <a:rPr lang="en-US" sz="2400" dirty="0" smtClean="0"/>
              <a:t> joules/coulomb or volts.</a:t>
            </a:r>
          </a:p>
        </p:txBody>
      </p:sp>
      <p:pic>
        <p:nvPicPr>
          <p:cNvPr id="120836" name="Picture 4" descr="electric-potential-equation-1"/>
          <p:cNvPicPr>
            <a:picLocks noChangeAspect="1" noChangeArrowheads="1"/>
          </p:cNvPicPr>
          <p:nvPr/>
        </p:nvPicPr>
        <p:blipFill>
          <a:blip r:embed="rId5"/>
          <a:srcRect/>
          <a:stretch>
            <a:fillRect/>
          </a:stretch>
        </p:blipFill>
        <p:spPr bwMode="auto">
          <a:xfrm>
            <a:off x="76200" y="3962400"/>
            <a:ext cx="2762250" cy="1126999"/>
          </a:xfrm>
          <a:prstGeom prst="rect">
            <a:avLst/>
          </a:prstGeom>
          <a:noFill/>
        </p:spPr>
      </p:pic>
      <p:pic>
        <p:nvPicPr>
          <p:cNvPr id="120838" name="Picture 6" descr="electric-potential-equation-2"/>
          <p:cNvPicPr>
            <a:picLocks noChangeAspect="1" noChangeArrowheads="1"/>
          </p:cNvPicPr>
          <p:nvPr/>
        </p:nvPicPr>
        <p:blipFill>
          <a:blip r:embed="rId6"/>
          <a:srcRect/>
          <a:stretch>
            <a:fillRect/>
          </a:stretch>
        </p:blipFill>
        <p:spPr bwMode="auto">
          <a:xfrm>
            <a:off x="2819400" y="5105400"/>
            <a:ext cx="2847975" cy="990600"/>
          </a:xfrm>
          <a:prstGeom prst="rect">
            <a:avLst/>
          </a:prstGeom>
          <a:noFill/>
        </p:spPr>
      </p:pic>
      <p:sp>
        <p:nvSpPr>
          <p:cNvPr id="13" name="Slide Number Placeholder 12"/>
          <p:cNvSpPr>
            <a:spLocks noGrp="1"/>
          </p:cNvSpPr>
          <p:nvPr>
            <p:ph type="sldNum" sz="quarter" idx="12"/>
          </p:nvPr>
        </p:nvSpPr>
        <p:spPr/>
        <p:txBody>
          <a:bodyPr/>
          <a:lstStyle/>
          <a:p>
            <a:pPr>
              <a:defRPr/>
            </a:pPr>
            <a:fld id="{A380A12F-18E7-4FE7-B885-8F41D92C0B65}" type="slidenum">
              <a:rPr lang="en-US" smtClean="0"/>
              <a:pPr>
                <a:defRPr/>
              </a:pPr>
              <a:t>26</a:t>
            </a:fld>
            <a:endParaRPr lang="en-US" dirty="0"/>
          </a:p>
        </p:txBody>
      </p:sp>
      <p:sp>
        <p:nvSpPr>
          <p:cNvPr id="14" name="Footer Placeholder 13"/>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0834"/>
                                        </p:tgtEl>
                                        <p:attrNameLst>
                                          <p:attrName>style.visibility</p:attrName>
                                        </p:attrNameLst>
                                      </p:cBhvr>
                                      <p:to>
                                        <p:strVal val="visible"/>
                                      </p:to>
                                    </p:set>
                                    <p:anim calcmode="lin" valueType="num">
                                      <p:cBhvr additive="base">
                                        <p:cTn id="11" dur="2000" fill="hold"/>
                                        <p:tgtEl>
                                          <p:spTgt spid="120834"/>
                                        </p:tgtEl>
                                        <p:attrNameLst>
                                          <p:attrName>ppt_x</p:attrName>
                                        </p:attrNameLst>
                                      </p:cBhvr>
                                      <p:tavLst>
                                        <p:tav tm="0">
                                          <p:val>
                                            <p:strVal val="#ppt_x"/>
                                          </p:val>
                                        </p:tav>
                                        <p:tav tm="100000">
                                          <p:val>
                                            <p:strVal val="#ppt_x"/>
                                          </p:val>
                                        </p:tav>
                                      </p:tavLst>
                                    </p:anim>
                                    <p:anim calcmode="lin" valueType="num">
                                      <p:cBhvr additive="base">
                                        <p:cTn id="12" dur="2000" fill="hold"/>
                                        <p:tgtEl>
                                          <p:spTgt spid="1208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2000"/>
                                        <p:tgtEl>
                                          <p:spTgt spid="120836"/>
                                        </p:tgtEl>
                                        <p:attrNameLst>
                                          <p:attrName>ppt_x</p:attrName>
                                        </p:attrNameLst>
                                      </p:cBhvr>
                                      <p:tavLst>
                                        <p:tav tm="0">
                                          <p:val>
                                            <p:strVal val="ppt_x"/>
                                          </p:val>
                                        </p:tav>
                                        <p:tav tm="100000">
                                          <p:val>
                                            <p:strVal val="0-ppt_w/2"/>
                                          </p:val>
                                        </p:tav>
                                      </p:tavLst>
                                    </p:anim>
                                    <p:anim calcmode="lin" valueType="num">
                                      <p:cBhvr additive="base">
                                        <p:cTn id="17" dur="2000"/>
                                        <p:tgtEl>
                                          <p:spTgt spid="120836"/>
                                        </p:tgtEl>
                                        <p:attrNameLst>
                                          <p:attrName>ppt_y</p:attrName>
                                        </p:attrNameLst>
                                      </p:cBhvr>
                                      <p:tavLst>
                                        <p:tav tm="0">
                                          <p:val>
                                            <p:strVal val="ppt_y"/>
                                          </p:val>
                                        </p:tav>
                                        <p:tav tm="100000">
                                          <p:val>
                                            <p:strVal val="ppt_y"/>
                                          </p:val>
                                        </p:tav>
                                      </p:tavLst>
                                    </p:anim>
                                    <p:set>
                                      <p:cBhvr>
                                        <p:cTn id="18" dur="1" fill="hold">
                                          <p:stCondLst>
                                            <p:cond delay="1999"/>
                                          </p:stCondLst>
                                        </p:cTn>
                                        <p:tgtEl>
                                          <p:spTgt spid="1208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0838"/>
                                        </p:tgtEl>
                                        <p:attrNameLst>
                                          <p:attrName>style.visibility</p:attrName>
                                        </p:attrNameLst>
                                      </p:cBhvr>
                                      <p:to>
                                        <p:strVal val="visible"/>
                                      </p:to>
                                    </p:set>
                                    <p:anim calcmode="lin" valueType="num">
                                      <p:cBhvr additive="base">
                                        <p:cTn id="23" dur="2000" fill="hold"/>
                                        <p:tgtEl>
                                          <p:spTgt spid="120838"/>
                                        </p:tgtEl>
                                        <p:attrNameLst>
                                          <p:attrName>ppt_x</p:attrName>
                                        </p:attrNameLst>
                                      </p:cBhvr>
                                      <p:tavLst>
                                        <p:tav tm="0">
                                          <p:val>
                                            <p:strVal val="1+#ppt_w/2"/>
                                          </p:val>
                                        </p:tav>
                                        <p:tav tm="100000">
                                          <p:val>
                                            <p:strVal val="#ppt_x"/>
                                          </p:val>
                                        </p:tav>
                                      </p:tavLst>
                                    </p:anim>
                                    <p:anim calcmode="lin" valueType="num">
                                      <p:cBhvr additive="base">
                                        <p:cTn id="24" dur="2000" fill="hold"/>
                                        <p:tgtEl>
                                          <p:spTgt spid="1208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48006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Potential Difference</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52400" y="1143000"/>
            <a:ext cx="8991600" cy="3046988"/>
          </a:xfrm>
          <a:prstGeom prst="rect">
            <a:avLst/>
          </a:prstGeom>
        </p:spPr>
        <p:txBody>
          <a:bodyPr wrap="square">
            <a:spAutoFit/>
          </a:bodyPr>
          <a:lstStyle/>
          <a:p>
            <a:pPr algn="just">
              <a:buFont typeface="Wingdings" pitchFamily="2" charset="2"/>
              <a:buChar char="q"/>
            </a:pPr>
            <a:r>
              <a:rPr lang="en-US" sz="2400" dirty="0" smtClean="0"/>
              <a:t>The electrical potential difference is defined as the amount of work done to carrying a unit charge from one point to another in an electric field. </a:t>
            </a:r>
          </a:p>
          <a:p>
            <a:pPr algn="just">
              <a:buFont typeface="Wingdings" pitchFamily="2" charset="2"/>
              <a:buChar char="q"/>
            </a:pPr>
            <a:r>
              <a:rPr lang="en-US" sz="2400" dirty="0" smtClean="0"/>
              <a:t>In other words, the potential difference is defined as the difference in the electric potential of the two charged bodies.</a:t>
            </a:r>
          </a:p>
          <a:p>
            <a:pPr algn="just"/>
            <a:endParaRPr lang="en-US" sz="2400" b="1" dirty="0" smtClean="0"/>
          </a:p>
          <a:p>
            <a:pPr algn="just"/>
            <a:r>
              <a:rPr lang="en-US" sz="2400" b="1" dirty="0" smtClean="0"/>
              <a:t>Units:</a:t>
            </a:r>
            <a:r>
              <a:rPr lang="en-US" sz="2400" dirty="0" smtClean="0"/>
              <a:t> The unit of potential difference is </a:t>
            </a:r>
            <a:r>
              <a:rPr lang="en-US" sz="2400" b="1" dirty="0" smtClean="0"/>
              <a:t>volt</a:t>
            </a:r>
            <a:r>
              <a:rPr lang="en-US" sz="2400" dirty="0" smtClean="0"/>
              <a:t>.</a:t>
            </a:r>
          </a:p>
          <a:p>
            <a:pPr algn="just">
              <a:buFont typeface="Wingdings" pitchFamily="2" charset="2"/>
              <a:buChar char="q"/>
            </a:pPr>
            <a:endParaRPr lang="en-US" sz="2400" dirty="0" smtClean="0"/>
          </a:p>
        </p:txBody>
      </p:sp>
      <p:pic>
        <p:nvPicPr>
          <p:cNvPr id="123906" name="Picture 2" descr="electric-potential-difference"/>
          <p:cNvPicPr>
            <a:picLocks noChangeAspect="1" noChangeArrowheads="1"/>
          </p:cNvPicPr>
          <p:nvPr/>
        </p:nvPicPr>
        <p:blipFill>
          <a:blip r:embed="rId4"/>
          <a:srcRect/>
          <a:stretch>
            <a:fillRect/>
          </a:stretch>
        </p:blipFill>
        <p:spPr bwMode="auto">
          <a:xfrm>
            <a:off x="2133600" y="3835399"/>
            <a:ext cx="5181600" cy="3022601"/>
          </a:xfrm>
          <a:prstGeom prst="rect">
            <a:avLst/>
          </a:prstGeom>
          <a:noFill/>
        </p:spPr>
      </p:pic>
      <p:sp>
        <p:nvSpPr>
          <p:cNvPr id="11" name="Slide Number Placeholder 10"/>
          <p:cNvSpPr>
            <a:spLocks noGrp="1"/>
          </p:cNvSpPr>
          <p:nvPr>
            <p:ph type="sldNum" sz="quarter" idx="12"/>
          </p:nvPr>
        </p:nvSpPr>
        <p:spPr/>
        <p:txBody>
          <a:bodyPr/>
          <a:lstStyle/>
          <a:p>
            <a:pPr>
              <a:defRPr/>
            </a:pPr>
            <a:fld id="{A380A12F-18E7-4FE7-B885-8F41D92C0B65}" type="slidenum">
              <a:rPr lang="en-US" smtClean="0"/>
              <a:pPr>
                <a:defRPr/>
              </a:pPr>
              <a:t>27</a:t>
            </a:fld>
            <a:endParaRPr lang="en-US" dirty="0"/>
          </a:p>
        </p:txBody>
      </p:sp>
      <p:sp>
        <p:nvSpPr>
          <p:cNvPr id="12" name="Footer Placeholder 11"/>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23906"/>
                                        </p:tgtEl>
                                        <p:attrNameLst>
                                          <p:attrName>style.visibility</p:attrName>
                                        </p:attrNameLst>
                                      </p:cBhvr>
                                      <p:to>
                                        <p:strVal val="visible"/>
                                      </p:to>
                                    </p:set>
                                    <p:animEffect transition="in" filter="checkerboard(across)">
                                      <p:cBhvr>
                                        <p:cTn id="11" dur="2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6"/>
          <p:cNvSpPr>
            <a:spLocks noChangeArrowheads="1"/>
          </p:cNvSpPr>
          <p:nvPr/>
        </p:nvSpPr>
        <p:spPr bwMode="auto">
          <a:xfrm>
            <a:off x="381000" y="304800"/>
            <a:ext cx="8534400" cy="6858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077" name="Text Box 8"/>
          <p:cNvSpPr txBox="1">
            <a:spLocks noChangeArrowheads="1"/>
          </p:cNvSpPr>
          <p:nvPr/>
        </p:nvSpPr>
        <p:spPr bwMode="auto">
          <a:xfrm>
            <a:off x="457200" y="228600"/>
            <a:ext cx="8458200" cy="708025"/>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1.3 Resistance</a:t>
            </a:r>
            <a:endParaRPr lang="en-US" sz="4000" dirty="0">
              <a:solidFill>
                <a:schemeClr val="bg1"/>
              </a:solidFill>
            </a:endParaRPr>
          </a:p>
        </p:txBody>
      </p:sp>
      <p:sp>
        <p:nvSpPr>
          <p:cNvPr id="15" name="Rectangle 14"/>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1219200"/>
            <a:ext cx="9144000" cy="5693866"/>
          </a:xfrm>
          <a:prstGeom prst="rect">
            <a:avLst/>
          </a:prstGeom>
        </p:spPr>
        <p:txBody>
          <a:bodyPr wrap="square">
            <a:spAutoFit/>
          </a:bodyPr>
          <a:lstStyle/>
          <a:p>
            <a:pPr algn="just">
              <a:buFont typeface="Wingdings" pitchFamily="2" charset="2"/>
              <a:buChar char="Ø"/>
            </a:pPr>
            <a:r>
              <a:rPr lang="en-US" sz="2800" b="1" dirty="0" smtClean="0"/>
              <a:t>Resistance: </a:t>
            </a:r>
            <a:r>
              <a:rPr lang="en-US" sz="2800" dirty="0" smtClean="0"/>
              <a:t> The property of any material that slows down the flow of electrons and converts electrical energy into other forms of energy. The symbol of resistance is </a:t>
            </a:r>
            <a:r>
              <a:rPr lang="en-US" sz="2800" b="1" i="1" dirty="0" smtClean="0"/>
              <a:t>“R”</a:t>
            </a:r>
          </a:p>
          <a:p>
            <a:pPr algn="just"/>
            <a:endParaRPr lang="en-US" sz="2800" dirty="0" smtClean="0"/>
          </a:p>
          <a:p>
            <a:pPr algn="just"/>
            <a:endParaRPr lang="en-US" sz="2800" dirty="0" smtClean="0"/>
          </a:p>
          <a:p>
            <a:pPr algn="just">
              <a:buFont typeface="Wingdings" pitchFamily="2" charset="2"/>
              <a:buChar char="Ø"/>
            </a:pPr>
            <a:r>
              <a:rPr lang="en-US" sz="2800" b="1" dirty="0" smtClean="0"/>
              <a:t>Electrical Resistance: </a:t>
            </a:r>
            <a:r>
              <a:rPr lang="en-US" sz="2800" dirty="0" smtClean="0"/>
              <a:t>The ratio of the voltage to the current.</a:t>
            </a:r>
          </a:p>
          <a:p>
            <a:pPr algn="just">
              <a:buFont typeface="Wingdings" pitchFamily="2" charset="2"/>
              <a:buChar char="Ø"/>
            </a:pPr>
            <a:r>
              <a:rPr lang="en-US" sz="2800" b="1" dirty="0" smtClean="0"/>
              <a:t>Ohm(</a:t>
            </a:r>
            <a:r>
              <a:rPr lang="el-GR" sz="2800" b="1" dirty="0" smtClean="0">
                <a:cs typeface="Arial"/>
              </a:rPr>
              <a:t>Ω</a:t>
            </a:r>
            <a:r>
              <a:rPr lang="en-US" sz="2800" b="1" dirty="0" smtClean="0">
                <a:cs typeface="Arial"/>
              </a:rPr>
              <a:t>):  </a:t>
            </a:r>
            <a:r>
              <a:rPr lang="en-US" sz="2800" dirty="0" smtClean="0">
                <a:cs typeface="Arial"/>
              </a:rPr>
              <a:t>The  SI unit for electrical resistance.</a:t>
            </a:r>
          </a:p>
          <a:p>
            <a:pPr algn="just">
              <a:buFont typeface="Wingdings" pitchFamily="2" charset="2"/>
              <a:buChar char="Ø"/>
            </a:pPr>
            <a:endParaRPr lang="en-US" sz="2800" b="1" dirty="0" smtClean="0"/>
          </a:p>
          <a:p>
            <a:pPr algn="just">
              <a:buFont typeface="Wingdings" pitchFamily="2" charset="2"/>
              <a:buChar char="Ø"/>
            </a:pPr>
            <a:r>
              <a:rPr lang="en-US" sz="2800" b="1" dirty="0" smtClean="0"/>
              <a:t>International Ohm: </a:t>
            </a:r>
            <a:r>
              <a:rPr lang="en-US" sz="2800" dirty="0" smtClean="0"/>
              <a:t>The international ohm was defined as the resistance of a column of mercury of constant cross section at the temperature of melting ice, 106.3 centimeters long and with a mass of 14</a:t>
            </a:r>
            <a:r>
              <a:rPr lang="en-US" sz="2800" b="1" dirty="0" smtClean="0"/>
              <a:t>.</a:t>
            </a:r>
            <a:r>
              <a:rPr lang="en-US" sz="2800" dirty="0" smtClean="0"/>
              <a:t>4521 grams.</a:t>
            </a:r>
          </a:p>
        </p:txBody>
      </p:sp>
      <p:pic>
        <p:nvPicPr>
          <p:cNvPr id="6" name="Picture 5" descr="resistance symbol_NEW.jpg"/>
          <p:cNvPicPr>
            <a:picLocks noChangeAspect="1"/>
          </p:cNvPicPr>
          <p:nvPr/>
        </p:nvPicPr>
        <p:blipFill>
          <a:blip r:embed="rId5"/>
          <a:stretch>
            <a:fillRect/>
          </a:stretch>
        </p:blipFill>
        <p:spPr>
          <a:xfrm>
            <a:off x="1676400" y="2590800"/>
            <a:ext cx="2390861" cy="762000"/>
          </a:xfrm>
          <a:prstGeom prst="rect">
            <a:avLst/>
          </a:prstGeom>
        </p:spPr>
      </p:pic>
      <p:pic>
        <p:nvPicPr>
          <p:cNvPr id="80898" name="Picture 2"/>
          <p:cNvPicPr>
            <a:picLocks noChangeAspect="1" noChangeArrowheads="1"/>
          </p:cNvPicPr>
          <p:nvPr/>
        </p:nvPicPr>
        <p:blipFill>
          <a:blip r:embed="rId6"/>
          <a:srcRect/>
          <a:stretch>
            <a:fillRect/>
          </a:stretch>
        </p:blipFill>
        <p:spPr bwMode="auto">
          <a:xfrm>
            <a:off x="7273635" y="3976255"/>
            <a:ext cx="1778000" cy="1066800"/>
          </a:xfrm>
          <a:prstGeom prst="rect">
            <a:avLst/>
          </a:prstGeom>
          <a:noFill/>
          <a:ln w="9525">
            <a:noFill/>
            <a:miter lim="800000"/>
            <a:headEnd/>
            <a:tailEnd/>
          </a:ln>
          <a:effectLst/>
        </p:spPr>
      </p:pic>
      <p:pic>
        <p:nvPicPr>
          <p:cNvPr id="80899" name="Picture 3"/>
          <p:cNvPicPr>
            <a:picLocks noChangeAspect="1" noChangeArrowheads="1"/>
          </p:cNvPicPr>
          <p:nvPr/>
        </p:nvPicPr>
        <p:blipFill>
          <a:blip r:embed="rId7"/>
          <a:srcRect/>
          <a:stretch>
            <a:fillRect/>
          </a:stretch>
        </p:blipFill>
        <p:spPr bwMode="auto">
          <a:xfrm>
            <a:off x="5486400" y="2590800"/>
            <a:ext cx="3047999" cy="906411"/>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pPr>
              <a:defRPr/>
            </a:pPr>
            <a:fld id="{D668A171-9CAB-4753-B935-7592FF109A1D}" type="slidenum">
              <a:rPr lang="en-US" smtClean="0"/>
              <a:pPr>
                <a:defRPr/>
              </a:pPr>
              <a:t>28</a:t>
            </a:fld>
            <a:endParaRPr lang="en-US" dirty="0"/>
          </a:p>
        </p:txBody>
      </p:sp>
      <p:sp>
        <p:nvSpPr>
          <p:cNvPr id="12" name="Footer Placeholder 11"/>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0899"/>
                                        </p:tgtEl>
                                        <p:attrNameLst>
                                          <p:attrName>style.visibility</p:attrName>
                                        </p:attrNameLst>
                                      </p:cBhvr>
                                      <p:to>
                                        <p:strVal val="visible"/>
                                      </p:to>
                                    </p:set>
                                    <p:anim calcmode="lin" valueType="num">
                                      <p:cBhvr additive="base">
                                        <p:cTn id="19" dur="1000" fill="hold"/>
                                        <p:tgtEl>
                                          <p:spTgt spid="80899"/>
                                        </p:tgtEl>
                                        <p:attrNameLst>
                                          <p:attrName>ppt_x</p:attrName>
                                        </p:attrNameLst>
                                      </p:cBhvr>
                                      <p:tavLst>
                                        <p:tav tm="0">
                                          <p:val>
                                            <p:strVal val="1+#ppt_w/2"/>
                                          </p:val>
                                        </p:tav>
                                        <p:tav tm="100000">
                                          <p:val>
                                            <p:strVal val="#ppt_x"/>
                                          </p:val>
                                        </p:tav>
                                      </p:tavLst>
                                    </p:anim>
                                    <p:anim calcmode="lin" valueType="num">
                                      <p:cBhvr additive="base">
                                        <p:cTn id="20" dur="1000" fill="hold"/>
                                        <p:tgtEl>
                                          <p:spTgt spid="8089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80898"/>
                                        </p:tgtEl>
                                        <p:attrNameLst>
                                          <p:attrName>style.visibility</p:attrName>
                                        </p:attrNameLst>
                                      </p:cBhvr>
                                      <p:to>
                                        <p:strVal val="visible"/>
                                      </p:to>
                                    </p:set>
                                    <p:animEffect transition="in" filter="diamond(in)">
                                      <p:cBhvr>
                                        <p:cTn id="43"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48006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Resistance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46" name="Picture 2" descr="Image result for explain resistance"/>
          <p:cNvPicPr>
            <a:picLocks noChangeAspect="1" noChangeArrowheads="1"/>
          </p:cNvPicPr>
          <p:nvPr/>
        </p:nvPicPr>
        <p:blipFill>
          <a:blip r:embed="rId4"/>
          <a:srcRect/>
          <a:stretch>
            <a:fillRect/>
          </a:stretch>
        </p:blipFill>
        <p:spPr bwMode="auto">
          <a:xfrm>
            <a:off x="228601" y="4038600"/>
            <a:ext cx="5599640" cy="2819400"/>
          </a:xfrm>
          <a:prstGeom prst="rect">
            <a:avLst/>
          </a:prstGeom>
          <a:noFill/>
        </p:spPr>
      </p:pic>
      <p:pic>
        <p:nvPicPr>
          <p:cNvPr id="82948" name="Picture 4" descr="Image result for explain resistance"/>
          <p:cNvPicPr>
            <a:picLocks noChangeAspect="1" noChangeArrowheads="1"/>
          </p:cNvPicPr>
          <p:nvPr/>
        </p:nvPicPr>
        <p:blipFill>
          <a:blip r:embed="rId5"/>
          <a:srcRect/>
          <a:stretch>
            <a:fillRect/>
          </a:stretch>
        </p:blipFill>
        <p:spPr bwMode="auto">
          <a:xfrm>
            <a:off x="5943600" y="1143000"/>
            <a:ext cx="2971800" cy="2961761"/>
          </a:xfrm>
          <a:prstGeom prst="rect">
            <a:avLst/>
          </a:prstGeom>
          <a:noFill/>
        </p:spPr>
      </p:pic>
      <p:pic>
        <p:nvPicPr>
          <p:cNvPr id="82949" name="Picture 5"/>
          <p:cNvPicPr>
            <a:picLocks noChangeAspect="1" noChangeArrowheads="1"/>
          </p:cNvPicPr>
          <p:nvPr/>
        </p:nvPicPr>
        <p:blipFill>
          <a:blip r:embed="rId6"/>
          <a:srcRect/>
          <a:stretch>
            <a:fillRect/>
          </a:stretch>
        </p:blipFill>
        <p:spPr bwMode="auto">
          <a:xfrm>
            <a:off x="533400" y="1219200"/>
            <a:ext cx="4648200" cy="2625229"/>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pPr>
              <a:defRPr/>
            </a:pPr>
            <a:fld id="{A380A12F-18E7-4FE7-B885-8F41D92C0B65}" type="slidenum">
              <a:rPr lang="en-US" smtClean="0"/>
              <a:pPr>
                <a:defRPr/>
              </a:pPr>
              <a:t>29</a:t>
            </a:fld>
            <a:endParaRPr lang="en-US" dirty="0"/>
          </a:p>
        </p:txBody>
      </p:sp>
      <p:sp>
        <p:nvSpPr>
          <p:cNvPr id="12" name="Footer Placeholder 11"/>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28600"/>
            <a:ext cx="8458200" cy="868362"/>
          </a:xfrm>
        </p:spPr>
        <p:txBody>
          <a:bodyPr>
            <a:normAutofit fontScale="90000"/>
          </a:bodyPr>
          <a:lstStyle/>
          <a:p>
            <a:pPr algn="l"/>
            <a:r>
              <a:rPr lang="en-US" sz="66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About the Course</a:t>
            </a:r>
            <a:endParaRPr lang="en-US" sz="6600" b="0" dirty="0">
              <a:ln w="18415" cmpd="sng">
                <a:solidFill>
                  <a:srgbClr val="FFFFFF"/>
                </a:solid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416" name="AutoShape 8"/>
          <p:cNvSpPr>
            <a:spLocks noChangeArrowheads="1"/>
          </p:cNvSpPr>
          <p:nvPr/>
        </p:nvSpPr>
        <p:spPr bwMode="gray">
          <a:xfrm>
            <a:off x="762000" y="3121155"/>
            <a:ext cx="2057400" cy="640080"/>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a:scene3d>
            <a:camera prst="orthographicFront"/>
            <a:lightRig rig="threePt" dir="t"/>
          </a:scene3d>
          <a:sp3d>
            <a:bevelT prst="angle"/>
          </a:sp3d>
        </p:spPr>
        <p:txBody>
          <a:bodyPr wrap="none" anchor="ctr"/>
          <a:lstStyle/>
          <a:p>
            <a:pPr algn="ctr" eaLnBrk="0" hangingPunct="0"/>
            <a:r>
              <a:rPr lang="en-US" sz="2400" b="1" dirty="0" smtClean="0">
                <a:solidFill>
                  <a:srgbClr val="000000"/>
                </a:solidFill>
              </a:rPr>
              <a:t>T – P - C</a:t>
            </a:r>
            <a:endParaRPr lang="en-US" sz="2400" b="1" dirty="0">
              <a:solidFill>
                <a:srgbClr val="000000"/>
              </a:solidFill>
            </a:endParaRPr>
          </a:p>
        </p:txBody>
      </p:sp>
      <p:sp>
        <p:nvSpPr>
          <p:cNvPr id="17417" name="AutoShape 9"/>
          <p:cNvSpPr>
            <a:spLocks noChangeArrowheads="1"/>
          </p:cNvSpPr>
          <p:nvPr/>
        </p:nvSpPr>
        <p:spPr bwMode="gray">
          <a:xfrm>
            <a:off x="817420" y="4299090"/>
            <a:ext cx="2057400" cy="640080"/>
          </a:xfrm>
          <a:prstGeom prst="roundRect">
            <a:avLst>
              <a:gd name="adj" fmla="val 50000"/>
            </a:avLst>
          </a:prstGeom>
          <a:gradFill rotWithShape="1">
            <a:gsLst>
              <a:gs pos="0">
                <a:schemeClr val="hlink"/>
              </a:gs>
              <a:gs pos="100000">
                <a:schemeClr val="hlink">
                  <a:gamma/>
                  <a:shade val="46275"/>
                  <a:invGamma/>
                </a:schemeClr>
              </a:gs>
            </a:gsLst>
            <a:lin ang="0" scaled="1"/>
          </a:gradFill>
          <a:ln w="38100" algn="ctr">
            <a:solidFill>
              <a:srgbClr val="FFFFFF"/>
            </a:solidFill>
            <a:round/>
            <a:headEnd/>
            <a:tailEnd/>
          </a:ln>
          <a:effectLst>
            <a:outerShdw dist="63500" dir="3187806" algn="ctr" rotWithShape="0">
              <a:srgbClr val="001D3A"/>
            </a:outerShdw>
          </a:effectLst>
          <a:scene3d>
            <a:camera prst="orthographicFront"/>
            <a:lightRig rig="threePt" dir="t"/>
          </a:scene3d>
          <a:sp3d>
            <a:bevelT prst="angle"/>
          </a:sp3d>
        </p:spPr>
        <p:txBody>
          <a:bodyPr wrap="none" anchor="ctr"/>
          <a:lstStyle/>
          <a:p>
            <a:pPr algn="ctr"/>
            <a:r>
              <a:rPr lang="en-US" sz="2400" b="1" dirty="0" smtClean="0">
                <a:solidFill>
                  <a:schemeClr val="bg1"/>
                </a:solidFill>
              </a:rPr>
              <a:t>Pre requisite</a:t>
            </a:r>
            <a:endParaRPr lang="en-US" sz="2400" b="1" dirty="0">
              <a:solidFill>
                <a:schemeClr val="bg1"/>
              </a:solidFill>
            </a:endParaRPr>
          </a:p>
        </p:txBody>
      </p:sp>
      <p:sp>
        <p:nvSpPr>
          <p:cNvPr id="10" name="AutoShape 8"/>
          <p:cNvSpPr>
            <a:spLocks noChangeArrowheads="1"/>
          </p:cNvSpPr>
          <p:nvPr/>
        </p:nvSpPr>
        <p:spPr bwMode="gray">
          <a:xfrm>
            <a:off x="3345870" y="3107300"/>
            <a:ext cx="4114800" cy="640080"/>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a:scene3d>
            <a:camera prst="orthographicFront"/>
            <a:lightRig rig="threePt" dir="t"/>
          </a:scene3d>
          <a:sp3d>
            <a:bevelT prst="angle"/>
          </a:sp3d>
        </p:spPr>
        <p:txBody>
          <a:bodyPr wrap="none" anchor="ctr"/>
          <a:lstStyle/>
          <a:p>
            <a:pPr algn="ctr"/>
            <a:r>
              <a:rPr lang="en-GB" b="1" dirty="0" smtClean="0">
                <a:solidFill>
                  <a:srgbClr val="000000"/>
                </a:solidFill>
              </a:rPr>
              <a:t>T ( Theory) = 3  , P ( Practical ) =  3</a:t>
            </a:r>
          </a:p>
          <a:p>
            <a:pPr algn="ctr"/>
            <a:r>
              <a:rPr lang="en-GB" b="1" dirty="0" smtClean="0">
                <a:solidFill>
                  <a:srgbClr val="000000"/>
                </a:solidFill>
              </a:rPr>
              <a:t>C (Credit) = 4</a:t>
            </a:r>
            <a:endParaRPr lang="en-US" b="1" dirty="0">
              <a:solidFill>
                <a:srgbClr val="000000"/>
              </a:solidFill>
            </a:endParaRPr>
          </a:p>
        </p:txBody>
      </p:sp>
      <p:sp>
        <p:nvSpPr>
          <p:cNvPr id="11" name="AutoShape 8"/>
          <p:cNvSpPr>
            <a:spLocks noChangeArrowheads="1"/>
          </p:cNvSpPr>
          <p:nvPr/>
        </p:nvSpPr>
        <p:spPr bwMode="gray">
          <a:xfrm>
            <a:off x="3380510" y="4298800"/>
            <a:ext cx="4114800" cy="640080"/>
          </a:xfrm>
          <a:prstGeom prst="roundRect">
            <a:avLst>
              <a:gd name="adj" fmla="val 50000"/>
            </a:avLst>
          </a:prstGeom>
          <a:gradFill rotWithShape="1">
            <a:gsLst>
              <a:gs pos="0">
                <a:srgbClr val="DDEBCF"/>
              </a:gs>
              <a:gs pos="50000">
                <a:srgbClr val="9CB86E"/>
              </a:gs>
              <a:gs pos="100000">
                <a:srgbClr val="156B13"/>
              </a:gs>
            </a:gsLst>
            <a:lin ang="0" scaled="0"/>
          </a:gradFill>
          <a:ln w="38100" algn="ctr">
            <a:solidFill>
              <a:srgbClr val="FFFFFF"/>
            </a:solidFill>
            <a:round/>
            <a:headEnd/>
            <a:tailEnd/>
          </a:ln>
          <a:effectLst>
            <a:outerShdw dist="63500" dir="3187806" algn="ctr" rotWithShape="0">
              <a:srgbClr val="001D3A"/>
            </a:outerShdw>
          </a:effectLst>
          <a:scene3d>
            <a:camera prst="orthographicFront"/>
            <a:lightRig rig="threePt" dir="t"/>
          </a:scene3d>
          <a:sp3d>
            <a:bevelT prst="angle"/>
          </a:sp3d>
        </p:spPr>
        <p:txBody>
          <a:bodyPr wrap="none" anchor="ctr"/>
          <a:lstStyle/>
          <a:p>
            <a:pPr algn="ctr"/>
            <a:endParaRPr lang="en-US" sz="2400" b="1" dirty="0" smtClean="0">
              <a:solidFill>
                <a:srgbClr val="000000"/>
              </a:solidFill>
            </a:endParaRPr>
          </a:p>
          <a:p>
            <a:pPr algn="ctr"/>
            <a:r>
              <a:rPr lang="en-US" sz="2400" b="1" dirty="0" smtClean="0">
                <a:solidFill>
                  <a:srgbClr val="000000"/>
                </a:solidFill>
              </a:rPr>
              <a:t>NO NEED</a:t>
            </a:r>
          </a:p>
          <a:p>
            <a:pPr algn="ctr"/>
            <a:endParaRPr lang="en-US" sz="2400" dirty="0"/>
          </a:p>
        </p:txBody>
      </p:sp>
      <p:sp>
        <p:nvSpPr>
          <p:cNvPr id="12" name="AutoShape 8"/>
          <p:cNvSpPr>
            <a:spLocks noChangeArrowheads="1"/>
          </p:cNvSpPr>
          <p:nvPr/>
        </p:nvSpPr>
        <p:spPr bwMode="gray">
          <a:xfrm>
            <a:off x="762000" y="2033575"/>
            <a:ext cx="2057400" cy="640080"/>
          </a:xfrm>
          <a:prstGeom prst="roundRect">
            <a:avLst>
              <a:gd name="adj" fmla="val 50000"/>
            </a:avLst>
          </a:prstGeom>
          <a:gradFill rotWithShape="1">
            <a:gsLst>
              <a:gs pos="0">
                <a:srgbClr val="8488C4"/>
              </a:gs>
              <a:gs pos="53000">
                <a:srgbClr val="D4DEFF"/>
              </a:gs>
              <a:gs pos="83000">
                <a:srgbClr val="D4DEFF"/>
              </a:gs>
              <a:gs pos="100000">
                <a:srgbClr val="96AB94"/>
              </a:gs>
            </a:gsLst>
            <a:lin ang="0" scaled="0"/>
          </a:gradFill>
          <a:ln w="38100" algn="ctr">
            <a:solidFill>
              <a:srgbClr val="FFFFFF"/>
            </a:solidFill>
            <a:round/>
            <a:headEnd/>
            <a:tailEnd/>
          </a:ln>
          <a:effectLst>
            <a:outerShdw dist="63500" dir="3187806" algn="ctr" rotWithShape="0">
              <a:srgbClr val="001D3A"/>
            </a:outerShdw>
          </a:effectLst>
          <a:scene3d>
            <a:camera prst="orthographicFront"/>
            <a:lightRig rig="threePt" dir="t"/>
          </a:scene3d>
          <a:sp3d>
            <a:bevelT prst="angle"/>
          </a:sp3d>
        </p:spPr>
        <p:txBody>
          <a:bodyPr wrap="none" anchor="ctr"/>
          <a:lstStyle/>
          <a:p>
            <a:pPr algn="ctr" eaLnBrk="0" hangingPunct="0"/>
            <a:r>
              <a:rPr lang="en-US" sz="2400" b="1" dirty="0" smtClean="0">
                <a:solidFill>
                  <a:srgbClr val="000000"/>
                </a:solidFill>
              </a:rPr>
              <a:t>Subject Code</a:t>
            </a:r>
            <a:endParaRPr lang="en-US" sz="2400" b="1" dirty="0">
              <a:solidFill>
                <a:srgbClr val="000000"/>
              </a:solidFill>
            </a:endParaRPr>
          </a:p>
        </p:txBody>
      </p:sp>
      <p:sp>
        <p:nvSpPr>
          <p:cNvPr id="13" name="AutoShape 8"/>
          <p:cNvSpPr>
            <a:spLocks noChangeArrowheads="1"/>
          </p:cNvSpPr>
          <p:nvPr/>
        </p:nvSpPr>
        <p:spPr bwMode="gray">
          <a:xfrm>
            <a:off x="3325090" y="2033575"/>
            <a:ext cx="4114800" cy="640080"/>
          </a:xfrm>
          <a:prstGeom prst="roundRect">
            <a:avLst>
              <a:gd name="adj" fmla="val 50000"/>
            </a:avLst>
          </a:prstGeom>
          <a:gradFill rotWithShape="1">
            <a:gsLst>
              <a:gs pos="0">
                <a:srgbClr val="8488C4"/>
              </a:gs>
              <a:gs pos="53000">
                <a:srgbClr val="D4DEFF"/>
              </a:gs>
              <a:gs pos="83000">
                <a:srgbClr val="D4DEFF"/>
              </a:gs>
              <a:gs pos="100000">
                <a:srgbClr val="96AB94"/>
              </a:gs>
            </a:gsLst>
            <a:lin ang="0" scaled="0"/>
          </a:gradFill>
          <a:ln w="38100" algn="ctr">
            <a:solidFill>
              <a:srgbClr val="FFFFFF"/>
            </a:solidFill>
            <a:round/>
            <a:headEnd/>
            <a:tailEnd/>
          </a:ln>
          <a:effectLst>
            <a:outerShdw dist="63500" dir="3187806" algn="ctr" rotWithShape="0">
              <a:srgbClr val="001D3A"/>
            </a:outerShdw>
          </a:effectLst>
          <a:scene3d>
            <a:camera prst="orthographicFront"/>
            <a:lightRig rig="threePt" dir="t"/>
          </a:scene3d>
          <a:sp3d>
            <a:bevelT prst="angle"/>
          </a:sp3d>
        </p:spPr>
        <p:txBody>
          <a:bodyPr wrap="none" anchor="ctr"/>
          <a:lstStyle/>
          <a:p>
            <a:pPr algn="ctr" eaLnBrk="0" hangingPunct="0"/>
            <a:r>
              <a:rPr lang="en-US" sz="2400" b="1" dirty="0" smtClean="0">
                <a:solidFill>
                  <a:srgbClr val="000000"/>
                </a:solidFill>
              </a:rPr>
              <a:t>66712</a:t>
            </a:r>
            <a:endParaRPr lang="en-US" sz="2400" b="1" dirty="0">
              <a:solidFill>
                <a:srgbClr val="000000"/>
              </a:solidFill>
            </a:endParaRPr>
          </a:p>
        </p:txBody>
      </p:sp>
      <p:sp>
        <p:nvSpPr>
          <p:cNvPr id="15" name="Slide Number Placeholder 14"/>
          <p:cNvSpPr>
            <a:spLocks noGrp="1"/>
          </p:cNvSpPr>
          <p:nvPr>
            <p:ph type="sldNum" sz="quarter" idx="12"/>
          </p:nvPr>
        </p:nvSpPr>
        <p:spPr/>
        <p:txBody>
          <a:bodyPr/>
          <a:lstStyle/>
          <a:p>
            <a:pPr>
              <a:defRPr/>
            </a:pPr>
            <a:fld id="{9A1FE547-3239-437C-B7B1-E439EF3DB3F1}" type="slidenum">
              <a:rPr lang="en-US" smtClean="0"/>
              <a:pPr>
                <a:defRPr/>
              </a:pPr>
              <a:t>3</a:t>
            </a:fld>
            <a:endParaRPr lang="en-US" dirty="0"/>
          </a:p>
        </p:txBody>
      </p:sp>
      <p:sp>
        <p:nvSpPr>
          <p:cNvPr id="16" name="Footer Placeholder 15"/>
          <p:cNvSpPr>
            <a:spLocks noGrp="1"/>
          </p:cNvSpPr>
          <p:nvPr>
            <p:ph type="ftr" sz="quarter" idx="11"/>
          </p:nvPr>
        </p:nvSpPr>
        <p:spPr/>
        <p:txBody>
          <a:bodyPr/>
          <a:lstStyle/>
          <a:p>
            <a:pPr>
              <a:defRPr/>
            </a:pPr>
            <a:r>
              <a:rPr lang="en-US" smtClean="0"/>
              <a:t>© Mir Shafiul Islam</a:t>
            </a:r>
            <a:endParaRPr lang="en-US"/>
          </a:p>
        </p:txBody>
      </p:sp>
      <p:sp>
        <p:nvSpPr>
          <p:cNvPr id="14" name="Rectangle 13"/>
          <p:cNvSpPr/>
          <p:nvPr/>
        </p:nvSpPr>
        <p:spPr>
          <a:xfrm>
            <a:off x="59436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6"/>
          <p:cNvSpPr>
            <a:spLocks noChangeArrowheads="1"/>
          </p:cNvSpPr>
          <p:nvPr/>
        </p:nvSpPr>
        <p:spPr bwMode="auto">
          <a:xfrm>
            <a:off x="381000" y="304800"/>
            <a:ext cx="8534400" cy="6858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077" name="Text Box 8"/>
          <p:cNvSpPr txBox="1">
            <a:spLocks noChangeArrowheads="1"/>
          </p:cNvSpPr>
          <p:nvPr/>
        </p:nvSpPr>
        <p:spPr bwMode="auto">
          <a:xfrm>
            <a:off x="457200" y="228600"/>
            <a:ext cx="8458200" cy="708025"/>
          </a:xfrm>
          <a:prstGeom prst="rect">
            <a:avLst/>
          </a:prstGeom>
          <a:noFill/>
          <a:ln w="9525">
            <a:noFill/>
            <a:miter lim="800000"/>
            <a:headEnd/>
            <a:tailEnd/>
          </a:ln>
        </p:spPr>
        <p:txBody>
          <a:bodyPr wrap="square">
            <a:spAutoFit/>
          </a:bodyPr>
          <a:lstStyle/>
          <a:p>
            <a:pPr>
              <a:spcBef>
                <a:spcPct val="50000"/>
              </a:spcBef>
            </a:pPr>
            <a:r>
              <a:rPr lang="en-US" sz="4000" dirty="0" smtClean="0">
                <a:solidFill>
                  <a:schemeClr val="bg1"/>
                </a:solidFill>
              </a:rPr>
              <a:t>1.3 Summary (I, V &amp; R)</a:t>
            </a:r>
            <a:endParaRPr lang="en-US" sz="4000" dirty="0">
              <a:solidFill>
                <a:schemeClr val="bg1"/>
              </a:solidFill>
            </a:endParaRPr>
          </a:p>
        </p:txBody>
      </p:sp>
      <p:sp>
        <p:nvSpPr>
          <p:cNvPr id="15" name="Rectangle 14"/>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62" name="Picture 2"/>
          <p:cNvPicPr>
            <a:picLocks noChangeAspect="1" noChangeArrowheads="1"/>
          </p:cNvPicPr>
          <p:nvPr/>
        </p:nvPicPr>
        <p:blipFill>
          <a:blip r:embed="rId5"/>
          <a:srcRect/>
          <a:stretch>
            <a:fillRect/>
          </a:stretch>
        </p:blipFill>
        <p:spPr bwMode="auto">
          <a:xfrm>
            <a:off x="78848" y="1066800"/>
            <a:ext cx="9065152" cy="2667000"/>
          </a:xfrm>
          <a:prstGeom prst="rect">
            <a:avLst/>
          </a:prstGeom>
          <a:noFill/>
          <a:ln w="9525">
            <a:noFill/>
            <a:miter lim="800000"/>
            <a:headEnd/>
            <a:tailEnd/>
          </a:ln>
          <a:effectLst/>
        </p:spPr>
      </p:pic>
      <p:sp>
        <p:nvSpPr>
          <p:cNvPr id="7" name="Rectangle 6"/>
          <p:cNvSpPr/>
          <p:nvPr/>
        </p:nvSpPr>
        <p:spPr>
          <a:xfrm rot="19928612">
            <a:off x="84795" y="5154794"/>
            <a:ext cx="3276600" cy="523220"/>
          </a:xfrm>
          <a:prstGeom prst="rect">
            <a:avLst/>
          </a:prstGeom>
        </p:spPr>
        <p:txBody>
          <a:bodyPr wrap="square">
            <a:spAutoFit/>
          </a:bodyPr>
          <a:lstStyle/>
          <a:p>
            <a:r>
              <a:rPr lang="en-US" sz="2800" dirty="0" smtClean="0">
                <a:solidFill>
                  <a:srgbClr val="CC3300"/>
                </a:solidFill>
                <a:latin typeface="Impact" pitchFamily="34" charset="0"/>
              </a:rPr>
              <a:t>The V I R Triangle:</a:t>
            </a:r>
            <a:endParaRPr lang="en-US" sz="2800" dirty="0">
              <a:solidFill>
                <a:srgbClr val="CC3300"/>
              </a:solidFill>
              <a:latin typeface="Impact" pitchFamily="34" charset="0"/>
            </a:endParaRPr>
          </a:p>
        </p:txBody>
      </p:sp>
      <p:pic>
        <p:nvPicPr>
          <p:cNvPr id="92163" name="Picture 3"/>
          <p:cNvPicPr>
            <a:picLocks noChangeAspect="1" noChangeArrowheads="1"/>
          </p:cNvPicPr>
          <p:nvPr/>
        </p:nvPicPr>
        <p:blipFill>
          <a:blip r:embed="rId6"/>
          <a:srcRect/>
          <a:stretch>
            <a:fillRect/>
          </a:stretch>
        </p:blipFill>
        <p:spPr bwMode="auto">
          <a:xfrm>
            <a:off x="4876800" y="3810000"/>
            <a:ext cx="3305175" cy="285750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pPr>
              <a:defRPr/>
            </a:pPr>
            <a:fld id="{D668A171-9CAB-4753-B935-7592FF109A1D}" type="slidenum">
              <a:rPr lang="en-US" smtClean="0"/>
              <a:pPr>
                <a:defRPr/>
              </a:pPr>
              <a:t>30</a:t>
            </a:fld>
            <a:endParaRPr lang="en-US" dirty="0"/>
          </a:p>
        </p:txBody>
      </p:sp>
      <p:sp>
        <p:nvSpPr>
          <p:cNvPr id="11" name="Footer Placeholder 10"/>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checkerboard(across)">
                                      <p:cBhvr>
                                        <p:cTn id="7" dur="2000"/>
                                        <p:tgtEl>
                                          <p:spTgt spid="9216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2000" fill="hold"/>
                                        <p:tgtEl>
                                          <p:spTgt spid="7"/>
                                        </p:tgtEl>
                                        <p:attrNameLst>
                                          <p:attrName>ppt_x</p:attrName>
                                        </p:attrNameLst>
                                      </p:cBhvr>
                                      <p:tavLst>
                                        <p:tav tm="0">
                                          <p:val>
                                            <p:strVal val="#ppt_x"/>
                                          </p:val>
                                        </p:tav>
                                        <p:tav tm="100000">
                                          <p:val>
                                            <p:strVal val="#ppt_x"/>
                                          </p:val>
                                        </p:tav>
                                      </p:tavLst>
                                    </p:anim>
                                    <p:anim calcmode="lin" valueType="num">
                                      <p:cBhvr additive="base">
                                        <p:cTn id="11" dur="20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92163"/>
                                        </p:tgtEl>
                                        <p:attrNameLst>
                                          <p:attrName>style.visibility</p:attrName>
                                        </p:attrNameLst>
                                      </p:cBhvr>
                                      <p:to>
                                        <p:strVal val="visible"/>
                                      </p:to>
                                    </p:set>
                                    <p:anim calcmode="lin" valueType="num">
                                      <p:cBhvr additive="base">
                                        <p:cTn id="14" dur="2000" fill="hold"/>
                                        <p:tgtEl>
                                          <p:spTgt spid="92163"/>
                                        </p:tgtEl>
                                        <p:attrNameLst>
                                          <p:attrName>ppt_x</p:attrName>
                                        </p:attrNameLst>
                                      </p:cBhvr>
                                      <p:tavLst>
                                        <p:tav tm="0">
                                          <p:val>
                                            <p:strVal val="#ppt_x"/>
                                          </p:val>
                                        </p:tav>
                                        <p:tav tm="100000">
                                          <p:val>
                                            <p:strVal val="#ppt_x"/>
                                          </p:val>
                                        </p:tav>
                                      </p:tavLst>
                                    </p:anim>
                                    <p:anim calcmode="lin" valueType="num">
                                      <p:cBhvr additive="base">
                                        <p:cTn id="15" dur="2000" fill="hold"/>
                                        <p:tgtEl>
                                          <p:spTgt spid="921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48006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4930" name="Picture 2" descr="C:\Users\SHAFI_YAFI\Desktop\Coulomb-01.png"/>
          <p:cNvPicPr>
            <a:picLocks noChangeAspect="1" noChangeArrowheads="1"/>
          </p:cNvPicPr>
          <p:nvPr/>
        </p:nvPicPr>
        <p:blipFill>
          <a:blip r:embed="rId4"/>
          <a:srcRect/>
          <a:stretch>
            <a:fillRect/>
          </a:stretch>
        </p:blipFill>
        <p:spPr bwMode="auto">
          <a:xfrm>
            <a:off x="304800" y="1295400"/>
            <a:ext cx="8546666" cy="4953000"/>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31</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ox(in)">
                                      <p:cBhvr>
                                        <p:cTn id="7" dur="20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60960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5954" name="Picture 2" descr="C:\Users\SHAFI_YAFI\Desktop\Charge Flow.png"/>
          <p:cNvPicPr>
            <a:picLocks noChangeAspect="1" noChangeArrowheads="1"/>
          </p:cNvPicPr>
          <p:nvPr/>
        </p:nvPicPr>
        <p:blipFill>
          <a:blip r:embed="rId4"/>
          <a:srcRect/>
          <a:stretch>
            <a:fillRect/>
          </a:stretch>
        </p:blipFill>
        <p:spPr bwMode="auto">
          <a:xfrm>
            <a:off x="185738" y="1419225"/>
            <a:ext cx="8770937" cy="4600575"/>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32</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checkerboard(across)">
                                      <p:cBhvr>
                                        <p:cTn id="7" dur="20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60960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6978" name="Picture 2" descr="C:\Users\SHAFI_YAFI\Desktop\Coulomb-02.png"/>
          <p:cNvPicPr>
            <a:picLocks noChangeAspect="1" noChangeArrowheads="1"/>
          </p:cNvPicPr>
          <p:nvPr/>
        </p:nvPicPr>
        <p:blipFill>
          <a:blip r:embed="rId4"/>
          <a:srcRect/>
          <a:stretch>
            <a:fillRect/>
          </a:stretch>
        </p:blipFill>
        <p:spPr bwMode="auto">
          <a:xfrm>
            <a:off x="304800" y="1676400"/>
            <a:ext cx="8397943" cy="3495675"/>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33</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checkerboard(down)">
                                      <p:cBhvr>
                                        <p:cTn id="7" dur="2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60960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7826" name="Picture 2" descr="G:\A_CMPI (Diploma Courses)\66712_Electrical Engineering Fundamentals\A_Theory\Chapter No_ (1)_Electricity and its Nature\xtraa\Question-01.png"/>
          <p:cNvPicPr>
            <a:picLocks noChangeAspect="1" noChangeArrowheads="1"/>
          </p:cNvPicPr>
          <p:nvPr/>
        </p:nvPicPr>
        <p:blipFill>
          <a:blip r:embed="rId4"/>
          <a:srcRect/>
          <a:stretch>
            <a:fillRect/>
          </a:stretch>
        </p:blipFill>
        <p:spPr bwMode="auto">
          <a:xfrm>
            <a:off x="103910" y="1953608"/>
            <a:ext cx="8915400" cy="2846992"/>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34</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77826"/>
                                        </p:tgtEl>
                                      </p:cBhvr>
                                    </p:animEffect>
                                    <p:animScale>
                                      <p:cBhvr>
                                        <p:cTn id="7" dur="1000" autoRev="1" fill="hold"/>
                                        <p:tgtEl>
                                          <p:spTgt spid="778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60960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0" name="Picture 2" descr="G:\A_CMPI (Diploma Courses)\66712_Electrical Engineering Fundamentals\A_Theory\Chapter No_ (1)_Electricity and its Nature\xtraa\Answer-01.png"/>
          <p:cNvPicPr>
            <a:picLocks noChangeAspect="1" noChangeArrowheads="1"/>
          </p:cNvPicPr>
          <p:nvPr/>
        </p:nvPicPr>
        <p:blipFill>
          <a:blip r:embed="rId4"/>
          <a:srcRect/>
          <a:stretch>
            <a:fillRect/>
          </a:stretch>
        </p:blipFill>
        <p:spPr bwMode="auto">
          <a:xfrm>
            <a:off x="304800" y="990600"/>
            <a:ext cx="8560554" cy="4953000"/>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35</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3000" tmFilter="0, 0; .2, .5; .8, .5; 1, 0"/>
                                        <p:tgtEl>
                                          <p:spTgt spid="78850"/>
                                        </p:tgtEl>
                                      </p:cBhvr>
                                    </p:animEffect>
                                    <p:animScale>
                                      <p:cBhvr>
                                        <p:cTn id="7" dur="1500" autoRev="1" fill="hold"/>
                                        <p:tgtEl>
                                          <p:spTgt spid="788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60960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4" name="Picture 2" descr="G:\A_CMPI (Diploma Courses)\66712_Electrical Engineering Fundamentals\A_Theory\Chapter No_ (1)_Electricity and its Nature\xtraa\Worked Example-01.png"/>
          <p:cNvPicPr>
            <a:picLocks noChangeAspect="1" noChangeArrowheads="1"/>
          </p:cNvPicPr>
          <p:nvPr/>
        </p:nvPicPr>
        <p:blipFill>
          <a:blip r:embed="rId4"/>
          <a:srcRect/>
          <a:stretch>
            <a:fillRect/>
          </a:stretch>
        </p:blipFill>
        <p:spPr bwMode="auto">
          <a:xfrm>
            <a:off x="303213" y="2133600"/>
            <a:ext cx="8599688" cy="2571750"/>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36</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5" name="Rectangle 8"/>
          <p:cNvSpPr>
            <a:spLocks noChangeArrowheads="1"/>
          </p:cNvSpPr>
          <p:nvPr/>
        </p:nvSpPr>
        <p:spPr bwMode="auto">
          <a:xfrm>
            <a:off x="838200" y="228600"/>
            <a:ext cx="6096000" cy="707886"/>
          </a:xfrm>
          <a:prstGeom prst="rect">
            <a:avLst/>
          </a:prstGeom>
          <a:noFill/>
          <a:ln w="9525">
            <a:noFill/>
            <a:miter lim="800000"/>
            <a:headEnd/>
            <a:tailEnd/>
          </a:ln>
        </p:spPr>
        <p:txBody>
          <a:bodyPr wrap="square">
            <a:spAutoFit/>
          </a:bodyPr>
          <a:lstStyle/>
          <a:p>
            <a:pPr>
              <a:spcBef>
                <a:spcPct val="50000"/>
              </a:spcBef>
            </a:pPr>
            <a:r>
              <a:rPr lang="en-US" sz="4000" b="1" i="1" dirty="0" smtClean="0">
                <a:solidFill>
                  <a:srgbClr val="7030A0"/>
                </a:solidFill>
              </a:rPr>
              <a:t>The Coulomb (Cont….)</a:t>
            </a:r>
            <a:endParaRPr lang="en-US" sz="4000" b="1" i="1" dirty="0">
              <a:solidFill>
                <a:srgbClr val="7030A0"/>
              </a:solidFill>
            </a:endParaRPr>
          </a:p>
        </p:txBody>
      </p:sp>
      <p:sp>
        <p:nvSpPr>
          <p:cNvPr id="115714" name="AutoShape 2" descr="What is voltage? - Hea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4" name="Picture 2" descr="G:\A_CMPI (Diploma Courses)\66712_Electrical Engineering Fundamentals\A_Theory\Chapter No_ (1)_Electricity and its Nature\xtraa\Worked Example-01.png"/>
          <p:cNvPicPr>
            <a:picLocks noChangeAspect="1" noChangeArrowheads="1"/>
          </p:cNvPicPr>
          <p:nvPr/>
        </p:nvPicPr>
        <p:blipFill>
          <a:blip r:embed="rId4"/>
          <a:srcRect/>
          <a:stretch>
            <a:fillRect/>
          </a:stretch>
        </p:blipFill>
        <p:spPr bwMode="auto">
          <a:xfrm>
            <a:off x="303213" y="2133600"/>
            <a:ext cx="8599688" cy="2571750"/>
          </a:xfrm>
          <a:prstGeom prst="rect">
            <a:avLst/>
          </a:prstGeom>
          <a:noFill/>
        </p:spPr>
      </p:pic>
      <p:sp>
        <p:nvSpPr>
          <p:cNvPr id="9" name="Slide Number Placeholder 8"/>
          <p:cNvSpPr>
            <a:spLocks noGrp="1"/>
          </p:cNvSpPr>
          <p:nvPr>
            <p:ph type="sldNum" sz="quarter" idx="12"/>
          </p:nvPr>
        </p:nvSpPr>
        <p:spPr/>
        <p:txBody>
          <a:bodyPr/>
          <a:lstStyle/>
          <a:p>
            <a:pPr>
              <a:defRPr/>
            </a:pPr>
            <a:fld id="{A380A12F-18E7-4FE7-B885-8F41D92C0B65}" type="slidenum">
              <a:rPr lang="en-US" smtClean="0"/>
              <a:pPr>
                <a:defRPr/>
              </a:pPr>
              <a:t>37</a:t>
            </a:fld>
            <a:endParaRPr lang="en-US" dirty="0"/>
          </a:p>
        </p:txBody>
      </p:sp>
      <p:sp>
        <p:nvSpPr>
          <p:cNvPr id="10" name="Footer Placeholder 9"/>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7400" y="6400800"/>
            <a:ext cx="2819400" cy="457200"/>
          </a:xfrm>
          <a:prstGeom prst="rect">
            <a:avLst/>
          </a:prstGeom>
          <a:blipFill>
            <a:blip r:embed="rId2"/>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3048000" y="1524001"/>
            <a:ext cx="3276600" cy="4724399"/>
          </a:xfrm>
          <a:prstGeom prst="rect">
            <a:avLst/>
          </a:prstGeom>
          <a:blipFill>
            <a:blip r:embed="rId3"/>
            <a:tile tx="0" ty="0" sx="100000" sy="100000" flip="none" algn="tl"/>
          </a:blipFill>
        </p:spPr>
        <p:txBody>
          <a:bodyPr wrap="square">
            <a:spAutoFit/>
          </a:bodyPr>
          <a:lstStyle/>
          <a:p>
            <a:pPr algn="ctr">
              <a:defRPr/>
            </a:pPr>
            <a:r>
              <a:rPr lang="en-US" sz="15000" dirty="0" smtClean="0">
                <a:latin typeface="Stencil" pitchFamily="82" charset="0"/>
              </a:rPr>
              <a:t>? ?</a:t>
            </a:r>
          </a:p>
          <a:p>
            <a:pPr algn="ctr">
              <a:defRPr/>
            </a:pPr>
            <a:r>
              <a:rPr lang="en-US" sz="15000" dirty="0" smtClean="0">
                <a:latin typeface="Stencil" pitchFamily="82" charset="0"/>
              </a:rPr>
              <a:t>?</a:t>
            </a:r>
          </a:p>
        </p:txBody>
      </p:sp>
      <p:sp>
        <p:nvSpPr>
          <p:cNvPr id="6" name="Slide Number Placeholder 5"/>
          <p:cNvSpPr>
            <a:spLocks noGrp="1"/>
          </p:cNvSpPr>
          <p:nvPr>
            <p:ph type="sldNum" sz="quarter" idx="12"/>
          </p:nvPr>
        </p:nvSpPr>
        <p:spPr/>
        <p:txBody>
          <a:bodyPr/>
          <a:lstStyle/>
          <a:p>
            <a:pPr>
              <a:defRPr/>
            </a:pPr>
            <a:fld id="{D668A171-9CAB-4753-B935-7592FF109A1D}" type="slidenum">
              <a:rPr lang="en-US" smtClean="0"/>
              <a:pPr>
                <a:defRPr/>
              </a:pPr>
              <a:t>38</a:t>
            </a:fld>
            <a:endParaRPr lang="en-US" dirty="0"/>
          </a:p>
        </p:txBody>
      </p:sp>
      <p:sp>
        <p:nvSpPr>
          <p:cNvPr id="7" name="Footer Placeholder 6"/>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3" grpId="0" nodeType="clickEffect">
                                  <p:stCondLst>
                                    <p:cond delay="0"/>
                                  </p:stCondLst>
                                  <p:childTnLst>
                                    <p:set>
                                      <p:cBhvr override="childStyle">
                                        <p:cTn id="6" dur="2000"/>
                                        <p:tgtEl>
                                          <p:spTgt spid="3"/>
                                        </p:tgtEl>
                                        <p:attrNameLst>
                                          <p:attrName>style.fontStyle</p:attrName>
                                        </p:attrNameLst>
                                      </p:cBhvr>
                                      <p:to>
                                        <p:strVal val="italic"/>
                                      </p:to>
                                    </p:set>
                                    <p:set>
                                      <p:cBhvr override="childStyle">
                                        <p:cTn id="7" dur="2000"/>
                                        <p:tgtEl>
                                          <p:spTgt spid="3"/>
                                        </p:tgtEl>
                                        <p:attrNameLst>
                                          <p:attrName>style.fontWeight</p:attrName>
                                        </p:attrNameLst>
                                      </p:cBhvr>
                                      <p:to>
                                        <p:strVal val="bold"/>
                                      </p:to>
                                    </p:set>
                                    <p:set>
                                      <p:cBhvr override="childStyle">
                                        <p:cTn id="8" dur="2000"/>
                                        <p:tgtEl>
                                          <p:spTgt spid="3"/>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7400" y="6400800"/>
            <a:ext cx="2819400" cy="457200"/>
          </a:xfrm>
          <a:prstGeom prst="rect">
            <a:avLst/>
          </a:prstGeom>
          <a:blipFill>
            <a:blip r:embed="rId2"/>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1600200" y="3429000"/>
            <a:ext cx="6400800" cy="1015663"/>
          </a:xfrm>
          <a:prstGeom prst="rect">
            <a:avLst/>
          </a:prstGeom>
          <a:blipFill>
            <a:blip r:embed="rId3"/>
            <a:tile tx="0" ty="0" sx="100000" sy="100000" flip="none" algn="tl"/>
          </a:blipFill>
        </p:spPr>
        <p:txBody>
          <a:bodyPr wrap="square">
            <a:spAutoFit/>
          </a:bodyPr>
          <a:lstStyle/>
          <a:p>
            <a:pPr>
              <a:defRPr/>
            </a:pPr>
            <a:r>
              <a:rPr lang="en-US" sz="5400" dirty="0"/>
              <a:t>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tencil" pitchFamily="82" charset="0"/>
              </a:rPr>
              <a:t>THANK YOU ALL</a:t>
            </a:r>
            <a:endParaRPr lang="en-US" sz="6000" dirty="0">
              <a:latin typeface="Stencil" pitchFamily="82" charset="0"/>
            </a:endParaRPr>
          </a:p>
        </p:txBody>
      </p:sp>
      <p:sp>
        <p:nvSpPr>
          <p:cNvPr id="6" name="Slide Number Placeholder 5"/>
          <p:cNvSpPr>
            <a:spLocks noGrp="1"/>
          </p:cNvSpPr>
          <p:nvPr>
            <p:ph type="sldNum" sz="quarter" idx="12"/>
          </p:nvPr>
        </p:nvSpPr>
        <p:spPr/>
        <p:txBody>
          <a:bodyPr/>
          <a:lstStyle/>
          <a:p>
            <a:pPr>
              <a:defRPr/>
            </a:pPr>
            <a:fld id="{D668A171-9CAB-4753-B935-7592FF109A1D}" type="slidenum">
              <a:rPr lang="en-US" smtClean="0"/>
              <a:pPr>
                <a:defRPr/>
              </a:pPr>
              <a:t>39</a:t>
            </a:fld>
            <a:endParaRPr lang="en-US" dirty="0"/>
          </a:p>
        </p:txBody>
      </p:sp>
      <p:sp>
        <p:nvSpPr>
          <p:cNvPr id="7" name="Footer Placeholder 6"/>
          <p:cNvSpPr>
            <a:spLocks noGrp="1"/>
          </p:cNvSpPr>
          <p:nvPr>
            <p:ph type="ftr" sz="quarter" idx="11"/>
          </p:nvPr>
        </p:nvSpPr>
        <p:spPr/>
        <p:txBody>
          <a:bodyPr/>
          <a:lstStyle/>
          <a:p>
            <a:pPr>
              <a:defRPr/>
            </a:pPr>
            <a:r>
              <a:rPr lang="en-US" smtClean="0"/>
              <a:t>© Mir Shafiul Islam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0" y="2681654"/>
          <a:ext cx="3530600" cy="1626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4191000" y="762000"/>
          <a:ext cx="47244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4"/>
          <p:cNvSpPr>
            <a:spLocks noGrp="1" noChangeArrowheads="1"/>
          </p:cNvSpPr>
          <p:nvPr>
            <p:ph type="title"/>
          </p:nvPr>
        </p:nvSpPr>
        <p:spPr>
          <a:xfrm>
            <a:off x="457200" y="228600"/>
            <a:ext cx="8458200" cy="868362"/>
          </a:xfrm>
        </p:spPr>
        <p:txBody>
          <a:bodyPr>
            <a:normAutofit fontScale="90000"/>
          </a:bodyPr>
          <a:lstStyle/>
          <a:p>
            <a:pPr algn="ctr"/>
            <a:r>
              <a:rPr lang="en-US" sz="6600" b="1" dirty="0" smtClean="0">
                <a:ln w="18415" cmpd="sng">
                  <a:solidFill>
                    <a:srgbClr val="FFFFFF"/>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Assessment  </a:t>
            </a:r>
            <a:endParaRPr lang="en-US" sz="66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pPr>
              <a:defRPr/>
            </a:pPr>
            <a:fld id="{A380A12F-18E7-4FE7-B885-8F41D92C0B65}" type="slidenum">
              <a:rPr lang="en-US" smtClean="0"/>
              <a:pPr>
                <a:defRPr/>
              </a:pPr>
              <a:t>4</a:t>
            </a:fld>
            <a:endParaRPr lang="en-US" dirty="0"/>
          </a:p>
        </p:txBody>
      </p:sp>
      <p:sp>
        <p:nvSpPr>
          <p:cNvPr id="11" name="Footer Placeholder 10"/>
          <p:cNvSpPr>
            <a:spLocks noGrp="1"/>
          </p:cNvSpPr>
          <p:nvPr>
            <p:ph type="ftr" sz="quarter" idx="11"/>
          </p:nvPr>
        </p:nvSpPr>
        <p:spPr/>
        <p:txBody>
          <a:bodyPr/>
          <a:lstStyle/>
          <a:p>
            <a:pPr>
              <a:defRPr/>
            </a:pPr>
            <a:r>
              <a:rPr lang="en-US" smtClean="0"/>
              <a:t>© Mir Shafiul Islam</a:t>
            </a:r>
            <a:endParaRPr lang="en-US"/>
          </a:p>
        </p:txBody>
      </p:sp>
      <p:sp>
        <p:nvSpPr>
          <p:cNvPr id="7" name="Rectangle 6"/>
          <p:cNvSpPr/>
          <p:nvPr/>
        </p:nvSpPr>
        <p:spPr>
          <a:xfrm>
            <a:off x="5943600" y="6400800"/>
            <a:ext cx="2819400" cy="457200"/>
          </a:xfrm>
          <a:prstGeom prst="rect">
            <a:avLst/>
          </a:prstGeom>
          <a:blipFill>
            <a:blip r:embed="rId11"/>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3"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3">
        <p:bldAsOne/>
      </p:bldGraphic>
      <p:bldGraphic spid="8" grpId="0">
        <p:bldAsOne/>
      </p:bldGraphic>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533400" y="762000"/>
          <a:ext cx="7315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a:spLocks noGrp="1" noChangeArrowheads="1"/>
          </p:cNvSpPr>
          <p:nvPr>
            <p:ph type="title"/>
          </p:nvPr>
        </p:nvSpPr>
        <p:spPr>
          <a:xfrm>
            <a:off x="457200" y="0"/>
            <a:ext cx="8458200" cy="914400"/>
          </a:xfrm>
        </p:spPr>
        <p:txBody>
          <a:bodyPr>
            <a:noAutofit/>
          </a:bodyPr>
          <a:lstStyle/>
          <a:p>
            <a:pPr algn="ctr"/>
            <a:r>
              <a:rPr lang="en-US" sz="5400" b="1" dirty="0" smtClean="0">
                <a:ln w="18415" cmpd="sng">
                  <a:solidFill>
                    <a:srgbClr val="FFFFFF"/>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Assessment - detail</a:t>
            </a:r>
            <a:endParaRPr lang="en-US" sz="54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A380A12F-18E7-4FE7-B885-8F41D92C0B65}" type="slidenum">
              <a:rPr lang="en-US" smtClean="0"/>
              <a:pPr>
                <a:defRPr/>
              </a:pPr>
              <a:t>5</a:t>
            </a:fld>
            <a:endParaRPr lang="en-US" dirty="0"/>
          </a:p>
        </p:txBody>
      </p:sp>
      <p:sp>
        <p:nvSpPr>
          <p:cNvPr id="9" name="Footer Placeholder 8"/>
          <p:cNvSpPr>
            <a:spLocks noGrp="1"/>
          </p:cNvSpPr>
          <p:nvPr>
            <p:ph type="ftr" sz="quarter" idx="11"/>
          </p:nvPr>
        </p:nvSpPr>
        <p:spPr/>
        <p:txBody>
          <a:bodyPr/>
          <a:lstStyle/>
          <a:p>
            <a:pPr>
              <a:defRPr/>
            </a:pPr>
            <a:r>
              <a:rPr lang="en-US" smtClean="0"/>
              <a:t>© Mir Shafiul Islam</a:t>
            </a:r>
            <a:endParaRPr lang="en-US"/>
          </a:p>
        </p:txBody>
      </p:sp>
      <p:sp>
        <p:nvSpPr>
          <p:cNvPr id="6" name="Rectangle 5"/>
          <p:cNvSpPr/>
          <p:nvPr/>
        </p:nvSpPr>
        <p:spPr>
          <a:xfrm>
            <a:off x="5943600" y="6400800"/>
            <a:ext cx="2819400" cy="457200"/>
          </a:xfrm>
          <a:prstGeom prst="rect">
            <a:avLst/>
          </a:prstGeom>
          <a:blipFill>
            <a:blip r:embed="rId7"/>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0" name="Diagram 9"/>
          <p:cNvGraphicFramePr/>
          <p:nvPr/>
        </p:nvGraphicFramePr>
        <p:xfrm>
          <a:off x="5842000" y="2971800"/>
          <a:ext cx="3302000" cy="14741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dirty="0"/>
              <a:t> </a:t>
            </a:r>
            <a:r>
              <a:rPr lang="en-US" dirty="0" smtClean="0"/>
              <a:t>Tests Cycle </a:t>
            </a:r>
            <a:r>
              <a:rPr lang="en-US" dirty="0"/>
              <a:t>Diagram</a:t>
            </a:r>
          </a:p>
        </p:txBody>
      </p:sp>
      <p:grpSp>
        <p:nvGrpSpPr>
          <p:cNvPr id="2" name="Group 12"/>
          <p:cNvGrpSpPr/>
          <p:nvPr/>
        </p:nvGrpSpPr>
        <p:grpSpPr>
          <a:xfrm>
            <a:off x="1143000" y="1828800"/>
            <a:ext cx="6929437" cy="3865563"/>
            <a:chOff x="1001713" y="1600200"/>
            <a:chExt cx="6929437" cy="3865563"/>
          </a:xfrm>
        </p:grpSpPr>
        <p:sp>
          <p:nvSpPr>
            <p:cNvPr id="15365" name="Freeform 5"/>
            <p:cNvSpPr>
              <a:spLocks noEditPoints="1"/>
            </p:cNvSpPr>
            <p:nvPr/>
          </p:nvSpPr>
          <p:spPr bwMode="gray">
            <a:xfrm rot="20241944">
              <a:off x="1077913" y="2309813"/>
              <a:ext cx="6853237" cy="2803525"/>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endParaRPr lang="en-US"/>
            </a:p>
          </p:txBody>
        </p:sp>
        <p:sp>
          <p:nvSpPr>
            <p:cNvPr id="15370" name="Oval 10"/>
            <p:cNvSpPr>
              <a:spLocks noChangeArrowheads="1"/>
            </p:cNvSpPr>
            <p:nvPr/>
          </p:nvSpPr>
          <p:spPr bwMode="gray">
            <a:xfrm>
              <a:off x="2297113" y="2438400"/>
              <a:ext cx="1284288"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000000"/>
                  </a:solidFill>
                </a:rPr>
                <a:t>QT -1</a:t>
              </a:r>
              <a:endParaRPr lang="en-US" b="1" dirty="0">
                <a:solidFill>
                  <a:srgbClr val="000000"/>
                </a:solidFill>
              </a:endParaRPr>
            </a:p>
          </p:txBody>
        </p:sp>
        <p:sp>
          <p:nvSpPr>
            <p:cNvPr id="19" name="Oval 19"/>
            <p:cNvSpPr>
              <a:spLocks noChangeArrowheads="1"/>
            </p:cNvSpPr>
            <p:nvPr/>
          </p:nvSpPr>
          <p:spPr bwMode="gray">
            <a:xfrm>
              <a:off x="4354513" y="16002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00B050"/>
                  </a:solidFill>
                </a:rPr>
                <a:t>CT-1</a:t>
              </a:r>
              <a:endParaRPr lang="en-US" b="1" dirty="0">
                <a:solidFill>
                  <a:srgbClr val="00B050"/>
                </a:solidFill>
              </a:endParaRPr>
            </a:p>
          </p:txBody>
        </p:sp>
        <p:sp>
          <p:nvSpPr>
            <p:cNvPr id="22" name="Oval 10"/>
            <p:cNvSpPr>
              <a:spLocks noChangeArrowheads="1"/>
            </p:cNvSpPr>
            <p:nvPr/>
          </p:nvSpPr>
          <p:spPr bwMode="gray">
            <a:xfrm>
              <a:off x="6030913" y="3276600"/>
              <a:ext cx="1284288"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000000"/>
                  </a:solidFill>
                </a:rPr>
                <a:t>QT -2</a:t>
              </a:r>
              <a:endParaRPr lang="en-US" b="1" dirty="0">
                <a:solidFill>
                  <a:srgbClr val="000000"/>
                </a:solidFill>
              </a:endParaRPr>
            </a:p>
          </p:txBody>
        </p:sp>
        <p:sp>
          <p:nvSpPr>
            <p:cNvPr id="23" name="Oval 19"/>
            <p:cNvSpPr>
              <a:spLocks noChangeArrowheads="1"/>
            </p:cNvSpPr>
            <p:nvPr/>
          </p:nvSpPr>
          <p:spPr bwMode="gray">
            <a:xfrm>
              <a:off x="4506913" y="4191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00B050"/>
                  </a:solidFill>
                </a:rPr>
                <a:t>CT-2</a:t>
              </a:r>
              <a:endParaRPr lang="en-US" b="1" dirty="0">
                <a:solidFill>
                  <a:srgbClr val="00B050"/>
                </a:solidFill>
              </a:endParaRPr>
            </a:p>
          </p:txBody>
        </p:sp>
        <p:sp>
          <p:nvSpPr>
            <p:cNvPr id="24" name="Oval 19"/>
            <p:cNvSpPr>
              <a:spLocks noChangeArrowheads="1"/>
            </p:cNvSpPr>
            <p:nvPr/>
          </p:nvSpPr>
          <p:spPr bwMode="gray">
            <a:xfrm>
              <a:off x="1001713" y="4191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FF0000"/>
                  </a:solidFill>
                </a:rPr>
                <a:t>Theory</a:t>
              </a:r>
            </a:p>
            <a:p>
              <a:pPr algn="ctr"/>
              <a:r>
                <a:rPr lang="en-GB" b="1" dirty="0" smtClean="0">
                  <a:solidFill>
                    <a:srgbClr val="FF0000"/>
                  </a:solidFill>
                </a:rPr>
                <a:t>Final</a:t>
              </a:r>
              <a:endParaRPr lang="en-US" b="1" dirty="0">
                <a:solidFill>
                  <a:srgbClr val="FF0000"/>
                </a:solidFill>
              </a:endParaRPr>
            </a:p>
          </p:txBody>
        </p:sp>
      </p:grpSp>
      <p:sp>
        <p:nvSpPr>
          <p:cNvPr id="10" name="Oval 19"/>
          <p:cNvSpPr>
            <a:spLocks noChangeArrowheads="1"/>
          </p:cNvSpPr>
          <p:nvPr/>
        </p:nvSpPr>
        <p:spPr bwMode="gray">
          <a:xfrm>
            <a:off x="6477000" y="1905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FF0000"/>
                </a:solidFill>
              </a:rPr>
              <a:t>Mid Term</a:t>
            </a:r>
            <a:endParaRPr lang="en-US" b="1" dirty="0">
              <a:solidFill>
                <a:srgbClr val="FF0000"/>
              </a:solidFill>
            </a:endParaRPr>
          </a:p>
        </p:txBody>
      </p:sp>
      <p:sp>
        <p:nvSpPr>
          <p:cNvPr id="12" name="Oval 19"/>
          <p:cNvSpPr>
            <a:spLocks noChangeArrowheads="1"/>
          </p:cNvSpPr>
          <p:nvPr/>
        </p:nvSpPr>
        <p:spPr bwMode="gray">
          <a:xfrm>
            <a:off x="2667000" y="49530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a:r>
              <a:rPr lang="en-GB" b="1" dirty="0" smtClean="0">
                <a:solidFill>
                  <a:srgbClr val="FF0000"/>
                </a:solidFill>
              </a:rPr>
              <a:t>Practical</a:t>
            </a:r>
          </a:p>
          <a:p>
            <a:pPr algn="ctr"/>
            <a:r>
              <a:rPr lang="en-GB" b="1" dirty="0" smtClean="0">
                <a:solidFill>
                  <a:srgbClr val="FF0000"/>
                </a:solidFill>
              </a:rPr>
              <a:t>Final</a:t>
            </a:r>
            <a:endParaRPr lang="en-US" b="1" dirty="0">
              <a:solidFill>
                <a:srgbClr val="FF0000"/>
              </a:solidFill>
            </a:endParaRPr>
          </a:p>
        </p:txBody>
      </p:sp>
      <p:sp>
        <p:nvSpPr>
          <p:cNvPr id="13" name="Rectangle 12"/>
          <p:cNvSpPr/>
          <p:nvPr/>
        </p:nvSpPr>
        <p:spPr>
          <a:xfrm>
            <a:off x="2743200" y="1828800"/>
            <a:ext cx="533400" cy="830997"/>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1</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4" name="Rectangle 13"/>
          <p:cNvSpPr/>
          <p:nvPr/>
        </p:nvSpPr>
        <p:spPr>
          <a:xfrm>
            <a:off x="5181600" y="1143000"/>
            <a:ext cx="53340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2</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5" name="Rectangle 14"/>
          <p:cNvSpPr/>
          <p:nvPr/>
        </p:nvSpPr>
        <p:spPr>
          <a:xfrm>
            <a:off x="7162800" y="1219200"/>
            <a:ext cx="53340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3</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6" name="Rectangle 15"/>
          <p:cNvSpPr/>
          <p:nvPr/>
        </p:nvSpPr>
        <p:spPr>
          <a:xfrm>
            <a:off x="7315200" y="4191000"/>
            <a:ext cx="53340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4</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7" name="Rectangle 16"/>
          <p:cNvSpPr/>
          <p:nvPr/>
        </p:nvSpPr>
        <p:spPr>
          <a:xfrm>
            <a:off x="5562600" y="5257800"/>
            <a:ext cx="53340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5</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18" name="Rectangle 17"/>
          <p:cNvSpPr/>
          <p:nvPr/>
        </p:nvSpPr>
        <p:spPr>
          <a:xfrm>
            <a:off x="3657600" y="5791200"/>
            <a:ext cx="53340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6</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20" name="Rectangle 19"/>
          <p:cNvSpPr/>
          <p:nvPr/>
        </p:nvSpPr>
        <p:spPr>
          <a:xfrm>
            <a:off x="1371600" y="5562600"/>
            <a:ext cx="53340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7</a:t>
            </a:r>
            <a:endParaRPr lang="en-US" sz="48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26" name="Slide Number Placeholder 25"/>
          <p:cNvSpPr>
            <a:spLocks noGrp="1"/>
          </p:cNvSpPr>
          <p:nvPr>
            <p:ph type="sldNum" sz="quarter" idx="12"/>
          </p:nvPr>
        </p:nvSpPr>
        <p:spPr/>
        <p:txBody>
          <a:bodyPr/>
          <a:lstStyle/>
          <a:p>
            <a:pPr>
              <a:defRPr/>
            </a:pPr>
            <a:fld id="{9A1FE547-3239-437C-B7B1-E439EF3DB3F1}" type="slidenum">
              <a:rPr lang="en-US" smtClean="0"/>
              <a:pPr>
                <a:defRPr/>
              </a:pPr>
              <a:t>6</a:t>
            </a:fld>
            <a:endParaRPr lang="en-US" dirty="0"/>
          </a:p>
        </p:txBody>
      </p:sp>
      <p:sp>
        <p:nvSpPr>
          <p:cNvPr id="27" name="Footer Placeholder 26"/>
          <p:cNvSpPr>
            <a:spLocks noGrp="1"/>
          </p:cNvSpPr>
          <p:nvPr>
            <p:ph type="ftr" sz="quarter" idx="11"/>
          </p:nvPr>
        </p:nvSpPr>
        <p:spPr/>
        <p:txBody>
          <a:bodyPr/>
          <a:lstStyle/>
          <a:p>
            <a:pPr>
              <a:defRPr/>
            </a:pPr>
            <a:r>
              <a:rPr lang="en-US" smtClean="0"/>
              <a:t>© Mir Shafiul Islam</a:t>
            </a:r>
            <a:endParaRPr lang="en-US"/>
          </a:p>
        </p:txBody>
      </p:sp>
      <p:sp>
        <p:nvSpPr>
          <p:cNvPr id="21" name="Rectangle 20"/>
          <p:cNvSpPr/>
          <p:nvPr/>
        </p:nvSpPr>
        <p:spPr>
          <a:xfrm>
            <a:off x="5943600" y="6400800"/>
            <a:ext cx="2819400" cy="457200"/>
          </a:xfrm>
          <a:prstGeom prst="rect">
            <a:avLst/>
          </a:prstGeom>
          <a:blipFill>
            <a:blip r:embed="rId2"/>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
          <p:cNvSpPr>
            <a:spLocks noChangeArrowheads="1"/>
          </p:cNvSpPr>
          <p:nvPr/>
        </p:nvSpPr>
        <p:spPr bwMode="auto">
          <a:xfrm>
            <a:off x="0" y="0"/>
            <a:ext cx="9144000" cy="6858000"/>
          </a:xfrm>
          <a:prstGeom prst="rect">
            <a:avLst/>
          </a:prstGeom>
          <a:noFill/>
          <a:ln w="76200">
            <a:solidFill>
              <a:srgbClr val="FF9900"/>
            </a:solidFill>
            <a:miter lim="800000"/>
            <a:headEnd/>
            <a:tailEnd/>
          </a:ln>
        </p:spPr>
        <p:txBody>
          <a:bodyPr wrap="none" anchor="ctr"/>
          <a:lstStyle/>
          <a:p>
            <a:endParaRPr lang="en-US" dirty="0"/>
          </a:p>
        </p:txBody>
      </p:sp>
      <p:sp>
        <p:nvSpPr>
          <p:cNvPr id="39939" name="Text Box 27"/>
          <p:cNvSpPr txBox="1">
            <a:spLocks noChangeArrowheads="1"/>
          </p:cNvSpPr>
          <p:nvPr/>
        </p:nvSpPr>
        <p:spPr bwMode="auto">
          <a:xfrm>
            <a:off x="1600200" y="304800"/>
            <a:ext cx="6324600" cy="58477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3200" b="1" dirty="0" smtClean="0">
                <a:latin typeface="Calibri" pitchFamily="34" charset="0"/>
                <a:cs typeface="Calibri" pitchFamily="34" charset="0"/>
              </a:rPr>
              <a:t>Electrical Engineering Fundamentals</a:t>
            </a:r>
            <a:endParaRPr lang="en-US" sz="3200" b="1" dirty="0">
              <a:latin typeface="Calibri" pitchFamily="34" charset="0"/>
              <a:cs typeface="Calibri" pitchFamily="34" charset="0"/>
            </a:endParaRPr>
          </a:p>
        </p:txBody>
      </p:sp>
      <p:sp>
        <p:nvSpPr>
          <p:cNvPr id="9" name="Rectangle 8"/>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9944" name="Picture 25"/>
          <p:cNvPicPr>
            <a:picLocks noChangeAspect="1" noChangeArrowheads="1"/>
          </p:cNvPicPr>
          <p:nvPr/>
        </p:nvPicPr>
        <p:blipFill>
          <a:blip r:embed="rId5"/>
          <a:srcRect/>
          <a:stretch>
            <a:fillRect/>
          </a:stretch>
        </p:blipFill>
        <p:spPr bwMode="auto">
          <a:xfrm>
            <a:off x="0" y="1066800"/>
            <a:ext cx="2838450" cy="5791200"/>
          </a:xfrm>
          <a:prstGeom prst="rect">
            <a:avLst/>
          </a:prstGeom>
          <a:noFill/>
          <a:ln w="12700" cap="sq">
            <a:noFill/>
            <a:miter lim="800000"/>
            <a:headEnd type="none" w="sm" len="sm"/>
            <a:tailEnd type="none" w="sm" len="sm"/>
          </a:ln>
        </p:spPr>
      </p:pic>
      <p:sp>
        <p:nvSpPr>
          <p:cNvPr id="39945" name="Rectangle 26"/>
          <p:cNvSpPr>
            <a:spLocks noChangeArrowheads="1"/>
          </p:cNvSpPr>
          <p:nvPr/>
        </p:nvSpPr>
        <p:spPr bwMode="auto">
          <a:xfrm>
            <a:off x="1524000" y="4419600"/>
            <a:ext cx="1295400" cy="1371600"/>
          </a:xfrm>
          <a:prstGeom prst="rect">
            <a:avLst/>
          </a:prstGeom>
          <a:solidFill>
            <a:srgbClr val="FFFFFF"/>
          </a:solidFill>
          <a:ln w="12700" cap="sq">
            <a:noFill/>
            <a:miter lim="800000"/>
            <a:headEnd type="none" w="sm" len="sm"/>
            <a:tailEnd type="none" w="sm" len="sm"/>
          </a:ln>
        </p:spPr>
        <p:txBody>
          <a:bodyPr wrap="none" anchor="ctr"/>
          <a:lstStyle/>
          <a:p>
            <a:endParaRPr lang="en-US" dirty="0"/>
          </a:p>
        </p:txBody>
      </p:sp>
      <p:sp>
        <p:nvSpPr>
          <p:cNvPr id="8" name="Text Box 27"/>
          <p:cNvSpPr txBox="1">
            <a:spLocks noChangeArrowheads="1"/>
          </p:cNvSpPr>
          <p:nvPr/>
        </p:nvSpPr>
        <p:spPr bwMode="auto">
          <a:xfrm>
            <a:off x="2971800" y="3352800"/>
            <a:ext cx="5943600" cy="1538883"/>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2800" dirty="0" smtClean="0">
                <a:solidFill>
                  <a:srgbClr val="0070C0"/>
                </a:solidFill>
                <a:latin typeface="Impact" pitchFamily="34" charset="0"/>
                <a:cs typeface="Calibri" pitchFamily="34" charset="0"/>
              </a:rPr>
              <a:t>Chapter-01 </a:t>
            </a:r>
          </a:p>
          <a:p>
            <a:pPr algn="ctr">
              <a:spcBef>
                <a:spcPct val="50000"/>
              </a:spcBef>
            </a:pPr>
            <a:r>
              <a:rPr lang="en-US" sz="4400" dirty="0" smtClean="0">
                <a:solidFill>
                  <a:srgbClr val="FF0000"/>
                </a:solidFill>
                <a:latin typeface="Impact" pitchFamily="34" charset="0"/>
                <a:cs typeface="Calibri" pitchFamily="34" charset="0"/>
              </a:rPr>
              <a:t>Electricity &amp; its Nature</a:t>
            </a:r>
            <a:endParaRPr lang="en-US" sz="4400" dirty="0">
              <a:solidFill>
                <a:srgbClr val="FF0000"/>
              </a:solidFill>
              <a:latin typeface="Impact" pitchFamily="34" charset="0"/>
              <a:cs typeface="Calibri" pitchFamily="34" charset="0"/>
            </a:endParaRPr>
          </a:p>
        </p:txBody>
      </p:sp>
    </p:spTree>
    <p:custDataLst>
      <p:tags r:id="rId1"/>
    </p:custData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Left)">
                                      <p:cBhvr>
                                        <p:cTn id="7" dur="500"/>
                                        <p:tgtEl>
                                          <p:spTgt spid="39939">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anim calcmode="lin" valueType="num">
                                      <p:cBhvr>
                                        <p:cTn id="11" dur="1000" fill="hold"/>
                                        <p:tgtEl>
                                          <p:spTgt spid="39939">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9939">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9939">
                                            <p:txEl>
                                              <p:pRg st="0" end="0"/>
                                            </p:txEl>
                                          </p:spTgt>
                                        </p:tgtEl>
                                      </p:cBhvr>
                                    </p:animEffect>
                                  </p:childTnLst>
                                </p:cTn>
                              </p:par>
                            </p:childTnLst>
                          </p:cTn>
                        </p:par>
                        <p:par>
                          <p:cTn id="14" fill="hold">
                            <p:stCondLst>
                              <p:cond delay="1500"/>
                            </p:stCondLst>
                            <p:childTnLst>
                              <p:par>
                                <p:cTn id="15" presetID="18" presetClass="entr" presetSubtype="12"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strips(downLeft)">
                                      <p:cBhvr>
                                        <p:cTn id="17" dur="500"/>
                                        <p:tgtEl>
                                          <p:spTgt spid="8">
                                            <p:txEl>
                                              <p:pRg st="0" end="0"/>
                                            </p:txEl>
                                          </p:spTgt>
                                        </p:tgtEl>
                                      </p:cBhvr>
                                    </p:animEffect>
                                  </p:childTnLst>
                                </p:cTn>
                              </p:par>
                            </p:childTnLst>
                          </p:cTn>
                        </p:par>
                        <p:par>
                          <p:cTn id="18" fill="hold">
                            <p:stCondLst>
                              <p:cond delay="2000"/>
                            </p:stCondLst>
                            <p:childTnLst>
                              <p:par>
                                <p:cTn id="19" presetID="18" presetClass="entr" presetSubtype="12"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strips(downLeft)">
                                      <p:cBhvr>
                                        <p:cTn id="21" dur="500"/>
                                        <p:tgtEl>
                                          <p:spTgt spid="8">
                                            <p:txEl>
                                              <p:pRg st="1" end="1"/>
                                            </p:txEl>
                                          </p:spTgt>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8">
                                            <p:txEl>
                                              <p:pRg st="0" end="0"/>
                                            </p:txEl>
                                          </p:spTgt>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32"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16"/>
          <p:cNvSpPr txBox="1">
            <a:spLocks noChangeArrowheads="1"/>
          </p:cNvSpPr>
          <p:nvPr/>
        </p:nvSpPr>
        <p:spPr bwMode="auto">
          <a:xfrm>
            <a:off x="0" y="1219200"/>
            <a:ext cx="8991600" cy="2234458"/>
          </a:xfrm>
          <a:prstGeom prst="rect">
            <a:avLst/>
          </a:prstGeom>
          <a:noFill/>
          <a:ln w="9525">
            <a:noFill/>
            <a:miter lim="800000"/>
            <a:headEnd/>
            <a:tailEnd/>
          </a:ln>
        </p:spPr>
        <p:txBody>
          <a:bodyPr wrap="square">
            <a:spAutoFit/>
          </a:bodyPr>
          <a:lstStyle/>
          <a:p>
            <a:pPr algn="just">
              <a:lnSpc>
                <a:spcPct val="90000"/>
              </a:lnSpc>
              <a:spcBef>
                <a:spcPct val="20000"/>
              </a:spcBef>
              <a:buFont typeface="Wingdings" pitchFamily="2" charset="2"/>
              <a:buChar char="q"/>
            </a:pPr>
            <a:r>
              <a:rPr lang="en-US" sz="2400" dirty="0" smtClean="0"/>
              <a:t>Electricity is a type of energy that can build up in one place or flow from one place to another.</a:t>
            </a:r>
          </a:p>
          <a:p>
            <a:pPr algn="just">
              <a:lnSpc>
                <a:spcPct val="90000"/>
              </a:lnSpc>
              <a:spcBef>
                <a:spcPct val="20000"/>
              </a:spcBef>
              <a:buFont typeface="Wingdings" pitchFamily="2" charset="2"/>
              <a:buChar char="q"/>
            </a:pPr>
            <a:r>
              <a:rPr lang="en-US" sz="2400" dirty="0" smtClean="0"/>
              <a:t>When electricity gathers in one place it is known as static electricity (the word static means something that does not move).</a:t>
            </a:r>
          </a:p>
          <a:p>
            <a:pPr algn="just">
              <a:lnSpc>
                <a:spcPct val="90000"/>
              </a:lnSpc>
              <a:spcBef>
                <a:spcPct val="20000"/>
              </a:spcBef>
              <a:buFont typeface="Wingdings" pitchFamily="2" charset="2"/>
              <a:buChar char="q"/>
            </a:pPr>
            <a:r>
              <a:rPr lang="en-US" sz="2400" dirty="0" smtClean="0"/>
              <a:t>Electricity that moves from one place to another is called current electricity.</a:t>
            </a:r>
            <a:endParaRPr lang="en-US" sz="2400" dirty="0"/>
          </a:p>
        </p:txBody>
      </p:sp>
      <p:sp>
        <p:nvSpPr>
          <p:cNvPr id="40964" name="Rectangle 17"/>
          <p:cNvSpPr>
            <a:spLocks noChangeArrowheads="1"/>
          </p:cNvSpPr>
          <p:nvPr/>
        </p:nvSpPr>
        <p:spPr bwMode="auto">
          <a:xfrm>
            <a:off x="2057400" y="152400"/>
            <a:ext cx="5562600" cy="838200"/>
          </a:xfrm>
          <a:prstGeom prst="rect">
            <a:avLst/>
          </a:prstGeom>
          <a:solidFill>
            <a:schemeClr val="folHlink"/>
          </a:solidFill>
          <a:ln w="9525">
            <a:solidFill>
              <a:schemeClr val="tx1"/>
            </a:solidFill>
            <a:miter lim="800000"/>
            <a:headEnd/>
            <a:tailEnd/>
          </a:ln>
        </p:spPr>
        <p:txBody>
          <a:bodyPr wrap="none" anchor="ctr"/>
          <a:lstStyle/>
          <a:p>
            <a:r>
              <a:rPr lang="en-US" sz="4000" dirty="0" smtClean="0">
                <a:solidFill>
                  <a:schemeClr val="bg1"/>
                </a:solidFill>
              </a:rPr>
              <a:t>1.1 Meaning of Electricity</a:t>
            </a:r>
            <a:endParaRPr lang="en-US" dirty="0"/>
          </a:p>
        </p:txBody>
      </p:sp>
      <p:sp>
        <p:nvSpPr>
          <p:cNvPr id="8" name="Rectangle 7"/>
          <p:cNvSpPr/>
          <p:nvPr/>
        </p:nvSpPr>
        <p:spPr>
          <a:xfrm>
            <a:off x="5867400" y="6400800"/>
            <a:ext cx="2819400" cy="457200"/>
          </a:xfrm>
          <a:prstGeom prst="rect">
            <a:avLst/>
          </a:prstGeom>
          <a:blipFill>
            <a:blip r:embed="rId4"/>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3793" name="Picture 1" descr="C:\Users\SHAFI_YAFI\Desktop\Static-Electricity.png"/>
          <p:cNvPicPr>
            <a:picLocks noChangeAspect="1" noChangeArrowheads="1"/>
          </p:cNvPicPr>
          <p:nvPr/>
        </p:nvPicPr>
        <p:blipFill>
          <a:blip r:embed="rId5"/>
          <a:srcRect/>
          <a:stretch>
            <a:fillRect/>
          </a:stretch>
        </p:blipFill>
        <p:spPr bwMode="auto">
          <a:xfrm>
            <a:off x="5791200" y="4953000"/>
            <a:ext cx="3133724" cy="1820684"/>
          </a:xfrm>
          <a:prstGeom prst="rect">
            <a:avLst/>
          </a:prstGeom>
          <a:noFill/>
        </p:spPr>
      </p:pic>
      <p:pic>
        <p:nvPicPr>
          <p:cNvPr id="33794" name="Picture 2" descr="C:\Users\SHAFI_YAFI\Desktop\aHR0cHM6Ly9pLmltZ3VyLmNvbS9FcVBpZEFGLmpwZw-1.jpg"/>
          <p:cNvPicPr>
            <a:picLocks noChangeAspect="1" noChangeArrowheads="1"/>
          </p:cNvPicPr>
          <p:nvPr/>
        </p:nvPicPr>
        <p:blipFill>
          <a:blip r:embed="rId6"/>
          <a:srcRect/>
          <a:stretch>
            <a:fillRect/>
          </a:stretch>
        </p:blipFill>
        <p:spPr bwMode="auto">
          <a:xfrm>
            <a:off x="5714999" y="3124200"/>
            <a:ext cx="3317651" cy="1828800"/>
          </a:xfrm>
          <a:prstGeom prst="rect">
            <a:avLst/>
          </a:prstGeom>
          <a:noFill/>
        </p:spPr>
      </p:pic>
      <p:pic>
        <p:nvPicPr>
          <p:cNvPr id="33795" name="Picture 3" descr="C:\Users\SHAFI_YAFI\Desktop\Basic electrics DC-01.png"/>
          <p:cNvPicPr>
            <a:picLocks noChangeAspect="1" noChangeArrowheads="1"/>
          </p:cNvPicPr>
          <p:nvPr/>
        </p:nvPicPr>
        <p:blipFill>
          <a:blip r:embed="rId7"/>
          <a:srcRect/>
          <a:stretch>
            <a:fillRect/>
          </a:stretch>
        </p:blipFill>
        <p:spPr bwMode="auto">
          <a:xfrm>
            <a:off x="457200" y="3543300"/>
            <a:ext cx="4711246" cy="3238500"/>
          </a:xfrm>
          <a:prstGeom prst="rect">
            <a:avLst/>
          </a:prstGeom>
          <a:noFill/>
        </p:spPr>
      </p:pic>
      <p:sp>
        <p:nvSpPr>
          <p:cNvPr id="11" name="Slide Number Placeholder 10"/>
          <p:cNvSpPr>
            <a:spLocks noGrp="1"/>
          </p:cNvSpPr>
          <p:nvPr>
            <p:ph type="sldNum" sz="quarter" idx="12"/>
          </p:nvPr>
        </p:nvSpPr>
        <p:spPr/>
        <p:txBody>
          <a:bodyPr/>
          <a:lstStyle/>
          <a:p>
            <a:pPr>
              <a:defRPr/>
            </a:pPr>
            <a:fld id="{D668A171-9CAB-4753-B935-7592FF109A1D}" type="slidenum">
              <a:rPr lang="en-US" smtClean="0"/>
              <a:pPr>
                <a:defRPr/>
              </a:pPr>
              <a:t>8</a:t>
            </a:fld>
            <a:endParaRPr lang="en-US" dirty="0"/>
          </a:p>
        </p:txBody>
      </p:sp>
      <p:sp>
        <p:nvSpPr>
          <p:cNvPr id="12" name="Footer Placeholder 11"/>
          <p:cNvSpPr>
            <a:spLocks noGrp="1"/>
          </p:cNvSpPr>
          <p:nvPr>
            <p:ph type="ftr" sz="quarter" idx="11"/>
          </p:nvPr>
        </p:nvSpPr>
        <p:spPr/>
        <p:txBody>
          <a:bodyPr/>
          <a:lstStyle/>
          <a:p>
            <a:pPr>
              <a:defRPr/>
            </a:pPr>
            <a:r>
              <a:rPr lang="en-US" smtClean="0"/>
              <a:t>© Mir Shafiul Islam</a:t>
            </a:r>
            <a:endParaRPr lang="en-US"/>
          </a:p>
        </p:txBody>
      </p:sp>
    </p:spTree>
    <p:custDataLst>
      <p:tags r:id="rId1"/>
    </p:custData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3794"/>
                                        </p:tgtEl>
                                        <p:attrNameLst>
                                          <p:attrName>style.visibility</p:attrName>
                                        </p:attrNameLst>
                                      </p:cBhvr>
                                      <p:to>
                                        <p:strVal val="visible"/>
                                      </p:to>
                                    </p:set>
                                    <p:anim calcmode="lin" valueType="num">
                                      <p:cBhvr additive="base">
                                        <p:cTn id="19" dur="1000" fill="hold"/>
                                        <p:tgtEl>
                                          <p:spTgt spid="33794"/>
                                        </p:tgtEl>
                                        <p:attrNameLst>
                                          <p:attrName>ppt_x</p:attrName>
                                        </p:attrNameLst>
                                      </p:cBhvr>
                                      <p:tavLst>
                                        <p:tav tm="0">
                                          <p:val>
                                            <p:strVal val="#ppt_x"/>
                                          </p:val>
                                        </p:tav>
                                        <p:tav tm="100000">
                                          <p:val>
                                            <p:strVal val="#ppt_x"/>
                                          </p:val>
                                        </p:tav>
                                      </p:tavLst>
                                    </p:anim>
                                    <p:anim calcmode="lin" valueType="num">
                                      <p:cBhvr additive="base">
                                        <p:cTn id="20" dur="10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3"/>
                                        </p:tgtEl>
                                        <p:attrNameLst>
                                          <p:attrName>style.visibility</p:attrName>
                                        </p:attrNameLst>
                                      </p:cBhvr>
                                      <p:to>
                                        <p:strVal val="visible"/>
                                      </p:to>
                                    </p:set>
                                    <p:anim calcmode="lin" valueType="num">
                                      <p:cBhvr additive="base">
                                        <p:cTn id="25" dur="1000" fill="hold"/>
                                        <p:tgtEl>
                                          <p:spTgt spid="33793"/>
                                        </p:tgtEl>
                                        <p:attrNameLst>
                                          <p:attrName>ppt_x</p:attrName>
                                        </p:attrNameLst>
                                      </p:cBhvr>
                                      <p:tavLst>
                                        <p:tav tm="0">
                                          <p:val>
                                            <p:strVal val="#ppt_x"/>
                                          </p:val>
                                        </p:tav>
                                        <p:tav tm="100000">
                                          <p:val>
                                            <p:strVal val="#ppt_x"/>
                                          </p:val>
                                        </p:tav>
                                      </p:tavLst>
                                    </p:anim>
                                    <p:anim calcmode="lin" valueType="num">
                                      <p:cBhvr additive="base">
                                        <p:cTn id="26" dur="1000" fill="hold"/>
                                        <p:tgtEl>
                                          <p:spTgt spid="3379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63">
                                            <p:txEl>
                                              <p:pRg st="2" end="2"/>
                                            </p:txEl>
                                          </p:spTgt>
                                        </p:tgtEl>
                                        <p:attrNameLst>
                                          <p:attrName>style.visibility</p:attrName>
                                        </p:attrNameLst>
                                      </p:cBhvr>
                                      <p:to>
                                        <p:strVal val="visible"/>
                                      </p:to>
                                    </p:set>
                                    <p:anim calcmode="lin" valueType="num">
                                      <p:cBhvr additive="base">
                                        <p:cTn id="31"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3795"/>
                                        </p:tgtEl>
                                        <p:attrNameLst>
                                          <p:attrName>style.visibility</p:attrName>
                                        </p:attrNameLst>
                                      </p:cBhvr>
                                      <p:to>
                                        <p:strVal val="visible"/>
                                      </p:to>
                                    </p:set>
                                    <p:anim calcmode="lin" valueType="num">
                                      <p:cBhvr additive="base">
                                        <p:cTn id="37" dur="1000" fill="hold"/>
                                        <p:tgtEl>
                                          <p:spTgt spid="33795"/>
                                        </p:tgtEl>
                                        <p:attrNameLst>
                                          <p:attrName>ppt_x</p:attrName>
                                        </p:attrNameLst>
                                      </p:cBhvr>
                                      <p:tavLst>
                                        <p:tav tm="0">
                                          <p:val>
                                            <p:strVal val="0-#ppt_w/2"/>
                                          </p:val>
                                        </p:tav>
                                        <p:tav tm="100000">
                                          <p:val>
                                            <p:strVal val="#ppt_x"/>
                                          </p:val>
                                        </p:tav>
                                      </p:tavLst>
                                    </p:anim>
                                    <p:anim calcmode="lin" valueType="num">
                                      <p:cBhvr additive="base">
                                        <p:cTn id="38" dur="10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6"/>
          <p:cNvSpPr txBox="1">
            <a:spLocks noChangeArrowheads="1"/>
          </p:cNvSpPr>
          <p:nvPr/>
        </p:nvSpPr>
        <p:spPr bwMode="auto">
          <a:xfrm>
            <a:off x="228600" y="838200"/>
            <a:ext cx="8382000" cy="1754326"/>
          </a:xfrm>
          <a:prstGeom prst="rect">
            <a:avLst/>
          </a:prstGeom>
          <a:noFill/>
          <a:ln w="9525">
            <a:noFill/>
            <a:miter lim="800000"/>
            <a:headEnd/>
            <a:tailEnd/>
          </a:ln>
        </p:spPr>
        <p:txBody>
          <a:bodyPr wrap="square">
            <a:spAutoFit/>
          </a:bodyPr>
          <a:lstStyle/>
          <a:p>
            <a:pPr algn="just">
              <a:spcBef>
                <a:spcPct val="50000"/>
              </a:spcBef>
              <a:defRPr/>
            </a:pPr>
            <a:r>
              <a:rPr lang="en-US" sz="2400" dirty="0" smtClean="0"/>
              <a:t>When electrons move, they carry electrical energy from one place to another. This is called current electricity or an electric current. Electricity can move around a circuit in two different ways.</a:t>
            </a:r>
            <a:endParaRPr lang="en-US" sz="2400" b="1" dirty="0" smtClean="0">
              <a:solidFill>
                <a:schemeClr val="accent1">
                  <a:lumMod val="50000"/>
                </a:schemeClr>
              </a:solidFill>
              <a:latin typeface="SutonnyOMJ" pitchFamily="2" charset="0"/>
              <a:cs typeface="SutonnyOMJ" pitchFamily="2" charset="0"/>
            </a:endParaRPr>
          </a:p>
          <a:p>
            <a:pPr algn="just">
              <a:spcBef>
                <a:spcPct val="50000"/>
              </a:spcBef>
              <a:defRPr/>
            </a:pPr>
            <a:endParaRPr lang="en-US" sz="2400" b="1" dirty="0">
              <a:solidFill>
                <a:schemeClr val="accent1">
                  <a:lumMod val="50000"/>
                </a:schemeClr>
              </a:solidFill>
              <a:latin typeface="SutonnyOMJ" pitchFamily="2" charset="0"/>
              <a:cs typeface="SutonnyOMJ" pitchFamily="2" charset="0"/>
            </a:endParaRPr>
          </a:p>
        </p:txBody>
      </p:sp>
      <p:sp>
        <p:nvSpPr>
          <p:cNvPr id="5" name="Rectangle 4"/>
          <p:cNvSpPr/>
          <p:nvPr/>
        </p:nvSpPr>
        <p:spPr>
          <a:xfrm>
            <a:off x="5867400" y="6400800"/>
            <a:ext cx="2819400" cy="457200"/>
          </a:xfrm>
          <a:prstGeom prst="rect">
            <a:avLst/>
          </a:prstGeom>
          <a:blipFill>
            <a:blip r:embed="rId3"/>
            <a:tile tx="0" ty="0" sx="100000" sy="100000" flip="none" algn="tl"/>
          </a:blipFill>
          <a:ln>
            <a:solidFill>
              <a:schemeClr val="accent1">
                <a:lumMod val="40000"/>
                <a:lumOff val="6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3124200" y="228600"/>
            <a:ext cx="3810000" cy="523220"/>
          </a:xfrm>
          <a:prstGeom prst="rect">
            <a:avLst/>
          </a:prstGeom>
        </p:spPr>
        <p:txBody>
          <a:bodyPr wrap="square">
            <a:spAutoFit/>
          </a:bodyPr>
          <a:lstStyle/>
          <a:p>
            <a:r>
              <a:rPr lang="en-US" sz="2800" b="1" dirty="0" smtClean="0"/>
              <a:t>Current Electricity</a:t>
            </a:r>
            <a:endParaRPr lang="en-US" sz="2800" b="1" dirty="0"/>
          </a:p>
        </p:txBody>
      </p:sp>
      <p:sp>
        <p:nvSpPr>
          <p:cNvPr id="8" name="Text Box 6"/>
          <p:cNvSpPr txBox="1">
            <a:spLocks noChangeArrowheads="1"/>
          </p:cNvSpPr>
          <p:nvPr/>
        </p:nvSpPr>
        <p:spPr bwMode="auto">
          <a:xfrm>
            <a:off x="228600" y="2133600"/>
            <a:ext cx="3657600" cy="1015663"/>
          </a:xfrm>
          <a:prstGeom prst="rect">
            <a:avLst/>
          </a:prstGeom>
          <a:noFill/>
          <a:ln w="9525">
            <a:noFill/>
            <a:miter lim="800000"/>
            <a:headEnd/>
            <a:tailEnd/>
          </a:ln>
        </p:spPr>
        <p:txBody>
          <a:bodyPr wrap="square">
            <a:spAutoFit/>
          </a:bodyPr>
          <a:lstStyle/>
          <a:p>
            <a:pPr algn="just">
              <a:spcBef>
                <a:spcPct val="50000"/>
              </a:spcBef>
              <a:buFont typeface="Wingdings" pitchFamily="2" charset="2"/>
              <a:buChar char="Ø"/>
              <a:defRPr/>
            </a:pPr>
            <a:r>
              <a:rPr lang="en-US" sz="2400" b="1" dirty="0" smtClean="0">
                <a:solidFill>
                  <a:schemeClr val="accent1">
                    <a:lumMod val="50000"/>
                  </a:schemeClr>
                </a:solidFill>
                <a:latin typeface="SutonnyOMJ" pitchFamily="2" charset="0"/>
                <a:cs typeface="SutonnyOMJ" pitchFamily="2" charset="0"/>
              </a:rPr>
              <a:t>Direct Current (DC)</a:t>
            </a:r>
          </a:p>
          <a:p>
            <a:pPr algn="just">
              <a:spcBef>
                <a:spcPct val="50000"/>
              </a:spcBef>
              <a:buFont typeface="Wingdings" pitchFamily="2" charset="2"/>
              <a:buChar char="Ø"/>
              <a:defRPr/>
            </a:pPr>
            <a:r>
              <a:rPr lang="en-US" sz="2400" b="1" dirty="0" smtClean="0">
                <a:solidFill>
                  <a:schemeClr val="accent1">
                    <a:lumMod val="50000"/>
                  </a:schemeClr>
                </a:solidFill>
                <a:latin typeface="SutonnyOMJ" pitchFamily="2" charset="0"/>
                <a:cs typeface="SutonnyOMJ" pitchFamily="2" charset="0"/>
              </a:rPr>
              <a:t>Alternating Current (AC)</a:t>
            </a:r>
            <a:endParaRPr lang="en-US" sz="2400" b="1" dirty="0">
              <a:solidFill>
                <a:schemeClr val="accent1">
                  <a:lumMod val="50000"/>
                </a:schemeClr>
              </a:solidFill>
              <a:latin typeface="SutonnyOMJ" pitchFamily="2" charset="0"/>
              <a:cs typeface="SutonnyOMJ" pitchFamily="2" charset="0"/>
            </a:endParaRPr>
          </a:p>
        </p:txBody>
      </p:sp>
      <p:sp>
        <p:nvSpPr>
          <p:cNvPr id="29703" name="AutoShape 7" descr="Image result for ac current and dc current"/>
          <p:cNvSpPr>
            <a:spLocks noChangeAspect="1" noChangeArrowheads="1"/>
          </p:cNvSpPr>
          <p:nvPr/>
        </p:nvSpPr>
        <p:spPr bwMode="auto">
          <a:xfrm>
            <a:off x="155575" y="-1371600"/>
            <a:ext cx="45720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9704" name="Picture 8"/>
          <p:cNvPicPr>
            <a:picLocks noChangeAspect="1" noChangeArrowheads="1"/>
          </p:cNvPicPr>
          <p:nvPr/>
        </p:nvPicPr>
        <p:blipFill>
          <a:blip r:embed="rId4"/>
          <a:srcRect/>
          <a:stretch>
            <a:fillRect/>
          </a:stretch>
        </p:blipFill>
        <p:spPr bwMode="auto">
          <a:xfrm>
            <a:off x="4495800" y="3238500"/>
            <a:ext cx="4572000" cy="2857500"/>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pPr>
              <a:defRPr/>
            </a:pPr>
            <a:fld id="{A380A12F-18E7-4FE7-B885-8F41D92C0B65}" type="slidenum">
              <a:rPr lang="en-US" smtClean="0"/>
              <a:pPr>
                <a:defRPr/>
              </a:pPr>
              <a:t>9</a:t>
            </a:fld>
            <a:endParaRPr lang="en-US" dirty="0"/>
          </a:p>
        </p:txBody>
      </p:sp>
      <p:sp>
        <p:nvSpPr>
          <p:cNvPr id="12" name="Footer Placeholder 11"/>
          <p:cNvSpPr>
            <a:spLocks noGrp="1"/>
          </p:cNvSpPr>
          <p:nvPr>
            <p:ph type="ftr" sz="quarter" idx="11"/>
          </p:nvPr>
        </p:nvSpPr>
        <p:spPr/>
        <p:txBody>
          <a:bodyPr/>
          <a:lstStyle/>
          <a:p>
            <a:pPr>
              <a:defRPr/>
            </a:pPr>
            <a:r>
              <a:rPr lang="en-US" smtClean="0"/>
              <a:t>© Mir Shafiul Islam</a:t>
            </a:r>
            <a:endParaRPr lang="en-US"/>
          </a:p>
        </p:txBody>
      </p:sp>
      <p:pic>
        <p:nvPicPr>
          <p:cNvPr id="1026" name="Picture 2"/>
          <p:cNvPicPr>
            <a:picLocks noChangeAspect="1" noChangeArrowheads="1"/>
          </p:cNvPicPr>
          <p:nvPr/>
        </p:nvPicPr>
        <p:blipFill>
          <a:blip r:embed="rId5"/>
          <a:srcRect/>
          <a:stretch>
            <a:fillRect/>
          </a:stretch>
        </p:blipFill>
        <p:spPr bwMode="auto">
          <a:xfrm>
            <a:off x="133350" y="3733800"/>
            <a:ext cx="4286250" cy="21526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87"/>
                                        </p:tgtEl>
                                        <p:attrNameLst>
                                          <p:attrName>style.visibility</p:attrName>
                                        </p:attrNameLst>
                                      </p:cBhvr>
                                      <p:to>
                                        <p:strVal val="visible"/>
                                      </p:to>
                                    </p:set>
                                    <p:anim calcmode="lin" valueType="num">
                                      <p:cBhvr additive="base">
                                        <p:cTn id="12" dur="1000" fill="hold"/>
                                        <p:tgtEl>
                                          <p:spTgt spid="41987"/>
                                        </p:tgtEl>
                                        <p:attrNameLst>
                                          <p:attrName>ppt_x</p:attrName>
                                        </p:attrNameLst>
                                      </p:cBhvr>
                                      <p:tavLst>
                                        <p:tav tm="0">
                                          <p:val>
                                            <p:strVal val="#ppt_x"/>
                                          </p:val>
                                        </p:tav>
                                        <p:tav tm="100000">
                                          <p:val>
                                            <p:strVal val="#ppt_x"/>
                                          </p:val>
                                        </p:tav>
                                      </p:tavLst>
                                    </p:anim>
                                    <p:anim calcmode="lin" valueType="num">
                                      <p:cBhvr additive="base">
                                        <p:cTn id="13" dur="1000" fill="hold"/>
                                        <p:tgtEl>
                                          <p:spTgt spid="419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down)">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1000" fill="hold"/>
                                        <p:tgtEl>
                                          <p:spTgt spid="1026"/>
                                        </p:tgtEl>
                                        <p:attrNameLst>
                                          <p:attrName>ppt_x</p:attrName>
                                        </p:attrNameLst>
                                      </p:cBhvr>
                                      <p:tavLst>
                                        <p:tav tm="0">
                                          <p:val>
                                            <p:strVal val="0-#ppt_w/2"/>
                                          </p:val>
                                        </p:tav>
                                        <p:tav tm="100000">
                                          <p:val>
                                            <p:strVal val="#ppt_x"/>
                                          </p:val>
                                        </p:tav>
                                      </p:tavLst>
                                    </p:anim>
                                    <p:anim calcmode="lin" valueType="num">
                                      <p:cBhvr additive="base">
                                        <p:cTn id="24"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9704"/>
                                        </p:tgtEl>
                                        <p:attrNameLst>
                                          <p:attrName>style.visibility</p:attrName>
                                        </p:attrNameLst>
                                      </p:cBhvr>
                                      <p:to>
                                        <p:strVal val="visible"/>
                                      </p:to>
                                    </p:set>
                                    <p:anim calcmode="lin" valueType="num">
                                      <p:cBhvr additive="base">
                                        <p:cTn id="29" dur="1000" fill="hold"/>
                                        <p:tgtEl>
                                          <p:spTgt spid="29704"/>
                                        </p:tgtEl>
                                        <p:attrNameLst>
                                          <p:attrName>ppt_x</p:attrName>
                                        </p:attrNameLst>
                                      </p:cBhvr>
                                      <p:tavLst>
                                        <p:tav tm="0">
                                          <p:val>
                                            <p:strVal val="1+#ppt_w/2"/>
                                          </p:val>
                                        </p:tav>
                                        <p:tav tm="100000">
                                          <p:val>
                                            <p:strVal val="#ppt_x"/>
                                          </p:val>
                                        </p:tav>
                                      </p:tavLst>
                                    </p:anim>
                                    <p:anim calcmode="lin" valueType="num">
                                      <p:cBhvr additive="base">
                                        <p:cTn id="30" dur="1000" fill="hold"/>
                                        <p:tgtEl>
                                          <p:spTgt spid="29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3D TEXT1" val="Chapter 1"/>
  <p:tag name="POWER3D FONT1" val="Arial"/>
  <p:tag name="POWER3D TITLE OPTIONS1" val="1 1 0 100"/>
  <p:tag name="POWER3D IMAGE00" val="C:\Documents and Settings\default\My Documents\My Pictures\Crystal Graphics\David's Lightning-2.jpg"/>
  <p:tag name="POWER3D TITLE" val="C:\Program Files\PowerPlugs\3D Titles\Volume I\\wheel.p3d"/>
  <p:tag name="POWER3D TITLE SOUND" val="Overture"/>
  <p:tag name="POWER3D TITLE OPTIONS" val="0 -1 263027 Reverse"/>
  <p:tag name="POWER3D TEXT0" val="Principles of Electric Circuits"/>
  <p:tag name="POWER3D FONT0" val="Arial"/>
  <p:tag name="POWER3D TITLE OPTIONS0" val="1 1 0 100"/>
</p:tagLst>
</file>

<file path=ppt/tags/tag10.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3.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1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EXT1" val="Chapter 1"/>
  <p:tag name="POWER3D FONT1" val="Arial"/>
  <p:tag name="POWER3D TITLE OPTIONS1" val="1 1 0 100"/>
  <p:tag name="POWER3D IMAGE00" val="C:\Documents and Settings\default\My Documents\My Pictures\Crystal Graphics\David's Lightning-2.jpg"/>
  <p:tag name="POWER3D TITLE" val="C:\Program Files\PowerPlugs\3D Titles\Volume I\\wheel.p3d"/>
  <p:tag name="POWER3D TITLE SOUND" val="Overture"/>
  <p:tag name="POWER3D TITLE OPTIONS" val="0 -1 263027 Reverse"/>
  <p:tag name="POWER3D TEXT0" val="Principles of Electric Circuits"/>
  <p:tag name="POWER3D FONT0" val="Arial"/>
  <p:tag name="POWER3D TITLE OPTIONS0" val="1 1 0 100"/>
</p:tagLst>
</file>

<file path=ppt/tags/tag3.xml><?xml version="1.0" encoding="utf-8"?>
<p:tagLst xmlns:a="http://schemas.openxmlformats.org/drawingml/2006/main" xmlns:r="http://schemas.openxmlformats.org/officeDocument/2006/relationships" xmlns:p="http://schemas.openxmlformats.org/presentationml/2006/main">
  <p:tag name="POWER3D TEXT1" val="Chapter 1"/>
  <p:tag name="POWER3D FONT1" val="Arial"/>
  <p:tag name="POWER3D TITLE OPTIONS1" val="1 1 0 100"/>
  <p:tag name="POWER3D IMAGE00" val="C:\Documents and Settings\default\My Documents\My Pictures\Crystal Graphics\David's Lightning-2.jpg"/>
  <p:tag name="POWER3D TITLE" val="C:\Program Files\PowerPlugs\3D Titles\Volume I\\wheel.p3d"/>
  <p:tag name="POWER3D TITLE SOUND" val="Overture"/>
  <p:tag name="POWER3D TITLE OPTIONS" val="0 -1 263027 Reverse"/>
  <p:tag name="POWER3D TEXT0" val="Principles of Electric Circuits"/>
  <p:tag name="POWER3D FONT0" val="Arial"/>
  <p:tag name="POWER3D TITLE OPTIONS0" val="1 1 0 100"/>
</p:tagLst>
</file>

<file path=ppt/tags/tag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OPTIONS" val="Medium "/>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Trek</Template>
  <TotalTime>44165</TotalTime>
  <Words>1441</Words>
  <Application>Microsoft PowerPoint</Application>
  <PresentationFormat>On-screen Show (4:3)</PresentationFormat>
  <Paragraphs>261</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Slide 1</vt:lpstr>
      <vt:lpstr>Slide 2</vt:lpstr>
      <vt:lpstr>About the Course</vt:lpstr>
      <vt:lpstr>Assessment  </vt:lpstr>
      <vt:lpstr>Assessment - detail</vt:lpstr>
      <vt:lpstr> Tests Cycle Diagram</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Buchla</dc:creator>
  <cp:lastModifiedBy>SHAFI_YAFI</cp:lastModifiedBy>
  <cp:revision>378</cp:revision>
  <dcterms:created xsi:type="dcterms:W3CDTF">2002-10-13T15:29:44Z</dcterms:created>
  <dcterms:modified xsi:type="dcterms:W3CDTF">2020-05-29T01:30:58Z</dcterms:modified>
</cp:coreProperties>
</file>