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267" r:id="rId3"/>
    <p:sldId id="258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DCE15FE-36A0-4BDE-8A85-7E1ED4A9D521}" type="datetimeFigureOut">
              <a:rPr lang="en-US" smtClean="0"/>
              <a:pPr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78EFC1F-642D-4211-A216-E1FD4EA4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3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9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4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5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2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15FE-36A0-4BDE-8A85-7E1ED4A9D521}" type="datetimeFigureOut">
              <a:rPr lang="en-US" smtClean="0"/>
              <a:pPr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FC1F-642D-4211-A216-E1FD4EA4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593C0D-41F8-41A6-8712-F38B312EC135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AF8F6A-3D6B-4E2A-B710-443B38C1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38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1964267"/>
            <a:ext cx="9879965" cy="2421464"/>
          </a:xfrm>
        </p:spPr>
        <p:txBody>
          <a:bodyPr>
            <a:noAutofit/>
          </a:bodyPr>
          <a:lstStyle/>
          <a:p>
            <a:pPr algn="ctr"/>
            <a:r>
              <a:rPr lang="en-US" sz="11500" b="1" cap="none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cap="none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356350"/>
            <a:ext cx="2844800" cy="365125"/>
          </a:xfrm>
        </p:spPr>
        <p:txBody>
          <a:bodyPr>
            <a:normAutofit/>
          </a:bodyPr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5" b="3429"/>
          <a:stretch/>
        </p:blipFill>
        <p:spPr>
          <a:xfrm>
            <a:off x="0" y="1"/>
            <a:ext cx="12192000" cy="38143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78" y="3814354"/>
            <a:ext cx="4235453" cy="3043645"/>
          </a:xfrm>
          <a:prstGeom prst="rect">
            <a:avLst/>
          </a:prstGeom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4355"/>
            <a:ext cx="4229278" cy="30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লসের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লোডশেডিং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7623" y="1964267"/>
            <a:ext cx="8952502" cy="2421464"/>
          </a:xfrm>
        </p:spPr>
        <p:txBody>
          <a:bodyPr>
            <a:noAutofit/>
          </a:bodyPr>
          <a:lstStyle/>
          <a:p>
            <a:r>
              <a:rPr lang="en-US" sz="11500" b="1" cap="none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cap="none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356350"/>
            <a:ext cx="2844800" cy="365125"/>
          </a:xfrm>
        </p:spPr>
        <p:txBody>
          <a:bodyPr>
            <a:normAutofit/>
          </a:bodyPr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2259874"/>
            <a:ext cx="4088675" cy="4598126"/>
          </a:xfrm>
          <a:prstGeom prst="snipRoundRect">
            <a:avLst>
              <a:gd name="adj1" fmla="val 0"/>
              <a:gd name="adj2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বি.এস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এম.এসসি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সাগরনাল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01712-876461</a:t>
            </a:r>
          </a:p>
          <a:p>
            <a:pPr algn="ctr"/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saif2175@gmail.com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4088675" y="2926080"/>
            <a:ext cx="4075611" cy="3931920"/>
          </a:xfrm>
          <a:prstGeom prst="snipRoundRect">
            <a:avLst>
              <a:gd name="adj1" fmla="val 0"/>
              <a:gd name="adj2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u="sng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ৎ)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লোডশেডিং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32" y1="88663" x2="94068" y2="86125"/>
                        <a14:foregroundMark x1="50847" y1="63621" x2="72034" y2="89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50" y="1831182"/>
            <a:ext cx="4014650" cy="5026818"/>
          </a:xfrm>
          <a:prstGeom prst="snip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9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2" y="137907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 err="1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cap="none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cap="none" dirty="0" err="1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শিরনাম</a:t>
            </a:r>
            <a:endParaRPr lang="en-US" sz="4800" cap="none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5435" y="2377199"/>
            <a:ext cx="10131425" cy="24952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লোডশেডিং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0"/>
            <a:ext cx="6065520" cy="3487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26480" cy="348778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7783"/>
            <a:ext cx="6126480" cy="337021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15329" r="6309" b="3286"/>
          <a:stretch/>
        </p:blipFill>
        <p:spPr>
          <a:xfrm>
            <a:off x="6126480" y="3487783"/>
            <a:ext cx="6065520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লসের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লোডশেডিং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10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08858"/>
            <a:ext cx="10131425" cy="1456267"/>
          </a:xfrm>
        </p:spPr>
        <p:txBody>
          <a:bodyPr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লসঃ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1235"/>
            <a:ext cx="10131425" cy="41975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মনিটোরিং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22" y="2804161"/>
            <a:ext cx="4190727" cy="27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115683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লসের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1" y="1907177"/>
            <a:ext cx="10131425" cy="237744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বিচ্ছিন্নকরণ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মনিটরিং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জোরদারকরন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17" y="1725283"/>
            <a:ext cx="4532811" cy="30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2" y="489857"/>
            <a:ext cx="7086599" cy="1456267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লোডশেডিং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02" y="1946124"/>
            <a:ext cx="7086599" cy="3649133"/>
          </a:xfrm>
        </p:spPr>
        <p:txBody>
          <a:bodyPr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সাবস্টেসনকে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লোডশেডিং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42" y="0"/>
            <a:ext cx="5461058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লোডশেডিং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কারনঃ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900196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6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6" id="{CCA4CA2A-9531-4A51-A09B-40F8359F83A6}" vid="{0639C95C-BBB6-4F57-9B63-2B473F4049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Theme16</Template>
  <TotalTime>117</TotalTime>
  <Words>175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Wingdings</vt:lpstr>
      <vt:lpstr>Theme16</vt:lpstr>
      <vt:lpstr>সবাইকে স্বাগতম</vt:lpstr>
      <vt:lpstr>PowerPoint Presentation</vt:lpstr>
      <vt:lpstr>পাঠ শিরনাম</vt:lpstr>
      <vt:lpstr>PowerPoint Presentation</vt:lpstr>
      <vt:lpstr>শিখনফলঃ</vt:lpstr>
      <vt:lpstr>সিস্টেম লসঃ</vt:lpstr>
      <vt:lpstr>সিস্টেম লসের প্রতিকারঃ</vt:lpstr>
      <vt:lpstr>লোডশেডিং</vt:lpstr>
      <vt:lpstr>লোডশেডিং এর কারনঃ</vt:lpstr>
      <vt:lpstr>PowerPoint Presentation</vt:lpstr>
      <vt:lpstr>বাড়ির কাজ</vt:lpstr>
      <vt:lpstr>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user</dc:creator>
  <cp:lastModifiedBy>Windows User</cp:lastModifiedBy>
  <cp:revision>15</cp:revision>
  <dcterms:created xsi:type="dcterms:W3CDTF">2020-08-07T14:45:55Z</dcterms:created>
  <dcterms:modified xsi:type="dcterms:W3CDTF">2020-08-11T05:38:55Z</dcterms:modified>
</cp:coreProperties>
</file>