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8532" autoAdjust="0"/>
  </p:normalViewPr>
  <p:slideViewPr>
    <p:cSldViewPr>
      <p:cViewPr>
        <p:scale>
          <a:sx n="78" d="100"/>
          <a:sy n="78" d="100"/>
        </p:scale>
        <p:origin x="-58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3343" y="1892974"/>
            <a:ext cx="45720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143000"/>
            <a:ext cx="8229600" cy="521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2286000" y="381000"/>
            <a:ext cx="4419600" cy="709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olaimanLipi"/>
                <a:cs typeface="SolaimanLipi"/>
              </a:rPr>
              <a:t>সবাইকে শুভেচ্ছা 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SolaimanLipi"/>
              <a:cs typeface="SolaimanLip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8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990600" y="304800"/>
            <a:ext cx="7315200" cy="1905000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</a:rPr>
              <a:t>wK‡kvi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</a:rPr>
              <a:t>Aciv‡ai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</a:rPr>
              <a:t>cÖfve</a:t>
            </a:r>
            <a:endParaRPr lang="en-US" sz="5400" dirty="0">
              <a:solidFill>
                <a:srgbClr val="0070C0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514600"/>
            <a:ext cx="899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dirty="0" smtClean="0">
                <a:latin typeface="SutonnyMJ" pitchFamily="2" charset="0"/>
              </a:rPr>
              <a:t>1. </a:t>
            </a:r>
            <a:r>
              <a:rPr lang="en-US" sz="4400" dirty="0" err="1" smtClean="0">
                <a:latin typeface="SutonnyMJ" pitchFamily="2" charset="0"/>
              </a:rPr>
              <a:t>Pzwi,WvKvwZ,c‡KUgviv,wQbZvB</a:t>
            </a:r>
            <a:r>
              <a:rPr lang="en-US" sz="4400" dirty="0" smtClean="0">
                <a:latin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</a:rPr>
              <a:t>e‡o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hvq</a:t>
            </a:r>
            <a:r>
              <a:rPr lang="en-US" sz="4400" dirty="0" smtClean="0">
                <a:latin typeface="SutonnyMJ" pitchFamily="2" charset="0"/>
              </a:rPr>
              <a:t>|</a:t>
            </a:r>
          </a:p>
          <a:p>
            <a:pPr lvl="1"/>
            <a:r>
              <a:rPr lang="en-US" sz="4400" dirty="0" smtClean="0">
                <a:latin typeface="SutonnyMJ" pitchFamily="2" charset="0"/>
              </a:rPr>
              <a:t>2. </a:t>
            </a:r>
            <a:r>
              <a:rPr lang="en-US" sz="4400" dirty="0" err="1" smtClean="0">
                <a:latin typeface="SutonnyMJ" pitchFamily="2" charset="0"/>
              </a:rPr>
              <a:t>AvBb</a:t>
            </a:r>
            <a:r>
              <a:rPr lang="en-US" sz="4400" dirty="0" smtClean="0">
                <a:latin typeface="SutonnyMJ" pitchFamily="2" charset="0"/>
              </a:rPr>
              <a:t>  k„•</a:t>
            </a:r>
            <a:r>
              <a:rPr lang="en-US" sz="4400" dirty="0" err="1" smtClean="0">
                <a:latin typeface="SutonnyMJ" pitchFamily="2" charset="0"/>
              </a:rPr>
              <a:t>Ljv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cwiw¯’wZi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AebwZ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</a:rPr>
              <a:t>|</a:t>
            </a:r>
          </a:p>
          <a:p>
            <a:r>
              <a:rPr lang="en-US" sz="4400" dirty="0" smtClean="0">
                <a:latin typeface="SutonnyMJ" pitchFamily="2" charset="0"/>
              </a:rPr>
              <a:t>   3. </a:t>
            </a:r>
            <a:r>
              <a:rPr lang="en-US" sz="4400" dirty="0" err="1" smtClean="0">
                <a:latin typeface="SutonnyMJ" pitchFamily="2" charset="0"/>
              </a:rPr>
              <a:t>cvwievwiK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kvwšÍ</a:t>
            </a:r>
            <a:r>
              <a:rPr lang="en-US" sz="4400" dirty="0" smtClean="0">
                <a:latin typeface="SutonnyMJ" pitchFamily="2" charset="0"/>
              </a:rPr>
              <a:t> k„•</a:t>
            </a:r>
            <a:r>
              <a:rPr lang="en-US" sz="4400" dirty="0" err="1" smtClean="0">
                <a:latin typeface="SutonnyMJ" pitchFamily="2" charset="0"/>
              </a:rPr>
              <a:t>Ljv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webô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</a:rPr>
              <a:t>|</a:t>
            </a:r>
          </a:p>
          <a:p>
            <a:r>
              <a:rPr lang="en-US" sz="4400" dirty="0" smtClean="0">
                <a:latin typeface="SutonnyMJ" pitchFamily="2" charset="0"/>
              </a:rPr>
              <a:t>   4. </a:t>
            </a:r>
            <a:r>
              <a:rPr lang="en-US" sz="4400" dirty="0" err="1" smtClean="0">
                <a:latin typeface="SutonnyMJ" pitchFamily="2" charset="0"/>
              </a:rPr>
              <a:t>mvgvwRK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g~j</a:t>
            </a:r>
            <a:r>
              <a:rPr lang="en-US" sz="4400" dirty="0" smtClean="0">
                <a:latin typeface="SutonnyMJ" pitchFamily="2" charset="0"/>
              </a:rPr>
              <a:t>¨‡</a:t>
            </a:r>
            <a:r>
              <a:rPr lang="en-US" sz="4400" dirty="0" err="1" smtClean="0">
                <a:latin typeface="SutonnyMJ" pitchFamily="2" charset="0"/>
              </a:rPr>
              <a:t>ev‡ai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Aeÿq</a:t>
            </a:r>
            <a:r>
              <a:rPr lang="en-US" sz="4400" dirty="0" smtClean="0">
                <a:latin typeface="SutonnyMJ" pitchFamily="2" charset="0"/>
              </a:rPr>
              <a:t> N‡U|</a:t>
            </a:r>
          </a:p>
          <a:p>
            <a:r>
              <a:rPr lang="en-US" sz="4400" dirty="0" smtClean="0">
                <a:latin typeface="SutonnyMJ" pitchFamily="2" charset="0"/>
              </a:rPr>
              <a:t>   5. </a:t>
            </a:r>
            <a:r>
              <a:rPr lang="en-US" sz="4400" dirty="0" err="1" smtClean="0">
                <a:latin typeface="SutonnyMJ" pitchFamily="2" charset="0"/>
              </a:rPr>
              <a:t>mvgvwRK</a:t>
            </a:r>
            <a:r>
              <a:rPr lang="en-US" sz="4400" dirty="0" smtClean="0">
                <a:latin typeface="SutonnyMJ" pitchFamily="2" charset="0"/>
              </a:rPr>
              <a:t> k„•</a:t>
            </a:r>
            <a:r>
              <a:rPr lang="en-US" sz="4400" dirty="0" err="1" smtClean="0">
                <a:latin typeface="SutonnyMJ" pitchFamily="2" charset="0"/>
              </a:rPr>
              <a:t>Ljv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webô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</a:rPr>
              <a:t>|</a:t>
            </a:r>
          </a:p>
          <a:p>
            <a:r>
              <a:rPr lang="en-US" sz="4400" dirty="0" smtClean="0">
                <a:latin typeface="SutonnyMJ" pitchFamily="2" charset="0"/>
              </a:rPr>
              <a:t>   6 .Ly‡bi </a:t>
            </a:r>
            <a:r>
              <a:rPr lang="en-US" sz="4400" dirty="0" err="1" smtClean="0">
                <a:latin typeface="SutonnyMJ" pitchFamily="2" charset="0"/>
              </a:rPr>
              <a:t>NUbv</a:t>
            </a:r>
            <a:r>
              <a:rPr lang="en-US" sz="4400" dirty="0" smtClean="0">
                <a:latin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</a:rPr>
              <a:t>e‡o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hvq</a:t>
            </a:r>
            <a:r>
              <a:rPr lang="en-US" sz="4400" dirty="0" smtClean="0">
                <a:latin typeface="SutonnyMJ" pitchFamily="2" charset="0"/>
              </a:rPr>
              <a:t>|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0" y="0"/>
            <a:ext cx="9144000" cy="1905000"/>
          </a:xfrm>
          <a:prstGeom prst="star24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</a:rPr>
              <a:t>cÖwZ‡iv‡ai</a:t>
            </a:r>
            <a:r>
              <a:rPr lang="en-US" sz="6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</a:rPr>
              <a:t>Dcvq</a:t>
            </a:r>
            <a:endParaRPr lang="en-US" sz="60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0" y="1981200"/>
            <a:ext cx="9144000" cy="48768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Awefve‡Ki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m‡PZbZv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I `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vwqZ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¡‡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eva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2. Av_©-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mvgvwRK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Kg©m~wP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MÖnb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3.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wkÿvi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my‡hvM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m„wó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4.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wPËwe‡bv`‡bi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my‡hvM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m„wó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5. my¯’¨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cvwievwiK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cwi‡ek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  <a:endParaRPr lang="en-US" sz="40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2743200"/>
            <a:ext cx="9144000" cy="4114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Zvgv‡`i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Av‡k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cv‡k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msNwUZ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n‡q‡Q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Ggb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</a:rPr>
              <a:t>wK‡kvi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Aciv‡ai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NUbv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LvZvq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wjwce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×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K‡iv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  <a:endParaRPr lang="en-US" sz="4400" dirty="0">
              <a:solidFill>
                <a:schemeClr val="tx1"/>
              </a:solidFill>
              <a:latin typeface="SutonnyMJ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8915400" cy="2667000"/>
            <a:chOff x="0" y="0"/>
            <a:chExt cx="8915400" cy="2667000"/>
          </a:xfrm>
        </p:grpSpPr>
        <p:sp>
          <p:nvSpPr>
            <p:cNvPr id="4" name="Flowchart: Predefined Process 3"/>
            <p:cNvSpPr/>
            <p:nvPr/>
          </p:nvSpPr>
          <p:spPr>
            <a:xfrm>
              <a:off x="4191000" y="228600"/>
              <a:ext cx="4724400" cy="2362200"/>
            </a:xfrm>
            <a:prstGeom prst="flowChartPredefinedProces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solidFill>
                    <a:srgbClr val="0070C0"/>
                  </a:solidFill>
                  <a:latin typeface="SutonnyMJ" pitchFamily="2" charset="0"/>
                </a:rPr>
                <a:t>`</a:t>
              </a:r>
              <a:r>
                <a:rPr lang="en-US" sz="7200" dirty="0" err="1" smtClean="0">
                  <a:solidFill>
                    <a:srgbClr val="0070C0"/>
                  </a:solidFill>
                  <a:latin typeface="SutonnyMJ" pitchFamily="2" charset="0"/>
                </a:rPr>
                <a:t>jxq</a:t>
              </a:r>
              <a:r>
                <a:rPr lang="en-US" sz="7200" dirty="0" smtClean="0">
                  <a:solidFill>
                    <a:srgbClr val="0070C0"/>
                  </a:solidFill>
                  <a:latin typeface="SutonnyMJ" pitchFamily="2" charset="0"/>
                </a:rPr>
                <a:t> </a:t>
              </a:r>
              <a:r>
                <a:rPr lang="en-US" sz="7200" dirty="0" err="1" smtClean="0">
                  <a:solidFill>
                    <a:srgbClr val="0070C0"/>
                  </a:solidFill>
                  <a:latin typeface="SutonnyMJ" pitchFamily="2" charset="0"/>
                </a:rPr>
                <a:t>KvR</a:t>
              </a:r>
              <a:endParaRPr lang="en-US" sz="7200" dirty="0">
                <a:solidFill>
                  <a:srgbClr val="0070C0"/>
                </a:solidFill>
                <a:latin typeface="SutonnyMJ" pitchFamily="2" charset="0"/>
              </a:endParaRPr>
            </a:p>
          </p:txBody>
        </p:sp>
        <p:pic>
          <p:nvPicPr>
            <p:cNvPr id="7" name="Picture 6" descr="1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267200" cy="2667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9"/>
          <p:cNvSpPr/>
          <p:nvPr/>
        </p:nvSpPr>
        <p:spPr>
          <a:xfrm>
            <a:off x="0" y="5257800"/>
            <a:ext cx="9144000" cy="11430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*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wK‡kvi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Aciva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KZ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eQi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eq‡m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msNwUZ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nq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?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81000" y="152400"/>
            <a:ext cx="4572000" cy="1981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g~j¨vqb</a:t>
            </a:r>
            <a:endParaRPr lang="en-US" sz="4800" dirty="0">
              <a:solidFill>
                <a:srgbClr val="FFFF00"/>
              </a:solidFill>
              <a:latin typeface="SutonnyMJ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2209800"/>
            <a:ext cx="4724400" cy="2743200"/>
            <a:chOff x="152400" y="2209800"/>
            <a:chExt cx="4724400" cy="2743200"/>
          </a:xfrm>
        </p:grpSpPr>
        <p:pic>
          <p:nvPicPr>
            <p:cNvPr id="5" name="Picture 4" descr="K…K…K…K…KKK…„ (9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09800"/>
              <a:ext cx="4648200" cy="2133600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152400" y="4495800"/>
              <a:ext cx="4648200" cy="457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</a:rPr>
                <a:t>QwewU‡Z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</a:rPr>
                <a:t>  </a:t>
              </a:r>
              <a:r>
                <a:rPr lang="en-US" sz="2800" dirty="0" err="1" smtClean="0">
                  <a:solidFill>
                    <a:schemeClr val="tx1"/>
                  </a:solidFill>
                  <a:latin typeface="SutonnyMJ" pitchFamily="2" charset="0"/>
                </a:rPr>
                <a:t>wK</a:t>
              </a:r>
              <a:r>
                <a:rPr lang="en-US" sz="2800" dirty="0" smtClean="0">
                  <a:solidFill>
                    <a:schemeClr val="tx1"/>
                  </a:solidFill>
                  <a:latin typeface="SutonnyMJ" pitchFamily="2" charset="0"/>
                </a:rPr>
                <a:t> NU‡Q ?</a:t>
              </a:r>
              <a:endParaRPr lang="en-US" sz="2800" dirty="0">
                <a:solidFill>
                  <a:schemeClr val="tx1"/>
                </a:solidFill>
                <a:latin typeface="SutonnyMJ" pitchFamily="2" charset="0"/>
              </a:endParaRPr>
            </a:p>
          </p:txBody>
        </p:sp>
      </p:grpSp>
      <p:sp>
        <p:nvSpPr>
          <p:cNvPr id="9" name="Cloud 8"/>
          <p:cNvSpPr/>
          <p:nvPr/>
        </p:nvSpPr>
        <p:spPr>
          <a:xfrm>
            <a:off x="4953000" y="381000"/>
            <a:ext cx="4038600" cy="46482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wcZv-gvZv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mšÍv‡bi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m¤úK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wKiƒc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nIqv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DwPr</a:t>
            </a:r>
            <a:endParaRPr lang="en-US" sz="36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4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97146"/>
            <a:ext cx="8305800" cy="3983346"/>
          </a:xfrm>
          <a:prstGeom prst="rect">
            <a:avLst/>
          </a:prstGeom>
        </p:spPr>
      </p:pic>
      <p:sp>
        <p:nvSpPr>
          <p:cNvPr id="7" name="Cross 6"/>
          <p:cNvSpPr/>
          <p:nvPr/>
        </p:nvSpPr>
        <p:spPr>
          <a:xfrm>
            <a:off x="0" y="3352800"/>
            <a:ext cx="3505200" cy="685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SutonnyMJ" pitchFamily="2" charset="0"/>
              </a:rPr>
              <a:t>evwoi</a:t>
            </a:r>
            <a:r>
              <a:rPr lang="en-US" sz="6600" dirty="0" smtClean="0">
                <a:latin typeface="SutonnyMJ" pitchFamily="2" charset="0"/>
              </a:rPr>
              <a:t>  </a:t>
            </a:r>
            <a:r>
              <a:rPr lang="en-US" sz="6600" dirty="0" err="1" smtClean="0">
                <a:latin typeface="SutonnyMJ" pitchFamily="2" charset="0"/>
              </a:rPr>
              <a:t>KvR</a:t>
            </a:r>
            <a:endParaRPr lang="en-US" sz="6600" dirty="0"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3505200"/>
            <a:ext cx="59436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latin typeface="SutonnyMJ" pitchFamily="2" charset="0"/>
              </a:rPr>
              <a:t>wkï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wK‡kvi‡`i</a:t>
            </a:r>
            <a:r>
              <a:rPr lang="en-US" sz="3600" dirty="0" smtClean="0">
                <a:latin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</a:rPr>
              <a:t>Acivax</a:t>
            </a:r>
            <a:r>
              <a:rPr lang="en-US" sz="3600" dirty="0" smtClean="0">
                <a:latin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</a:rPr>
              <a:t>nIqvi</a:t>
            </a:r>
            <a:r>
              <a:rPr lang="en-US" sz="3600" dirty="0" smtClean="0">
                <a:latin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</a:rPr>
              <a:t>cQ‡b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KviY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KvR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</a:rPr>
              <a:t> ? </a:t>
            </a:r>
            <a:r>
              <a:rPr lang="en-US" sz="3600" dirty="0" err="1" smtClean="0">
                <a:latin typeface="SutonnyMJ" pitchFamily="2" charset="0"/>
              </a:rPr>
              <a:t>e¨vLv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</a:rPr>
              <a:t>|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2971800" cy="2675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7594600" cy="569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3276600"/>
            <a:ext cx="64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err="1" smtClean="0">
                <a:solidFill>
                  <a:srgbClr val="7030A0"/>
                </a:solidFill>
                <a:latin typeface="SutonnyMJ" pitchFamily="2" charset="0"/>
              </a:rPr>
              <a:t>ab¨ev</a:t>
            </a:r>
            <a:r>
              <a:rPr lang="en-US" sz="20000" dirty="0" smtClean="0">
                <a:solidFill>
                  <a:srgbClr val="7030A0"/>
                </a:solidFill>
                <a:latin typeface="SutonnyMJ" pitchFamily="2" charset="0"/>
              </a:rPr>
              <a:t>`</a:t>
            </a:r>
            <a:endParaRPr lang="en-US" sz="20000" dirty="0">
              <a:solidFill>
                <a:srgbClr val="7030A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400" y="304800"/>
            <a:ext cx="4876800" cy="4419600"/>
            <a:chOff x="152400" y="304800"/>
            <a:chExt cx="4876800" cy="4419600"/>
          </a:xfrm>
        </p:grpSpPr>
        <p:pic>
          <p:nvPicPr>
            <p:cNvPr id="7" name="Picture 6" descr="ph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304800"/>
              <a:ext cx="4876800" cy="4419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47800" y="1752600"/>
              <a:ext cx="24817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err="1" smtClean="0">
                  <a:solidFill>
                    <a:srgbClr val="7030A0"/>
                  </a:solidFill>
                  <a:latin typeface="SutonnyMJ" pitchFamily="2" charset="0"/>
                </a:rPr>
                <a:t>ab¨ev</a:t>
              </a:r>
              <a:r>
                <a:rPr lang="en-US" sz="8000" dirty="0" smtClean="0">
                  <a:solidFill>
                    <a:srgbClr val="7030A0"/>
                  </a:solidFill>
                  <a:latin typeface="SutonnyMJ" pitchFamily="2" charset="0"/>
                </a:rPr>
                <a:t>`</a:t>
              </a:r>
              <a:endParaRPr lang="en-US" sz="8000" dirty="0">
                <a:solidFill>
                  <a:srgbClr val="7030A0"/>
                </a:solidFill>
                <a:latin typeface="SutonnyMJ" pitchFamily="2" charset="0"/>
              </a:endParaRPr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7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72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48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434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2" descr="C:\Users\KUP\Desktop\suranj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2000" y="1447800"/>
            <a:ext cx="2979683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0" y="4724400"/>
            <a:ext cx="4114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bn-BD" sz="2400" dirty="0">
                <a:latin typeface="NikoshBAN" pitchFamily="2" charset="0"/>
              </a:rPr>
              <a:t>সুরঞ্জন কুম</a:t>
            </a:r>
            <a:r>
              <a:rPr lang="en-US" sz="2400" dirty="0">
                <a:latin typeface="NikoshBAN" pitchFamily="2" charset="0"/>
              </a:rPr>
              <a:t>া</a:t>
            </a:r>
            <a:r>
              <a:rPr lang="bn-BD" sz="2400" dirty="0">
                <a:latin typeface="NikoshBAN" pitchFamily="2" charset="0"/>
              </a:rPr>
              <a:t>র রায</a:t>
            </a:r>
          </a:p>
          <a:p>
            <a:pPr algn="ctr" eaLnBrk="0" hangingPunct="0"/>
            <a:r>
              <a:rPr lang="bn-BD" sz="2400" dirty="0">
                <a:latin typeface="NikoshBAN" pitchFamily="2" charset="0"/>
              </a:rPr>
              <a:t>সহকারী শিক্ষক </a:t>
            </a:r>
          </a:p>
          <a:p>
            <a:pPr algn="ctr" eaLnBrk="0" hangingPunct="0"/>
            <a:r>
              <a:rPr lang="bn-BD" sz="2000" dirty="0">
                <a:latin typeface="NikoshBAN" pitchFamily="2" charset="0"/>
              </a:rPr>
              <a:t>কালীগঞ্জ </a:t>
            </a:r>
            <a:r>
              <a:rPr lang="bn-BD" sz="2000" dirty="0" smtClean="0">
                <a:latin typeface="NikoshBAN" pitchFamily="2" charset="0"/>
              </a:rPr>
              <a:t>করিম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উদ্দিন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পাবলিক</a:t>
            </a:r>
            <a:r>
              <a:rPr lang="bn-BD" sz="2000" dirty="0" smtClean="0">
                <a:latin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</a:rPr>
              <a:t>পাইলট উচ্চ বিদ্যালয়</a:t>
            </a:r>
          </a:p>
          <a:p>
            <a:pPr algn="ctr" eaLnBrk="0" hangingPunct="0"/>
            <a:r>
              <a:rPr lang="bn-BD" sz="2400" dirty="0">
                <a:latin typeface="NikoshBAN" pitchFamily="2" charset="0"/>
              </a:rPr>
              <a:t>কালীগঞ্জ,লালমনিরহা</a:t>
            </a:r>
            <a:r>
              <a:rPr lang="bn-BD" sz="2400" dirty="0">
                <a:latin typeface="SutonnyMJ" pitchFamily="2" charset="0"/>
              </a:rPr>
              <a:t>ট।</a:t>
            </a:r>
            <a:endParaRPr lang="en-US" sz="2400" dirty="0">
              <a:latin typeface="SutonnyMJ" pitchFamily="2" charset="0"/>
            </a:endParaRPr>
          </a:p>
        </p:txBody>
      </p:sp>
      <p:pic>
        <p:nvPicPr>
          <p:cNvPr id="13" name="Picture 12" descr="9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00200"/>
            <a:ext cx="4495800" cy="54127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152400" y="1600200"/>
            <a:ext cx="4648200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loud 4"/>
          <p:cNvSpPr/>
          <p:nvPr/>
        </p:nvSpPr>
        <p:spPr>
          <a:xfrm>
            <a:off x="1371600" y="152400"/>
            <a:ext cx="61722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</a:rPr>
              <a:t>Qwe‡Z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wK</a:t>
            </a:r>
            <a:r>
              <a:rPr lang="en-US" sz="4000" dirty="0" smtClean="0">
                <a:latin typeface="SutonnyMJ" pitchFamily="2" charset="0"/>
              </a:rPr>
              <a:t> †`</a:t>
            </a:r>
            <a:r>
              <a:rPr lang="en-US" sz="4000" dirty="0" err="1" smtClean="0">
                <a:latin typeface="SutonnyMJ" pitchFamily="2" charset="0"/>
              </a:rPr>
              <a:t>Lv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hv</a:t>
            </a:r>
            <a:r>
              <a:rPr lang="en-US" sz="4000" dirty="0" smtClean="0">
                <a:latin typeface="SutonnyMJ" pitchFamily="2" charset="0"/>
              </a:rPr>
              <a:t>‡”Q ?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7" name="Picture 6" descr="images_4.jpe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5257800" y="4120662"/>
            <a:ext cx="3733800" cy="2584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447800"/>
            <a:ext cx="4191000" cy="2378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3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114800"/>
            <a:ext cx="4419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397441"/>
          </a:xfrm>
          <a:prstGeom prst="rect">
            <a:avLst/>
          </a:prstGeom>
        </p:spPr>
      </p:pic>
      <p:pic>
        <p:nvPicPr>
          <p:cNvPr id="5" name="Picture 4" descr="images 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62400"/>
            <a:ext cx="9143999" cy="28955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0" y="0"/>
            <a:ext cx="9144000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SutonnyMJ" pitchFamily="2" charset="0"/>
              </a:rPr>
              <a:t>cvV</a:t>
            </a:r>
            <a:r>
              <a:rPr lang="en-US" sz="8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SutonnyMJ" pitchFamily="2" charset="0"/>
              </a:rPr>
              <a:t>wk‡ivbvg</a:t>
            </a:r>
            <a:endParaRPr lang="en-US" sz="88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81000" y="228600"/>
            <a:ext cx="7543800" cy="1676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</a:rPr>
              <a:t>cvV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</a:rPr>
              <a:t>  †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</a:rPr>
              <a:t>k‡l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</a:rPr>
              <a:t>wkÿv_©xiv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</a:rPr>
              <a:t> t-</a:t>
            </a:r>
          </a:p>
        </p:txBody>
      </p:sp>
      <p:sp>
        <p:nvSpPr>
          <p:cNvPr id="4" name="Frame 3"/>
          <p:cNvSpPr/>
          <p:nvPr/>
        </p:nvSpPr>
        <p:spPr>
          <a:xfrm>
            <a:off x="304800" y="1981200"/>
            <a:ext cx="7848600" cy="3657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438400"/>
            <a:ext cx="7010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wK‡kvi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Aciv‡ai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avibv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e¨vL¨v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cvi‡e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|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wK‡kvi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Aciv‡ai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KviY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I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cÖfve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e¨vLv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Ki‡Z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cvi‡e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|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wK‡kvi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Aciva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cÖwZ‡iv‡ai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Dcvq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mgyn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wPwýZ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Ki‡Z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SutonnyMJ" pitchFamily="2" charset="0"/>
              </a:rPr>
              <a:t>cvi‡e</a:t>
            </a:r>
            <a:r>
              <a:rPr lang="en-US" sz="3200" dirty="0" smtClean="0">
                <a:solidFill>
                  <a:srgbClr val="0000FF"/>
                </a:solidFill>
                <a:latin typeface="SutonnyMJ" pitchFamily="2" charset="0"/>
              </a:rPr>
              <a:t>|</a:t>
            </a:r>
            <a:endParaRPr lang="en-US" sz="3200" dirty="0" smtClean="0">
              <a:solidFill>
                <a:srgbClr val="0000FF"/>
              </a:solidFill>
              <a:latin typeface="SutonnyMJ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 smtClean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0" y="0"/>
            <a:ext cx="9144000" cy="17526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cvV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Dc¯’vcb</a:t>
            </a:r>
            <a:endParaRPr lang="en-US" sz="54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438400"/>
            <a:ext cx="8534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0000FF"/>
                </a:solidFill>
                <a:latin typeface="SutonnyMJ" pitchFamily="2" charset="0"/>
              </a:rPr>
              <a:t>wK‡kvi</a:t>
            </a:r>
            <a:r>
              <a:rPr lang="en-US" sz="44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SutonnyMJ" pitchFamily="2" charset="0"/>
              </a:rPr>
              <a:t>Aciva</a:t>
            </a:r>
            <a:r>
              <a:rPr lang="en-US" sz="4400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SutonnyMJ" pitchFamily="2" charset="0"/>
              </a:rPr>
              <a:t>AcÖvß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eq</a:t>
            </a:r>
            <a:r>
              <a:rPr lang="en-US" sz="3200" dirty="0" smtClean="0">
                <a:latin typeface="SutonnyMJ" pitchFamily="2" charset="0"/>
              </a:rPr>
              <a:t>¯‹ †</a:t>
            </a:r>
            <a:r>
              <a:rPr lang="en-US" sz="3200" dirty="0" err="1" smtClean="0">
                <a:latin typeface="SutonnyMJ" pitchFamily="2" charset="0"/>
              </a:rPr>
              <a:t>Q‡j‡g‡q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wK‡kvi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wK‡kvix</a:t>
            </a:r>
            <a:r>
              <a:rPr lang="en-US" sz="3200" dirty="0" smtClean="0">
                <a:latin typeface="SutonnyMJ" pitchFamily="2" charset="0"/>
              </a:rPr>
              <a:t> KZ…©K </a:t>
            </a:r>
            <a:r>
              <a:rPr lang="en-US" sz="3200" dirty="0" err="1" smtClean="0">
                <a:latin typeface="SutonnyMJ" pitchFamily="2" charset="0"/>
              </a:rPr>
              <a:t>msNwUZ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wewfbœ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ai‡bi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Aciva‡K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wK‡kvi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Aciva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ejv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SutonnyMJ" pitchFamily="2" charset="0"/>
              </a:rPr>
              <a:t>7-16 </a:t>
            </a:r>
            <a:r>
              <a:rPr lang="en-US" sz="3200" dirty="0" err="1" smtClean="0">
                <a:latin typeface="SutonnyMJ" pitchFamily="2" charset="0"/>
              </a:rPr>
              <a:t>eQi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eqmx</a:t>
            </a:r>
            <a:r>
              <a:rPr lang="en-US" sz="3200" dirty="0" smtClean="0">
                <a:latin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</a:rPr>
              <a:t>Q‡j‡g‡q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Øviv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msNwUZ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AcivaB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wK‡kvi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Aciva</a:t>
            </a:r>
            <a:r>
              <a:rPr lang="en-US" sz="3200" dirty="0" smtClean="0">
                <a:latin typeface="SutonnyMJ" pitchFamily="2" charset="0"/>
              </a:rPr>
              <a:t>|</a:t>
            </a:r>
            <a:endParaRPr lang="en-US" sz="3200" dirty="0">
              <a:latin typeface="Sutonny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333685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Pzwi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</a:p>
          <a:p>
            <a:pPr marL="742950" indent="-742950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2.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Lyb</a:t>
            </a:r>
            <a:endParaRPr lang="en-US" sz="4800" dirty="0" smtClean="0">
              <a:solidFill>
                <a:schemeClr val="tx2">
                  <a:lumMod val="50000"/>
                </a:schemeClr>
              </a:solidFill>
              <a:latin typeface="SutonnyMJ" pitchFamily="2" charset="0"/>
            </a:endParaRPr>
          </a:p>
          <a:p>
            <a:pPr marL="742950" indent="-742950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3.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Ryqv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†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Ljv</a:t>
            </a:r>
            <a:endParaRPr lang="en-US" sz="4800" dirty="0" smtClean="0">
              <a:solidFill>
                <a:schemeClr val="tx2">
                  <a:lumMod val="50000"/>
                </a:schemeClr>
              </a:solidFill>
              <a:latin typeface="SutonnyMJ" pitchFamily="2" charset="0"/>
            </a:endParaRPr>
          </a:p>
          <a:p>
            <a:pPr marL="342900" indent="-342900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5. ¯‹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zj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cvjv‡bv</a:t>
            </a:r>
            <a:endParaRPr lang="en-US" sz="4800" dirty="0" smtClean="0">
              <a:solidFill>
                <a:schemeClr val="tx2">
                  <a:lumMod val="50000"/>
                </a:schemeClr>
              </a:solidFill>
              <a:latin typeface="SutonnyMJ" pitchFamily="2" charset="0"/>
            </a:endParaRPr>
          </a:p>
          <a:p>
            <a:pPr marL="342900" indent="-342900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6.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evwo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 †_‡K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cvjv‡bv</a:t>
            </a:r>
            <a:endParaRPr lang="en-US" sz="4800" dirty="0" smtClean="0">
              <a:solidFill>
                <a:schemeClr val="tx2">
                  <a:lumMod val="50000"/>
                </a:schemeClr>
              </a:solidFill>
              <a:latin typeface="SutonnyMJ" pitchFamily="2" charset="0"/>
            </a:endParaRPr>
          </a:p>
          <a:p>
            <a:pPr marL="342900" indent="-342900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</a:rPr>
              <a:t>7. ‡evgvevwR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524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2400" dirty="0" smtClean="0">
              <a:latin typeface="SutonnyMJ" pitchFamily="2" charset="0"/>
            </a:endParaRPr>
          </a:p>
          <a:p>
            <a:pPr marL="342900" indent="-342900"/>
            <a:endParaRPr lang="en-US" sz="2400" dirty="0">
              <a:latin typeface="SutonnyMJ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1752600" y="381000"/>
            <a:ext cx="5943600" cy="213360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FFC000"/>
                </a:solidFill>
                <a:latin typeface="SutonnyMJ" pitchFamily="2" charset="0"/>
              </a:rPr>
              <a:t>    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wK‡kvi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Aciv‡ai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aib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t</a:t>
            </a:r>
            <a:endParaRPr lang="en-US" sz="44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sz="3600" dirty="0" smtClean="0">
              <a:solidFill>
                <a:srgbClr val="7030A0"/>
              </a:solidFill>
              <a:latin typeface="SutonnyMJ" pitchFamily="2" charset="0"/>
            </a:endParaRPr>
          </a:p>
          <a:p>
            <a:pPr marL="342900" indent="-342900"/>
            <a:endParaRPr lang="en-US" sz="3600" dirty="0" smtClean="0">
              <a:solidFill>
                <a:srgbClr val="7030A0"/>
              </a:solidFill>
              <a:latin typeface="SutonnyMJ" pitchFamily="2" charset="0"/>
            </a:endParaRPr>
          </a:p>
          <a:p>
            <a:pPr marL="342900" indent="-342900"/>
            <a:endParaRPr lang="en-US" sz="44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marL="342900" indent="-342900"/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8. 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cixÿvq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bKj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Kiv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marL="342900" indent="-342900"/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9.  D”Q…•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Lj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AvPiY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marL="342900" indent="-342900"/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10.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c‡KUgviv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marL="342900" indent="-342900"/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11.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gviwcU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marL="342900" indent="-342900"/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12. Bf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wUwRs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marL="342900" indent="-342900"/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13.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Mvwo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</a:rPr>
              <a:t>fvsPzi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marL="342900" indent="-342900"/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</a:rPr>
              <a:t>14. gv`Kvmw³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1981200" y="152400"/>
            <a:ext cx="5791200" cy="16002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wK‡kvi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Aciv‡ai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aib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4800" y="0"/>
            <a:ext cx="8839200" cy="2133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wK‡kvi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Aciv‡ai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KviY</a:t>
            </a:r>
            <a:endParaRPr lang="en-US" sz="54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179796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`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vwi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`ª¨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Zv</a:t>
            </a:r>
            <a:endParaRPr lang="en-US" sz="3600" dirty="0" smtClean="0">
              <a:solidFill>
                <a:srgbClr val="7030A0"/>
              </a:solidFill>
              <a:latin typeface="SutonnyMJ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myôz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cvwievwiK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cwi‡e‡ki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Afve</a:t>
            </a:r>
            <a:endParaRPr lang="en-US" sz="3600" dirty="0" smtClean="0">
              <a:solidFill>
                <a:srgbClr val="7030A0"/>
              </a:solidFill>
              <a:latin typeface="SutonnyMJ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myôz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mvgvwRK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cwi‡e‡ki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Afve</a:t>
            </a:r>
            <a:endParaRPr lang="en-US" sz="3600" dirty="0" smtClean="0">
              <a:solidFill>
                <a:srgbClr val="7030A0"/>
              </a:solidFill>
              <a:latin typeface="SutonnyMJ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‡¯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œn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fv‡jvevmvi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Afve</a:t>
            </a:r>
            <a:endParaRPr lang="en-US" sz="3600" dirty="0" smtClean="0">
              <a:solidFill>
                <a:srgbClr val="7030A0"/>
              </a:solidFill>
              <a:latin typeface="SutonnyMJ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ÿvf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I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nZvkv</a:t>
            </a:r>
            <a:endParaRPr lang="en-US" sz="3600" dirty="0" smtClean="0">
              <a:solidFill>
                <a:srgbClr val="7030A0"/>
              </a:solidFill>
              <a:latin typeface="SutonnyMJ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AwZwi³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kvmb</a:t>
            </a:r>
            <a:endParaRPr lang="en-US" sz="3600" dirty="0" smtClean="0">
              <a:solidFill>
                <a:srgbClr val="7030A0"/>
              </a:solidFill>
              <a:latin typeface="SutonnyMJ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Amr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m½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wcZvgvZvi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D`vmxbZv</a:t>
            </a:r>
            <a:endParaRPr lang="en-US" sz="2400" dirty="0" smtClean="0">
              <a:solidFill>
                <a:srgbClr val="7030A0"/>
              </a:solidFill>
              <a:latin typeface="SutonnyMJ" pitchFamily="2" charset="0"/>
            </a:endParaRPr>
          </a:p>
          <a:p>
            <a:endParaRPr lang="en-US" sz="2400" dirty="0">
              <a:solidFill>
                <a:srgbClr val="7030A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492</TotalTime>
  <Words>360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Subash</dc:creator>
  <cp:lastModifiedBy>KUP</cp:lastModifiedBy>
  <cp:revision>91</cp:revision>
  <dcterms:created xsi:type="dcterms:W3CDTF">2006-08-16T00:00:00Z</dcterms:created>
  <dcterms:modified xsi:type="dcterms:W3CDTF">2020-08-11T04:02:10Z</dcterms:modified>
</cp:coreProperties>
</file>