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78" r:id="rId5"/>
    <p:sldId id="259" r:id="rId6"/>
    <p:sldId id="285" r:id="rId7"/>
    <p:sldId id="286" r:id="rId8"/>
    <p:sldId id="287" r:id="rId9"/>
    <p:sldId id="292" r:id="rId10"/>
    <p:sldId id="260" r:id="rId11"/>
    <p:sldId id="291" r:id="rId12"/>
    <p:sldId id="280" r:id="rId13"/>
    <p:sldId id="288" r:id="rId14"/>
    <p:sldId id="281" r:id="rId15"/>
    <p:sldId id="289" r:id="rId16"/>
    <p:sldId id="294" r:id="rId17"/>
    <p:sldId id="295" r:id="rId18"/>
    <p:sldId id="297" r:id="rId19"/>
    <p:sldId id="298" r:id="rId20"/>
    <p:sldId id="271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B82"/>
    <a:srgbClr val="EDEDED"/>
    <a:srgbClr val="00246C"/>
    <a:srgbClr val="53BCD9"/>
    <a:srgbClr val="9AC2E6"/>
    <a:srgbClr val="7CAFDE"/>
    <a:srgbClr val="A4DCE4"/>
    <a:srgbClr val="FFFFFF"/>
    <a:srgbClr val="CC6600"/>
    <a:srgbClr val="C5FA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302860-57C3-4E37-AEDB-FC294D08448D}" type="doc">
      <dgm:prSet loTypeId="urn:microsoft.com/office/officeart/2005/8/layout/radial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D70FE0B-8F31-4937-AF62-5BDD6DE83D46}">
      <dgm:prSet phldrT="[Text]" custT="1"/>
      <dgm:spPr/>
      <dgm:t>
        <a:bodyPr/>
        <a:lstStyle/>
        <a:p>
          <a:r>
            <a: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বিক্রিয়া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5F2E6E8-BF06-4B4C-8F43-EE8EFB952EC6}" type="parTrans" cxnId="{8BBE7F9F-AC08-4039-BFBE-2BED6B56C46F}">
      <dgm:prSet/>
      <dgm:spPr/>
      <dgm:t>
        <a:bodyPr/>
        <a:lstStyle/>
        <a:p>
          <a:endParaRPr lang="en-US" sz="36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560E3A3-4E47-403C-96D5-2A7A94C3BF9F}" type="sibTrans" cxnId="{8BBE7F9F-AC08-4039-BFBE-2BED6B56C46F}">
      <dgm:prSet/>
      <dgm:spPr/>
      <dgm:t>
        <a:bodyPr/>
        <a:lstStyle/>
        <a:p>
          <a:endParaRPr lang="en-US" sz="36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51DBB8B-9F0B-4AB6-9D37-0E39625D4657}">
      <dgm:prSet phldrT="[Text]" custT="1"/>
      <dgm:spPr/>
      <dgm:t>
        <a:bodyPr/>
        <a:lstStyle/>
        <a:p>
          <a:r>
            <a: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তাপ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1739C50-FE01-4F8A-BB53-F115A6C409B2}" type="parTrans" cxnId="{3C118C1F-B848-44F6-B692-2EA58FD3CFD9}">
      <dgm:prSet custT="1"/>
      <dgm:spPr/>
      <dgm:t>
        <a:bodyPr/>
        <a:lstStyle/>
        <a:p>
          <a:endParaRPr lang="en-US" sz="36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A5DF4AF-EDAC-4A2C-9D95-1FFEEDE0828F}" type="sibTrans" cxnId="{3C118C1F-B848-44F6-B692-2EA58FD3CFD9}">
      <dgm:prSet/>
      <dgm:spPr/>
      <dgm:t>
        <a:bodyPr/>
        <a:lstStyle/>
        <a:p>
          <a:endParaRPr lang="en-US" sz="36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A915AC3-09C7-4049-8AB0-B21CF67C5BAC}">
      <dgm:prSet phldrT="[Text]" custT="1"/>
      <dgm:spPr/>
      <dgm:t>
        <a:bodyPr/>
        <a:lstStyle/>
        <a:p>
          <a:r>
            <a: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আলোক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8A893F8-1F1D-49CB-B110-26BE8DF09958}" type="parTrans" cxnId="{8DECB963-671A-4F96-807A-DD7BBF8F77B9}">
      <dgm:prSet custT="1"/>
      <dgm:spPr/>
      <dgm:t>
        <a:bodyPr/>
        <a:lstStyle/>
        <a:p>
          <a:endParaRPr lang="en-US" sz="36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55E2AA7-7520-45A7-BB40-13973859446D}" type="sibTrans" cxnId="{8DECB963-671A-4F96-807A-DD7BBF8F77B9}">
      <dgm:prSet/>
      <dgm:spPr/>
      <dgm:t>
        <a:bodyPr/>
        <a:lstStyle/>
        <a:p>
          <a:endParaRPr lang="en-US" sz="36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1FDE191-2A08-4144-B30B-35606858FB0E}">
      <dgm:prSet phldrT="[Text]" custT="1"/>
      <dgm:spPr/>
      <dgm:t>
        <a:bodyPr/>
        <a:lstStyle/>
        <a:p>
          <a:r>
            <a: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বিদ্যুৎ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F43005B-E4E2-4FE9-A026-EB12B386B1B4}" type="parTrans" cxnId="{4FDEA390-51A0-41A8-BEAB-E3DDE3D0F642}">
      <dgm:prSet custT="1"/>
      <dgm:spPr/>
      <dgm:t>
        <a:bodyPr/>
        <a:lstStyle/>
        <a:p>
          <a:endParaRPr lang="en-US" sz="36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D8BA43A-0976-49F6-9EC8-CF9D0049B855}" type="sibTrans" cxnId="{4FDEA390-51A0-41A8-BEAB-E3DDE3D0F642}">
      <dgm:prSet/>
      <dgm:spPr/>
      <dgm:t>
        <a:bodyPr/>
        <a:lstStyle/>
        <a:p>
          <a:endParaRPr lang="en-US" sz="36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C68DA20-F08D-4AED-8540-B6E29194147B}">
      <dgm:prSet phldrT="[Text]" custT="1"/>
      <dgm:spPr/>
      <dgm:t>
        <a:bodyPr/>
        <a:lstStyle/>
        <a:p>
          <a:r>
            <a: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শব্দ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B12A863-8950-4D40-BBD4-EE15016C9D83}" type="parTrans" cxnId="{F1FCAFDF-7BA8-4FAF-974D-D8FD487BF569}">
      <dgm:prSet custT="1"/>
      <dgm:spPr/>
      <dgm:t>
        <a:bodyPr/>
        <a:lstStyle/>
        <a:p>
          <a:endParaRPr lang="en-US" sz="36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8D9B6D6-36DC-46C6-857A-609BA0D922CB}" type="sibTrans" cxnId="{F1FCAFDF-7BA8-4FAF-974D-D8FD487BF569}">
      <dgm:prSet/>
      <dgm:spPr/>
      <dgm:t>
        <a:bodyPr/>
        <a:lstStyle/>
        <a:p>
          <a:endParaRPr lang="en-US" sz="36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3379097-B0B0-4567-BEE3-8F4E3BE61E93}" type="pres">
      <dgm:prSet presAssocID="{6F302860-57C3-4E37-AEDB-FC294D08448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564917-5CA2-4B07-B84E-327ABDD16529}" type="pres">
      <dgm:prSet presAssocID="{DD70FE0B-8F31-4937-AF62-5BDD6DE83D46}" presName="centerShape" presStyleLbl="node0" presStyleIdx="0" presStyleCnt="1" custScaleX="127203" custScaleY="127203" custLinFactNeighborY="-2398"/>
      <dgm:spPr/>
      <dgm:t>
        <a:bodyPr/>
        <a:lstStyle/>
        <a:p>
          <a:endParaRPr lang="en-US"/>
        </a:p>
      </dgm:t>
    </dgm:pt>
    <dgm:pt modelId="{2787C295-5915-4EC4-930A-69EDAAC33415}" type="pres">
      <dgm:prSet presAssocID="{F1739C50-FE01-4F8A-BB53-F115A6C409B2}" presName="Name9" presStyleLbl="parChTrans1D2" presStyleIdx="0" presStyleCnt="4"/>
      <dgm:spPr/>
      <dgm:t>
        <a:bodyPr/>
        <a:lstStyle/>
        <a:p>
          <a:endParaRPr lang="en-US"/>
        </a:p>
      </dgm:t>
    </dgm:pt>
    <dgm:pt modelId="{F384B47F-ACCC-4482-9914-BE245AA40CB3}" type="pres">
      <dgm:prSet presAssocID="{F1739C50-FE01-4F8A-BB53-F115A6C409B2}" presName="connTx" presStyleLbl="parChTrans1D2" presStyleIdx="0" presStyleCnt="4"/>
      <dgm:spPr/>
      <dgm:t>
        <a:bodyPr/>
        <a:lstStyle/>
        <a:p>
          <a:endParaRPr lang="en-US"/>
        </a:p>
      </dgm:t>
    </dgm:pt>
    <dgm:pt modelId="{6C2DFB2A-5555-41B6-AF9C-53C76498D78E}" type="pres">
      <dgm:prSet presAssocID="{051DBB8B-9F0B-4AB6-9D37-0E39625D4657}" presName="node" presStyleLbl="node1" presStyleIdx="0" presStyleCnt="4" custScaleX="122218" custScaleY="1211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136119-233A-4E17-9EA0-6D94A7CD89EF}" type="pres">
      <dgm:prSet presAssocID="{48A893F8-1F1D-49CB-B110-26BE8DF09958}" presName="Name9" presStyleLbl="parChTrans1D2" presStyleIdx="1" presStyleCnt="4"/>
      <dgm:spPr/>
      <dgm:t>
        <a:bodyPr/>
        <a:lstStyle/>
        <a:p>
          <a:endParaRPr lang="en-US"/>
        </a:p>
      </dgm:t>
    </dgm:pt>
    <dgm:pt modelId="{7331139A-45EA-485E-BBC2-C2948FF5EA46}" type="pres">
      <dgm:prSet presAssocID="{48A893F8-1F1D-49CB-B110-26BE8DF09958}" presName="connTx" presStyleLbl="parChTrans1D2" presStyleIdx="1" presStyleCnt="4"/>
      <dgm:spPr/>
      <dgm:t>
        <a:bodyPr/>
        <a:lstStyle/>
        <a:p>
          <a:endParaRPr lang="en-US"/>
        </a:p>
      </dgm:t>
    </dgm:pt>
    <dgm:pt modelId="{061F7698-9424-45C8-A761-BB1D49A8DCAE}" type="pres">
      <dgm:prSet presAssocID="{BA915AC3-09C7-4049-8AB0-B21CF67C5BAC}" presName="node" presStyleLbl="node1" presStyleIdx="1" presStyleCnt="4" custScaleX="130753" custScaleY="1307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CB08A2-C801-4EBD-AC37-A315E9FC5520}" type="pres">
      <dgm:prSet presAssocID="{AF43005B-E4E2-4FE9-A026-EB12B386B1B4}" presName="Name9" presStyleLbl="parChTrans1D2" presStyleIdx="2" presStyleCnt="4"/>
      <dgm:spPr/>
      <dgm:t>
        <a:bodyPr/>
        <a:lstStyle/>
        <a:p>
          <a:endParaRPr lang="en-US"/>
        </a:p>
      </dgm:t>
    </dgm:pt>
    <dgm:pt modelId="{B5670A03-7B5E-4B3A-95A2-6AD86C08CFE4}" type="pres">
      <dgm:prSet presAssocID="{AF43005B-E4E2-4FE9-A026-EB12B386B1B4}" presName="connTx" presStyleLbl="parChTrans1D2" presStyleIdx="2" presStyleCnt="4"/>
      <dgm:spPr/>
      <dgm:t>
        <a:bodyPr/>
        <a:lstStyle/>
        <a:p>
          <a:endParaRPr lang="en-US"/>
        </a:p>
      </dgm:t>
    </dgm:pt>
    <dgm:pt modelId="{FB61DC56-13C9-4236-A48E-7A6A9A947835}" type="pres">
      <dgm:prSet presAssocID="{41FDE191-2A08-4144-B30B-35606858FB0E}" presName="node" presStyleLbl="node1" presStyleIdx="2" presStyleCnt="4" custScaleX="137595" custScaleY="136873" custRadScaleRad="97631" custRadScaleInc="-31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8E2DBB-773B-41BE-A305-11074D166C32}" type="pres">
      <dgm:prSet presAssocID="{7B12A863-8950-4D40-BBD4-EE15016C9D83}" presName="Name9" presStyleLbl="parChTrans1D2" presStyleIdx="3" presStyleCnt="4"/>
      <dgm:spPr/>
      <dgm:t>
        <a:bodyPr/>
        <a:lstStyle/>
        <a:p>
          <a:endParaRPr lang="en-US"/>
        </a:p>
      </dgm:t>
    </dgm:pt>
    <dgm:pt modelId="{F53F381C-072B-424F-937A-CBC8B73B84E7}" type="pres">
      <dgm:prSet presAssocID="{7B12A863-8950-4D40-BBD4-EE15016C9D83}" presName="connTx" presStyleLbl="parChTrans1D2" presStyleIdx="3" presStyleCnt="4"/>
      <dgm:spPr/>
      <dgm:t>
        <a:bodyPr/>
        <a:lstStyle/>
        <a:p>
          <a:endParaRPr lang="en-US"/>
        </a:p>
      </dgm:t>
    </dgm:pt>
    <dgm:pt modelId="{6A1896F9-1DF2-414C-B634-308FE7225FDC}" type="pres">
      <dgm:prSet presAssocID="{AC68DA20-F08D-4AED-8540-B6E29194147B}" presName="node" presStyleLbl="node1" presStyleIdx="3" presStyleCnt="4" custScaleX="134083" custScaleY="1340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3C32EF-325C-4F1D-A8E6-5BE07CFA8937}" type="presOf" srcId="{F1739C50-FE01-4F8A-BB53-F115A6C409B2}" destId="{F384B47F-ACCC-4482-9914-BE245AA40CB3}" srcOrd="1" destOrd="0" presId="urn:microsoft.com/office/officeart/2005/8/layout/radial1"/>
    <dgm:cxn modelId="{03ECDFF0-6F4E-4770-B2CC-C3EEBB26DCDA}" type="presOf" srcId="{48A893F8-1F1D-49CB-B110-26BE8DF09958}" destId="{7331139A-45EA-485E-BBC2-C2948FF5EA46}" srcOrd="1" destOrd="0" presId="urn:microsoft.com/office/officeart/2005/8/layout/radial1"/>
    <dgm:cxn modelId="{672DFD9F-76DB-4130-9A78-D2E1FC3D63D9}" type="presOf" srcId="{41FDE191-2A08-4144-B30B-35606858FB0E}" destId="{FB61DC56-13C9-4236-A48E-7A6A9A947835}" srcOrd="0" destOrd="0" presId="urn:microsoft.com/office/officeart/2005/8/layout/radial1"/>
    <dgm:cxn modelId="{1FAD9FA5-5391-44A7-AE43-6CE4DFE150E6}" type="presOf" srcId="{7B12A863-8950-4D40-BBD4-EE15016C9D83}" destId="{AA8E2DBB-773B-41BE-A305-11074D166C32}" srcOrd="0" destOrd="0" presId="urn:microsoft.com/office/officeart/2005/8/layout/radial1"/>
    <dgm:cxn modelId="{24A9E6DD-DCB0-4CC6-A279-C399F834F780}" type="presOf" srcId="{BA915AC3-09C7-4049-8AB0-B21CF67C5BAC}" destId="{061F7698-9424-45C8-A761-BB1D49A8DCAE}" srcOrd="0" destOrd="0" presId="urn:microsoft.com/office/officeart/2005/8/layout/radial1"/>
    <dgm:cxn modelId="{9095B1B3-20C5-4174-ADDA-D511F8F60A92}" type="presOf" srcId="{7B12A863-8950-4D40-BBD4-EE15016C9D83}" destId="{F53F381C-072B-424F-937A-CBC8B73B84E7}" srcOrd="1" destOrd="0" presId="urn:microsoft.com/office/officeart/2005/8/layout/radial1"/>
    <dgm:cxn modelId="{3C118C1F-B848-44F6-B692-2EA58FD3CFD9}" srcId="{DD70FE0B-8F31-4937-AF62-5BDD6DE83D46}" destId="{051DBB8B-9F0B-4AB6-9D37-0E39625D4657}" srcOrd="0" destOrd="0" parTransId="{F1739C50-FE01-4F8A-BB53-F115A6C409B2}" sibTransId="{4A5DF4AF-EDAC-4A2C-9D95-1FFEEDE0828F}"/>
    <dgm:cxn modelId="{6205ED06-F0F6-41D7-B969-FE01AA591A3A}" type="presOf" srcId="{F1739C50-FE01-4F8A-BB53-F115A6C409B2}" destId="{2787C295-5915-4EC4-930A-69EDAAC33415}" srcOrd="0" destOrd="0" presId="urn:microsoft.com/office/officeart/2005/8/layout/radial1"/>
    <dgm:cxn modelId="{481DCACE-D90D-4CAA-962B-9EBCFE16B7D1}" type="presOf" srcId="{AC68DA20-F08D-4AED-8540-B6E29194147B}" destId="{6A1896F9-1DF2-414C-B634-308FE7225FDC}" srcOrd="0" destOrd="0" presId="urn:microsoft.com/office/officeart/2005/8/layout/radial1"/>
    <dgm:cxn modelId="{AAA85AB5-C1FB-407A-BFC9-014EFC2DFE8A}" type="presOf" srcId="{AF43005B-E4E2-4FE9-A026-EB12B386B1B4}" destId="{B5670A03-7B5E-4B3A-95A2-6AD86C08CFE4}" srcOrd="1" destOrd="0" presId="urn:microsoft.com/office/officeart/2005/8/layout/radial1"/>
    <dgm:cxn modelId="{60B43D46-31A8-4817-9F44-31B1A31804DC}" type="presOf" srcId="{DD70FE0B-8F31-4937-AF62-5BDD6DE83D46}" destId="{CC564917-5CA2-4B07-B84E-327ABDD16529}" srcOrd="0" destOrd="0" presId="urn:microsoft.com/office/officeart/2005/8/layout/radial1"/>
    <dgm:cxn modelId="{A5BA0D71-07C3-4DD2-9EEE-C482DE6D9F76}" type="presOf" srcId="{AF43005B-E4E2-4FE9-A026-EB12B386B1B4}" destId="{EACB08A2-C801-4EBD-AC37-A315E9FC5520}" srcOrd="0" destOrd="0" presId="urn:microsoft.com/office/officeart/2005/8/layout/radial1"/>
    <dgm:cxn modelId="{4FDEA390-51A0-41A8-BEAB-E3DDE3D0F642}" srcId="{DD70FE0B-8F31-4937-AF62-5BDD6DE83D46}" destId="{41FDE191-2A08-4144-B30B-35606858FB0E}" srcOrd="2" destOrd="0" parTransId="{AF43005B-E4E2-4FE9-A026-EB12B386B1B4}" sibTransId="{CD8BA43A-0976-49F6-9EC8-CF9D0049B855}"/>
    <dgm:cxn modelId="{8DECB963-671A-4F96-807A-DD7BBF8F77B9}" srcId="{DD70FE0B-8F31-4937-AF62-5BDD6DE83D46}" destId="{BA915AC3-09C7-4049-8AB0-B21CF67C5BAC}" srcOrd="1" destOrd="0" parTransId="{48A893F8-1F1D-49CB-B110-26BE8DF09958}" sibTransId="{255E2AA7-7520-45A7-BB40-13973859446D}"/>
    <dgm:cxn modelId="{F1FCAFDF-7BA8-4FAF-974D-D8FD487BF569}" srcId="{DD70FE0B-8F31-4937-AF62-5BDD6DE83D46}" destId="{AC68DA20-F08D-4AED-8540-B6E29194147B}" srcOrd="3" destOrd="0" parTransId="{7B12A863-8950-4D40-BBD4-EE15016C9D83}" sibTransId="{38D9B6D6-36DC-46C6-857A-609BA0D922CB}"/>
    <dgm:cxn modelId="{603226B1-D910-4075-A12B-A98F43CC70EC}" type="presOf" srcId="{6F302860-57C3-4E37-AEDB-FC294D08448D}" destId="{A3379097-B0B0-4567-BEE3-8F4E3BE61E93}" srcOrd="0" destOrd="0" presId="urn:microsoft.com/office/officeart/2005/8/layout/radial1"/>
    <dgm:cxn modelId="{199150FC-8FE3-46BF-A0E8-D5BC74E63E6E}" type="presOf" srcId="{051DBB8B-9F0B-4AB6-9D37-0E39625D4657}" destId="{6C2DFB2A-5555-41B6-AF9C-53C76498D78E}" srcOrd="0" destOrd="0" presId="urn:microsoft.com/office/officeart/2005/8/layout/radial1"/>
    <dgm:cxn modelId="{8BBE7F9F-AC08-4039-BFBE-2BED6B56C46F}" srcId="{6F302860-57C3-4E37-AEDB-FC294D08448D}" destId="{DD70FE0B-8F31-4937-AF62-5BDD6DE83D46}" srcOrd="0" destOrd="0" parTransId="{C5F2E6E8-BF06-4B4C-8F43-EE8EFB952EC6}" sibTransId="{6560E3A3-4E47-403C-96D5-2A7A94C3BF9F}"/>
    <dgm:cxn modelId="{E501BF58-2776-4CD9-87C3-8CBDBE84B216}" type="presOf" srcId="{48A893F8-1F1D-49CB-B110-26BE8DF09958}" destId="{FF136119-233A-4E17-9EA0-6D94A7CD89EF}" srcOrd="0" destOrd="0" presId="urn:microsoft.com/office/officeart/2005/8/layout/radial1"/>
    <dgm:cxn modelId="{BE84737A-0BC1-475A-8A31-C62808A51A18}" type="presParOf" srcId="{A3379097-B0B0-4567-BEE3-8F4E3BE61E93}" destId="{CC564917-5CA2-4B07-B84E-327ABDD16529}" srcOrd="0" destOrd="0" presId="urn:microsoft.com/office/officeart/2005/8/layout/radial1"/>
    <dgm:cxn modelId="{717E7CEF-290D-4D1D-931A-E619CEF4B4D4}" type="presParOf" srcId="{A3379097-B0B0-4567-BEE3-8F4E3BE61E93}" destId="{2787C295-5915-4EC4-930A-69EDAAC33415}" srcOrd="1" destOrd="0" presId="urn:microsoft.com/office/officeart/2005/8/layout/radial1"/>
    <dgm:cxn modelId="{7B0D4225-420E-4BFD-A49D-3B1CAA4FC1EA}" type="presParOf" srcId="{2787C295-5915-4EC4-930A-69EDAAC33415}" destId="{F384B47F-ACCC-4482-9914-BE245AA40CB3}" srcOrd="0" destOrd="0" presId="urn:microsoft.com/office/officeart/2005/8/layout/radial1"/>
    <dgm:cxn modelId="{E4D77D18-3E48-44B9-9F93-1583A0596AE7}" type="presParOf" srcId="{A3379097-B0B0-4567-BEE3-8F4E3BE61E93}" destId="{6C2DFB2A-5555-41B6-AF9C-53C76498D78E}" srcOrd="2" destOrd="0" presId="urn:microsoft.com/office/officeart/2005/8/layout/radial1"/>
    <dgm:cxn modelId="{2A726ED9-C16F-47C1-BD3F-182B4E5113A5}" type="presParOf" srcId="{A3379097-B0B0-4567-BEE3-8F4E3BE61E93}" destId="{FF136119-233A-4E17-9EA0-6D94A7CD89EF}" srcOrd="3" destOrd="0" presId="urn:microsoft.com/office/officeart/2005/8/layout/radial1"/>
    <dgm:cxn modelId="{9AC3BDBC-4D87-4ED5-B95D-BE03D31FBEAB}" type="presParOf" srcId="{FF136119-233A-4E17-9EA0-6D94A7CD89EF}" destId="{7331139A-45EA-485E-BBC2-C2948FF5EA46}" srcOrd="0" destOrd="0" presId="urn:microsoft.com/office/officeart/2005/8/layout/radial1"/>
    <dgm:cxn modelId="{512FD212-5821-4DCE-9BAA-DCDB3FFF3B9C}" type="presParOf" srcId="{A3379097-B0B0-4567-BEE3-8F4E3BE61E93}" destId="{061F7698-9424-45C8-A761-BB1D49A8DCAE}" srcOrd="4" destOrd="0" presId="urn:microsoft.com/office/officeart/2005/8/layout/radial1"/>
    <dgm:cxn modelId="{1877FFE7-1762-484C-84E8-F73B121438E6}" type="presParOf" srcId="{A3379097-B0B0-4567-BEE3-8F4E3BE61E93}" destId="{EACB08A2-C801-4EBD-AC37-A315E9FC5520}" srcOrd="5" destOrd="0" presId="urn:microsoft.com/office/officeart/2005/8/layout/radial1"/>
    <dgm:cxn modelId="{74CE5C46-424F-47CD-85CB-9E07C1C6C7DF}" type="presParOf" srcId="{EACB08A2-C801-4EBD-AC37-A315E9FC5520}" destId="{B5670A03-7B5E-4B3A-95A2-6AD86C08CFE4}" srcOrd="0" destOrd="0" presId="urn:microsoft.com/office/officeart/2005/8/layout/radial1"/>
    <dgm:cxn modelId="{CA8BD146-75AB-41BD-8BD1-C95E9809BAE3}" type="presParOf" srcId="{A3379097-B0B0-4567-BEE3-8F4E3BE61E93}" destId="{FB61DC56-13C9-4236-A48E-7A6A9A947835}" srcOrd="6" destOrd="0" presId="urn:microsoft.com/office/officeart/2005/8/layout/radial1"/>
    <dgm:cxn modelId="{2E3452AF-409F-48E8-9D25-F63B64F11290}" type="presParOf" srcId="{A3379097-B0B0-4567-BEE3-8F4E3BE61E93}" destId="{AA8E2DBB-773B-41BE-A305-11074D166C32}" srcOrd="7" destOrd="0" presId="urn:microsoft.com/office/officeart/2005/8/layout/radial1"/>
    <dgm:cxn modelId="{61784EA0-BFBD-4502-B09E-1795A1DBC73C}" type="presParOf" srcId="{AA8E2DBB-773B-41BE-A305-11074D166C32}" destId="{F53F381C-072B-424F-937A-CBC8B73B84E7}" srcOrd="0" destOrd="0" presId="urn:microsoft.com/office/officeart/2005/8/layout/radial1"/>
    <dgm:cxn modelId="{7CDAB84A-E916-4320-93D0-7175E5AFF09A}" type="presParOf" srcId="{A3379097-B0B0-4567-BEE3-8F4E3BE61E93}" destId="{6A1896F9-1DF2-414C-B634-308FE7225FDC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564917-5CA2-4B07-B84E-327ABDD16529}">
      <dsp:nvSpPr>
        <dsp:cNvPr id="0" name=""/>
        <dsp:cNvSpPr/>
      </dsp:nvSpPr>
      <dsp:spPr>
        <a:xfrm>
          <a:off x="2654558" y="1420852"/>
          <a:ext cx="1695770" cy="169577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বিক্রিয়া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02898" y="1669192"/>
        <a:ext cx="1199090" cy="1199090"/>
      </dsp:txXfrm>
    </dsp:sp>
    <dsp:sp modelId="{2787C295-5915-4EC4-930A-69EDAAC33415}">
      <dsp:nvSpPr>
        <dsp:cNvPr id="0" name=""/>
        <dsp:cNvSpPr/>
      </dsp:nvSpPr>
      <dsp:spPr>
        <a:xfrm rot="5400000">
          <a:off x="3499614" y="1406498"/>
          <a:ext cx="5657" cy="34365"/>
        </a:xfrm>
        <a:custGeom>
          <a:avLst/>
          <a:gdLst/>
          <a:ahLst/>
          <a:cxnLst/>
          <a:rect l="0" t="0" r="0" b="0"/>
          <a:pathLst>
            <a:path>
              <a:moveTo>
                <a:pt x="0" y="17182"/>
              </a:moveTo>
              <a:lnTo>
                <a:pt x="5657" y="1718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02302" y="1423539"/>
        <a:ext cx="282" cy="282"/>
      </dsp:txXfrm>
    </dsp:sp>
    <dsp:sp modelId="{6C2DFB2A-5555-41B6-AF9C-53C76498D78E}">
      <dsp:nvSpPr>
        <dsp:cNvPr id="0" name=""/>
        <dsp:cNvSpPr/>
      </dsp:nvSpPr>
      <dsp:spPr>
        <a:xfrm>
          <a:off x="2687786" y="-189006"/>
          <a:ext cx="1629314" cy="161551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তাপ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26394" y="47581"/>
        <a:ext cx="1152098" cy="1142342"/>
      </dsp:txXfrm>
    </dsp:sp>
    <dsp:sp modelId="{FF136119-233A-4E17-9EA0-6D94A7CD89EF}">
      <dsp:nvSpPr>
        <dsp:cNvPr id="0" name=""/>
        <dsp:cNvSpPr/>
      </dsp:nvSpPr>
      <dsp:spPr>
        <a:xfrm rot="164748">
          <a:off x="4349346" y="2292547"/>
          <a:ext cx="15664" cy="34365"/>
        </a:xfrm>
        <a:custGeom>
          <a:avLst/>
          <a:gdLst/>
          <a:ahLst/>
          <a:cxnLst/>
          <a:rect l="0" t="0" r="0" b="0"/>
          <a:pathLst>
            <a:path>
              <a:moveTo>
                <a:pt x="0" y="17182"/>
              </a:moveTo>
              <a:lnTo>
                <a:pt x="15664" y="1718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56786" y="2309338"/>
        <a:ext cx="783" cy="783"/>
      </dsp:txXfrm>
    </dsp:sp>
    <dsp:sp modelId="{061F7698-9424-45C8-A761-BB1D49A8DCAE}">
      <dsp:nvSpPr>
        <dsp:cNvPr id="0" name=""/>
        <dsp:cNvSpPr/>
      </dsp:nvSpPr>
      <dsp:spPr>
        <a:xfrm>
          <a:off x="4364001" y="1480308"/>
          <a:ext cx="1743095" cy="1743095"/>
        </a:xfrm>
        <a:prstGeom prst="ellipse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আলোক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19271" y="1735578"/>
        <a:ext cx="1232555" cy="1232555"/>
      </dsp:txXfrm>
    </dsp:sp>
    <dsp:sp modelId="{EACB08A2-C801-4EBD-AC37-A315E9FC5520}">
      <dsp:nvSpPr>
        <dsp:cNvPr id="0" name=""/>
        <dsp:cNvSpPr/>
      </dsp:nvSpPr>
      <dsp:spPr>
        <a:xfrm rot="5319498">
          <a:off x="3515014" y="3106662"/>
          <a:ext cx="14914" cy="34365"/>
        </a:xfrm>
        <a:custGeom>
          <a:avLst/>
          <a:gdLst/>
          <a:ahLst/>
          <a:cxnLst/>
          <a:rect l="0" t="0" r="0" b="0"/>
          <a:pathLst>
            <a:path>
              <a:moveTo>
                <a:pt x="0" y="17182"/>
              </a:moveTo>
              <a:lnTo>
                <a:pt x="14914" y="1718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22098" y="3123472"/>
        <a:ext cx="745" cy="745"/>
      </dsp:txXfrm>
    </dsp:sp>
    <dsp:sp modelId="{FB61DC56-13C9-4236-A48E-7A6A9A947835}">
      <dsp:nvSpPr>
        <dsp:cNvPr id="0" name=""/>
        <dsp:cNvSpPr/>
      </dsp:nvSpPr>
      <dsp:spPr>
        <a:xfrm>
          <a:off x="2626854" y="3131052"/>
          <a:ext cx="1834308" cy="1824682"/>
        </a:xfrm>
        <a:prstGeom prst="ellipse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বিদ্যুৎ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895482" y="3398270"/>
        <a:ext cx="1297052" cy="1290246"/>
      </dsp:txXfrm>
    </dsp:sp>
    <dsp:sp modelId="{AA8E2DBB-773B-41BE-A305-11074D166C32}">
      <dsp:nvSpPr>
        <dsp:cNvPr id="0" name=""/>
        <dsp:cNvSpPr/>
      </dsp:nvSpPr>
      <dsp:spPr>
        <a:xfrm rot="21435252">
          <a:off x="2655528" y="2292015"/>
          <a:ext cx="6532" cy="34365"/>
        </a:xfrm>
        <a:custGeom>
          <a:avLst/>
          <a:gdLst/>
          <a:ahLst/>
          <a:cxnLst/>
          <a:rect l="0" t="0" r="0" b="0"/>
          <a:pathLst>
            <a:path>
              <a:moveTo>
                <a:pt x="0" y="17182"/>
              </a:moveTo>
              <a:lnTo>
                <a:pt x="6532" y="1718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58631" y="2309035"/>
        <a:ext cx="326" cy="326"/>
      </dsp:txXfrm>
    </dsp:sp>
    <dsp:sp modelId="{6A1896F9-1DF2-414C-B634-308FE7225FDC}">
      <dsp:nvSpPr>
        <dsp:cNvPr id="0" name=""/>
        <dsp:cNvSpPr/>
      </dsp:nvSpPr>
      <dsp:spPr>
        <a:xfrm>
          <a:off x="875593" y="1458112"/>
          <a:ext cx="1787488" cy="1787488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শব্দ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37365" y="1719884"/>
        <a:ext cx="1263944" cy="12639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218C35-10A1-4D62-BD3B-A39D3843E5DC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3AA623-2DA9-4238-B6DF-EDB687B3A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54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BF401F-49EB-43FD-ACDF-77FF6AF3EE57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2EBA2-2D82-4E93-A502-5F0BA4B52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902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BF401F-49EB-43FD-ACDF-77FF6AF3EE57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2EBA2-2D82-4E93-A502-5F0BA4B52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699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BF401F-49EB-43FD-ACDF-77FF6AF3EE57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2EBA2-2D82-4E93-A502-5F0BA4B52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537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BF401F-49EB-43FD-ACDF-77FF6AF3EE57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2EBA2-2D82-4E93-A502-5F0BA4B52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85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BF401F-49EB-43FD-ACDF-77FF6AF3EE57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2EBA2-2D82-4E93-A502-5F0BA4B52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8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BF401F-49EB-43FD-ACDF-77FF6AF3EE57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2EBA2-2D82-4E93-A502-5F0BA4B52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34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BF401F-49EB-43FD-ACDF-77FF6AF3EE57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2EBA2-2D82-4E93-A502-5F0BA4B52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707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BF401F-49EB-43FD-ACDF-77FF6AF3EE57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2EBA2-2D82-4E93-A502-5F0BA4B52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855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BF401F-49EB-43FD-ACDF-77FF6AF3EE57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2EBA2-2D82-4E93-A502-5F0BA4B52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480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BF401F-49EB-43FD-ACDF-77FF6AF3EE57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2EBA2-2D82-4E93-A502-5F0BA4B52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65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BF401F-49EB-43FD-ACDF-77FF6AF3EE57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2EBA2-2D82-4E93-A502-5F0BA4B52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01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7D0F5BE-E935-449D-8658-0F2A17D22A2B}"/>
              </a:ext>
            </a:extLst>
          </p:cNvPr>
          <p:cNvSpPr/>
          <p:nvPr userDrawn="1"/>
        </p:nvSpPr>
        <p:spPr>
          <a:xfrm>
            <a:off x="86203" y="75044"/>
            <a:ext cx="12009118" cy="670325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27000">
            <a:solidFill>
              <a:srgbClr val="9933FF"/>
            </a:solidFill>
          </a:ln>
          <a:scene3d>
            <a:camera prst="orthographicFront"/>
            <a:lightRig rig="threePt" dir="t"/>
          </a:scene3d>
          <a:sp3d>
            <a:bevelT/>
            <a:bevelB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A648C7-4020-43A0-BD70-80C2DFED7AB2}"/>
              </a:ext>
            </a:extLst>
          </p:cNvPr>
          <p:cNvSpPr/>
          <p:nvPr userDrawn="1"/>
        </p:nvSpPr>
        <p:spPr>
          <a:xfrm>
            <a:off x="156543" y="159448"/>
            <a:ext cx="11854374" cy="6513341"/>
          </a:xfrm>
          <a:prstGeom prst="rect">
            <a:avLst/>
          </a:prstGeom>
          <a:noFill/>
          <a:ln w="508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50" y="296588"/>
            <a:ext cx="635393" cy="63539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571" y="283466"/>
            <a:ext cx="634568" cy="63456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6085F31-0010-43B6-A66C-53975EB57DDB}"/>
              </a:ext>
            </a:extLst>
          </p:cNvPr>
          <p:cNvSpPr/>
          <p:nvPr userDrawn="1"/>
        </p:nvSpPr>
        <p:spPr>
          <a:xfrm>
            <a:off x="153417" y="6429827"/>
            <a:ext cx="11864412" cy="297555"/>
          </a:xfrm>
          <a:prstGeom prst="rect">
            <a:avLst/>
          </a:prstGeom>
          <a:solidFill>
            <a:srgbClr val="0066CC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prst="relaxedInset"/>
            <a:bevelB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Md. </a:t>
            </a:r>
            <a:r>
              <a:rPr lang="en-US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Mizanur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Rahman, Asst. Teacher (Science), </a:t>
            </a:r>
            <a:r>
              <a:rPr lang="en-US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Shyampur</a:t>
            </a:r>
            <a:r>
              <a:rPr lang="en-US" sz="14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1400" b="1" baseline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Dakhil</a:t>
            </a:r>
            <a:r>
              <a:rPr lang="en-US" sz="14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Madrasah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en-US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Alamdanga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en-US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Chuadanga</a:t>
            </a:r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71F97C-0D99-49EE-8CD4-AB9AD017CA98}"/>
              </a:ext>
            </a:extLst>
          </p:cNvPr>
          <p:cNvSpPr/>
          <p:nvPr userDrawn="1"/>
        </p:nvSpPr>
        <p:spPr>
          <a:xfrm>
            <a:off x="156543" y="159448"/>
            <a:ext cx="11861286" cy="62703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27" t="17338" r="33754" b="17532"/>
          <a:stretch/>
        </p:blipFill>
        <p:spPr>
          <a:xfrm>
            <a:off x="194772" y="184552"/>
            <a:ext cx="654405" cy="5152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2" r="5057"/>
          <a:stretch/>
        </p:blipFill>
        <p:spPr>
          <a:xfrm>
            <a:off x="10939710" y="221404"/>
            <a:ext cx="943429" cy="34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061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mailto:mizan1017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6255"/>
            <a:ext cx="11887200" cy="63499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15736" y="353392"/>
            <a:ext cx="8571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 ঘরে আমার স্কুল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736" y="561210"/>
            <a:ext cx="1890752" cy="189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86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8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8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-0.05 L 0.02565 0.03657 L 0.06745 -0.05 L 0.11211 0.03657 L 0.15716 -0.05 L 0.19857 0.03657 L 0.24362 -0.05 L 0.28529 0.03657 L 0.33008 -0.05 L 0.37487 0.03657 L 0.41667 -0.05 L 0.46133 0.03657 L 0.50313 -0.05 L 0.54805 0.03657 L 0.59284 -0.05 L 0.63425 0.03657 L 0.67956 -0.05 " pathEditMode="relative" rAng="0" ptsTypes="AAAAAAAAAAAAAAAAA">
                                      <p:cBhvr>
                                        <p:cTn id="11" dur="7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09" y="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806D9-4441-49D5-B9C0-F2E1BE12757D}"/>
              </a:ext>
            </a:extLst>
          </p:cNvPr>
          <p:cNvSpPr txBox="1">
            <a:spLocks/>
          </p:cNvSpPr>
          <p:nvPr/>
        </p:nvSpPr>
        <p:spPr>
          <a:xfrm>
            <a:off x="142875" y="152400"/>
            <a:ext cx="11882870" cy="847725"/>
          </a:xfrm>
          <a:prstGeom prst="rect">
            <a:avLst/>
          </a:prstGeom>
          <a:solidFill>
            <a:srgbClr val="002060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 পরিমাপের একক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4D2F70-A462-4A64-9FDB-4FBEF62E6418}"/>
              </a:ext>
            </a:extLst>
          </p:cNvPr>
          <p:cNvSpPr/>
          <p:nvPr/>
        </p:nvSpPr>
        <p:spPr>
          <a:xfrm flipV="1">
            <a:off x="124691" y="991024"/>
            <a:ext cx="11901054" cy="12053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101095" y="1844465"/>
            <a:ext cx="596643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শক্তি পরিমাপের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জুল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7418" y="1613633"/>
            <a:ext cx="10834253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বস্তুর উপর ১ নিউটন বল প্রয়োগ করলে যদি বলের দিকে ১ মিটার সরণ ঘটে তবে তার জন্য প্রয়োজনীয় কাজকে </a:t>
            </a:r>
            <a:r>
              <a:rPr lang="bn-BD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1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জুল বলে। সংক্ষেপে একে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J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দ্বারা প্রকাশ করা হয়।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65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806D9-4441-49D5-B9C0-F2E1BE12757D}"/>
              </a:ext>
            </a:extLst>
          </p:cNvPr>
          <p:cNvSpPr txBox="1">
            <a:spLocks/>
          </p:cNvSpPr>
          <p:nvPr/>
        </p:nvSpPr>
        <p:spPr>
          <a:xfrm>
            <a:off x="142875" y="152400"/>
            <a:ext cx="11882870" cy="847725"/>
          </a:xfrm>
          <a:prstGeom prst="rect">
            <a:avLst/>
          </a:prstGeom>
          <a:solidFill>
            <a:srgbClr val="002060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4D2F70-A462-4A64-9FDB-4FBEF62E6418}"/>
              </a:ext>
            </a:extLst>
          </p:cNvPr>
          <p:cNvSpPr/>
          <p:nvPr/>
        </p:nvSpPr>
        <p:spPr>
          <a:xfrm flipV="1">
            <a:off x="124691" y="991024"/>
            <a:ext cx="11901054" cy="12053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55222" y="1930403"/>
            <a:ext cx="6080627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 শক্তি 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 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 ?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5222" y="2848757"/>
            <a:ext cx="6080627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  আন্তঃআণবিক শক্তি কী?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34838" y="357668"/>
            <a:ext cx="2050024" cy="51077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 মিনিট</a:t>
            </a:r>
            <a:r>
              <a:rPr lang="bn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777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8B806D9-4441-49D5-B9C0-F2E1BE12757D}"/>
              </a:ext>
            </a:extLst>
          </p:cNvPr>
          <p:cNvSpPr txBox="1">
            <a:spLocks/>
          </p:cNvSpPr>
          <p:nvPr/>
        </p:nvSpPr>
        <p:spPr>
          <a:xfrm>
            <a:off x="142875" y="152400"/>
            <a:ext cx="11882870" cy="736289"/>
          </a:xfrm>
          <a:prstGeom prst="rect">
            <a:avLst/>
          </a:prstGeom>
          <a:solidFill>
            <a:srgbClr val="002060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তাপের পরিবর্তনের ভিত্তিতে বিক্রিয়ার শ্রেণিবিভাগ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4D2F70-A462-4A64-9FDB-4FBEF62E6418}"/>
              </a:ext>
            </a:extLst>
          </p:cNvPr>
          <p:cNvSpPr/>
          <p:nvPr/>
        </p:nvSpPr>
        <p:spPr>
          <a:xfrm flipV="1">
            <a:off x="124691" y="852476"/>
            <a:ext cx="11901054" cy="12053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3906981" y="1720562"/>
            <a:ext cx="4142509" cy="1950893"/>
            <a:chOff x="3906981" y="1720562"/>
            <a:chExt cx="4142509" cy="1950893"/>
          </a:xfrm>
        </p:grpSpPr>
        <p:sp>
          <p:nvSpPr>
            <p:cNvPr id="3" name="Rounded Rectangle 2"/>
            <p:cNvSpPr/>
            <p:nvPr/>
          </p:nvSpPr>
          <p:spPr>
            <a:xfrm>
              <a:off x="3906981" y="1720562"/>
              <a:ext cx="4142509" cy="111902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বিক্রিয়া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Down Arrow 4"/>
            <p:cNvSpPr/>
            <p:nvPr/>
          </p:nvSpPr>
          <p:spPr>
            <a:xfrm>
              <a:off x="5714999" y="2839582"/>
              <a:ext cx="526472" cy="831873"/>
            </a:xfrm>
            <a:prstGeom prst="down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396836" y="3671455"/>
            <a:ext cx="7162800" cy="1011382"/>
            <a:chOff x="2396836" y="3671455"/>
            <a:chExt cx="7162800" cy="1011382"/>
          </a:xfrm>
        </p:grpSpPr>
        <p:sp>
          <p:nvSpPr>
            <p:cNvPr id="10" name="Rectangle 9"/>
            <p:cNvSpPr/>
            <p:nvPr/>
          </p:nvSpPr>
          <p:spPr>
            <a:xfrm>
              <a:off x="2521527" y="3671455"/>
              <a:ext cx="6913418" cy="29094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Down Arrow 18"/>
            <p:cNvSpPr/>
            <p:nvPr/>
          </p:nvSpPr>
          <p:spPr>
            <a:xfrm>
              <a:off x="2396836" y="3962400"/>
              <a:ext cx="526472" cy="720437"/>
            </a:xfrm>
            <a:prstGeom prst="down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Down Arrow 19"/>
            <p:cNvSpPr/>
            <p:nvPr/>
          </p:nvSpPr>
          <p:spPr>
            <a:xfrm>
              <a:off x="9033164" y="3962400"/>
              <a:ext cx="526472" cy="720437"/>
            </a:xfrm>
            <a:prstGeom prst="down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6961909" y="4682837"/>
            <a:ext cx="4142509" cy="11190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তাপহারী বিক্রিয়া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852053" y="4682837"/>
            <a:ext cx="4142509" cy="11190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তাপোৎপাদী বিক্রিয়া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44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806D9-4441-49D5-B9C0-F2E1BE12757D}"/>
              </a:ext>
            </a:extLst>
          </p:cNvPr>
          <p:cNvSpPr txBox="1">
            <a:spLocks/>
          </p:cNvSpPr>
          <p:nvPr/>
        </p:nvSpPr>
        <p:spPr>
          <a:xfrm>
            <a:off x="142875" y="152401"/>
            <a:ext cx="11882870" cy="710534"/>
          </a:xfrm>
          <a:prstGeom prst="rect">
            <a:avLst/>
          </a:prstGeom>
          <a:solidFill>
            <a:srgbClr val="002060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তাপের পরিবর্তনের ভিত্তিতে বিক্রিয়ার শ্রেণিবিভাগ</a:t>
            </a:r>
            <a:endParaRPr lang="en-US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4D2F70-A462-4A64-9FDB-4FBEF62E6418}"/>
              </a:ext>
            </a:extLst>
          </p:cNvPr>
          <p:cNvSpPr/>
          <p:nvPr/>
        </p:nvSpPr>
        <p:spPr>
          <a:xfrm flipV="1">
            <a:off x="124691" y="852474"/>
            <a:ext cx="11901054" cy="12053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>
              <a:xfrm>
                <a:off x="2512475" y="4396925"/>
                <a:ext cx="7259782" cy="942109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4400" i="1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4400" dirty="0" smtClean="0"/>
                  <a:t>H = </a:t>
                </a:r>
                <a:r>
                  <a:rPr lang="en-US" sz="4400" dirty="0" err="1" smtClean="0"/>
                  <a:t>E</a:t>
                </a:r>
                <a:r>
                  <a:rPr lang="en-US" sz="2800" dirty="0" err="1" smtClean="0"/>
                  <a:t>2</a:t>
                </a:r>
                <a:r>
                  <a:rPr lang="en-US" sz="4400" dirty="0" err="1" smtClean="0"/>
                  <a:t>-E</a:t>
                </a:r>
                <a:r>
                  <a:rPr lang="en-US" sz="2800" dirty="0" err="1" smtClean="0"/>
                  <a:t>1</a:t>
                </a:r>
                <a:endParaRPr lang="en-US" sz="2800" dirty="0"/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2475" y="4396925"/>
                <a:ext cx="7259782" cy="942109"/>
              </a:xfrm>
              <a:prstGeom prst="roundRect">
                <a:avLst/>
              </a:prstGeom>
              <a:blipFill>
                <a:blip r:embed="rId4"/>
                <a:stretch>
                  <a:fillRect t="-2548" b="-20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823" y="1239651"/>
            <a:ext cx="3732543" cy="473165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280" y="1239651"/>
            <a:ext cx="3795348" cy="4731658"/>
          </a:xfrm>
          <a:prstGeom prst="rect">
            <a:avLst/>
          </a:prstGeom>
        </p:spPr>
      </p:pic>
      <p:pic>
        <p:nvPicPr>
          <p:cNvPr id="4" name="দেখুন পাথরের চুন ও পানি এক করলে কি হয়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57769" y="1288473"/>
            <a:ext cx="3034898" cy="4572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Rounded Rectangle 4"/>
          <p:cNvSpPr/>
          <p:nvPr/>
        </p:nvSpPr>
        <p:spPr>
          <a:xfrm>
            <a:off x="775855" y="4867979"/>
            <a:ext cx="3500239" cy="99249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বিক্রিয়ায় তাপ উৎপন্ন হওয়ার একটি ভিডিও দেখি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5636" y="2469112"/>
            <a:ext cx="11249891" cy="100837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Δ</a:t>
            </a:r>
            <a:r>
              <a:rPr lang="bn-BD" sz="28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H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উৎপাদসমূহের মোট অভ্যন্তরীণ শক্তি(</a:t>
            </a:r>
            <a:r>
              <a:rPr lang="bn-BD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E</a:t>
            </a:r>
            <a:r>
              <a:rPr lang="bn-BD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2</a:t>
            </a:r>
            <a:r>
              <a:rPr lang="bn-BD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)-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বিক্রিয়কসমূহের</a:t>
            </a:r>
            <a:r>
              <a:rPr lang="bn-BD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bn-BD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অভ্যন্তরীণ শক্তি</a:t>
            </a:r>
            <a:r>
              <a:rPr lang="bn-BD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(</a:t>
            </a:r>
            <a:r>
              <a:rPr lang="bn-BD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E</a:t>
            </a:r>
            <a:r>
              <a:rPr lang="bn-BD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1</a:t>
            </a:r>
            <a:r>
              <a:rPr lang="bn-BD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)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21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8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0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14" grpId="0" animBg="1"/>
      <p:bldP spid="5" grpId="0"/>
      <p:bldP spid="5" grpId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8B806D9-4441-49D5-B9C0-F2E1BE12757D}"/>
              </a:ext>
            </a:extLst>
          </p:cNvPr>
          <p:cNvSpPr txBox="1">
            <a:spLocks/>
          </p:cNvSpPr>
          <p:nvPr/>
        </p:nvSpPr>
        <p:spPr>
          <a:xfrm>
            <a:off x="142875" y="152400"/>
            <a:ext cx="11882870" cy="847725"/>
          </a:xfrm>
          <a:prstGeom prst="rect">
            <a:avLst/>
          </a:prstGeom>
          <a:solidFill>
            <a:srgbClr val="002060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তাপোৎপাদী বিক্রিয়া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4D2F70-A462-4A64-9FDB-4FBEF62E6418}"/>
              </a:ext>
            </a:extLst>
          </p:cNvPr>
          <p:cNvSpPr/>
          <p:nvPr/>
        </p:nvSpPr>
        <p:spPr>
          <a:xfrm flipV="1">
            <a:off x="124691" y="991024"/>
            <a:ext cx="11901054" cy="12053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65016" y="5030444"/>
            <a:ext cx="10099964" cy="707886"/>
            <a:chOff x="1191491" y="2690336"/>
            <a:chExt cx="10099964" cy="707886"/>
          </a:xfrm>
        </p:grpSpPr>
        <p:sp>
          <p:nvSpPr>
            <p:cNvPr id="8" name="Rectangle 7"/>
            <p:cNvSpPr/>
            <p:nvPr/>
          </p:nvSpPr>
          <p:spPr>
            <a:xfrm>
              <a:off x="1191491" y="2690336"/>
              <a:ext cx="10099964" cy="70788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3200" dirty="0" err="1">
                  <a:latin typeface="Times New Roman" panose="02020603050405020304" pitchFamily="18" charset="0"/>
                </a:rPr>
                <a:t>CaO</a:t>
              </a:r>
              <a:r>
                <a:rPr lang="en-US" sz="3200" dirty="0">
                  <a:latin typeface="Times New Roman" panose="02020603050405020304" pitchFamily="18" charset="0"/>
                </a:rPr>
                <a:t> (s) + </a:t>
              </a:r>
              <a:r>
                <a:rPr lang="en-US" sz="3200" dirty="0" smtClean="0">
                  <a:latin typeface="Times New Roman" panose="02020603050405020304" pitchFamily="18" charset="0"/>
                </a:rPr>
                <a:t>H</a:t>
              </a:r>
              <a:r>
                <a:rPr lang="en-US" sz="2000" dirty="0" smtClean="0">
                  <a:latin typeface="Times New Roman" panose="02020603050405020304" pitchFamily="18" charset="0"/>
                </a:rPr>
                <a:t>2</a:t>
              </a:r>
              <a:r>
                <a:rPr lang="en-US" sz="3200" dirty="0" smtClean="0">
                  <a:latin typeface="Times New Roman" panose="02020603050405020304" pitchFamily="18" charset="0"/>
                </a:rPr>
                <a:t>O </a:t>
              </a:r>
              <a:r>
                <a:rPr lang="en-US" sz="3200" dirty="0">
                  <a:latin typeface="Times New Roman" panose="02020603050405020304" pitchFamily="18" charset="0"/>
                </a:rPr>
                <a:t>(l) </a:t>
              </a:r>
              <a:r>
                <a:rPr lang="en-US" sz="4000" dirty="0" smtClean="0">
                  <a:latin typeface="MT-Extra"/>
                </a:rPr>
                <a:t>                </a:t>
              </a:r>
              <a:r>
                <a:rPr lang="en-US" sz="3200" dirty="0" smtClean="0">
                  <a:latin typeface="Times New Roman" panose="02020603050405020304" pitchFamily="18" charset="0"/>
                </a:rPr>
                <a:t>Ca(OH)</a:t>
              </a:r>
              <a:r>
                <a:rPr lang="en-US" sz="2000" dirty="0" smtClean="0">
                  <a:latin typeface="Times New Roman" panose="02020603050405020304" pitchFamily="18" charset="0"/>
                </a:rPr>
                <a:t>2</a:t>
              </a:r>
              <a:r>
                <a:rPr lang="en-US" sz="3200" dirty="0" smtClean="0">
                  <a:latin typeface="Times New Roman" panose="02020603050405020304" pitchFamily="18" charset="0"/>
                </a:rPr>
                <a:t>+ </a:t>
              </a:r>
              <a:r>
                <a:rPr lang="en-US" sz="4000" i="1" dirty="0" err="1">
                  <a:latin typeface="SutonnyMJ" pitchFamily="2" charset="0"/>
                </a:rPr>
                <a:t>Zvc</a:t>
              </a:r>
              <a:endParaRPr lang="en-US" sz="3200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4322618" y="3044279"/>
              <a:ext cx="214745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706581" y="1323854"/>
            <a:ext cx="10058399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 err="1">
                <a:latin typeface="SutonnyMJ" pitchFamily="2" charset="0"/>
              </a:rPr>
              <a:t>Zv‡cvrcv`x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wew</a:t>
            </a:r>
            <a:r>
              <a:rPr lang="el-GR" sz="3600" dirty="0">
                <a:latin typeface="SutonnyMJ" pitchFamily="2" charset="0"/>
              </a:rPr>
              <a:t>μ</a:t>
            </a:r>
            <a:r>
              <a:rPr lang="en-US" sz="3600" dirty="0" err="1">
                <a:latin typeface="SutonnyMJ" pitchFamily="2" charset="0"/>
              </a:rPr>
              <a:t>qvi</a:t>
            </a:r>
            <a:r>
              <a:rPr lang="en-US" sz="3600" dirty="0">
                <a:latin typeface="SutonnyMJ" pitchFamily="2" charset="0"/>
              </a:rPr>
              <a:t> †¶‡Î </a:t>
            </a:r>
            <a:r>
              <a:rPr lang="en-US" sz="3600" dirty="0" err="1">
                <a:latin typeface="SutonnyMJ" pitchFamily="2" charset="0"/>
              </a:rPr>
              <a:t>wew</a:t>
            </a:r>
            <a:r>
              <a:rPr lang="el-GR" sz="3600" dirty="0">
                <a:latin typeface="SutonnyMJ" pitchFamily="2" charset="0"/>
              </a:rPr>
              <a:t>μ</a:t>
            </a:r>
            <a:r>
              <a:rPr lang="en-US" sz="3600" dirty="0" err="1">
                <a:latin typeface="SutonnyMJ" pitchFamily="2" charset="0"/>
              </a:rPr>
              <a:t>q‡Ki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Af</a:t>
            </a:r>
            <a:r>
              <a:rPr lang="en-US" sz="3600" dirty="0" smtClean="0">
                <a:latin typeface="SutonnyMJ" pitchFamily="2" charset="0"/>
              </a:rPr>
              <a:t>¨</a:t>
            </a:r>
            <a:r>
              <a:rPr lang="bn-BD" sz="3600" dirty="0" smtClean="0">
                <a:latin typeface="SutonnyMJ" pitchFamily="2" charset="0"/>
              </a:rPr>
              <a:t>šÍ</a:t>
            </a:r>
            <a:r>
              <a:rPr lang="en-US" sz="3600" dirty="0" err="1" smtClean="0">
                <a:latin typeface="SutonnyMJ" pitchFamily="2" charset="0"/>
              </a:rPr>
              <a:t>ixY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kw³i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gvb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A‡c¶v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Drcv</a:t>
            </a:r>
            <a:r>
              <a:rPr lang="en-US" sz="3600" dirty="0">
                <a:latin typeface="SutonnyMJ" pitchFamily="2" charset="0"/>
              </a:rPr>
              <a:t>‡`</a:t>
            </a:r>
            <a:r>
              <a:rPr lang="en-US" sz="3600" dirty="0" err="1">
                <a:latin typeface="SutonnyMJ" pitchFamily="2" charset="0"/>
              </a:rPr>
              <a:t>i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Af</a:t>
            </a:r>
            <a:r>
              <a:rPr lang="en-US" sz="3600" dirty="0" smtClean="0">
                <a:latin typeface="SutonnyMJ" pitchFamily="2" charset="0"/>
              </a:rPr>
              <a:t>¨</a:t>
            </a:r>
            <a:r>
              <a:rPr lang="bn-BD" sz="3600" dirty="0" smtClean="0">
                <a:latin typeface="SutonnyMJ" pitchFamily="2" charset="0"/>
              </a:rPr>
              <a:t>šÍ</a:t>
            </a:r>
            <a:r>
              <a:rPr lang="en-US" sz="3600" dirty="0" err="1" smtClean="0">
                <a:latin typeface="SutonnyMJ" pitchFamily="2" charset="0"/>
              </a:rPr>
              <a:t>ixb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kw³i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gvb</a:t>
            </a:r>
            <a:r>
              <a:rPr lang="en-US" sz="3600" dirty="0">
                <a:latin typeface="SutonnyMJ" pitchFamily="2" charset="0"/>
              </a:rPr>
              <a:t> Kg nq|</a:t>
            </a:r>
          </a:p>
          <a:p>
            <a:r>
              <a:rPr lang="en-US" sz="3600" dirty="0" err="1">
                <a:latin typeface="SutonnyMJ" pitchFamily="2" charset="0"/>
              </a:rPr>
              <a:t>A_v©r</a:t>
            </a:r>
            <a:endParaRPr lang="en-US" sz="3600" dirty="0">
              <a:latin typeface="SutonnyMJ" pitchFamily="2" charset="0"/>
            </a:endParaRPr>
          </a:p>
          <a:p>
            <a:r>
              <a:rPr lang="en-US" sz="3600" dirty="0" err="1">
                <a:latin typeface="SutonnyMJ" pitchFamily="2" charset="0"/>
              </a:rPr>
              <a:t>wew</a:t>
            </a:r>
            <a:r>
              <a:rPr lang="el-GR" sz="3600" dirty="0">
                <a:latin typeface="SutonnyMJ" pitchFamily="2" charset="0"/>
              </a:rPr>
              <a:t>μ</a:t>
            </a:r>
            <a:r>
              <a:rPr lang="en-US" sz="3600" dirty="0" err="1">
                <a:latin typeface="SutonnyMJ" pitchFamily="2" charset="0"/>
              </a:rPr>
              <a:t>q‡Ki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Af</a:t>
            </a:r>
            <a:r>
              <a:rPr lang="en-US" sz="3600" dirty="0">
                <a:latin typeface="SutonnyMJ" pitchFamily="2" charset="0"/>
              </a:rPr>
              <a:t>¨</a:t>
            </a:r>
            <a:r>
              <a:rPr lang="bn-BD" sz="3600" dirty="0">
                <a:latin typeface="SutonnyMJ" pitchFamily="2" charset="0"/>
              </a:rPr>
              <a:t>šÍ</a:t>
            </a:r>
            <a:r>
              <a:rPr lang="en-US" sz="3600" dirty="0" err="1">
                <a:latin typeface="SutonnyMJ" pitchFamily="2" charset="0"/>
              </a:rPr>
              <a:t>ixY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kw³</a:t>
            </a:r>
            <a:r>
              <a:rPr lang="en-US" sz="3600" dirty="0">
                <a:latin typeface="SutonnyMJ" pitchFamily="2" charset="0"/>
              </a:rPr>
              <a:t> &gt; </a:t>
            </a:r>
            <a:r>
              <a:rPr lang="en-US" sz="3600" dirty="0" err="1">
                <a:latin typeface="SutonnyMJ" pitchFamily="2" charset="0"/>
              </a:rPr>
              <a:t>Drcv</a:t>
            </a:r>
            <a:r>
              <a:rPr lang="en-US" sz="3600" dirty="0">
                <a:latin typeface="SutonnyMJ" pitchFamily="2" charset="0"/>
              </a:rPr>
              <a:t>‡`</a:t>
            </a:r>
            <a:r>
              <a:rPr lang="en-US" sz="3600" dirty="0" err="1">
                <a:latin typeface="SutonnyMJ" pitchFamily="2" charset="0"/>
              </a:rPr>
              <a:t>i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Af</a:t>
            </a:r>
            <a:r>
              <a:rPr lang="en-US" sz="3600" dirty="0">
                <a:latin typeface="SutonnyMJ" pitchFamily="2" charset="0"/>
              </a:rPr>
              <a:t>¨</a:t>
            </a:r>
            <a:r>
              <a:rPr lang="bn-BD" sz="3600" dirty="0">
                <a:latin typeface="SutonnyMJ" pitchFamily="2" charset="0"/>
              </a:rPr>
              <a:t>šÍ</a:t>
            </a:r>
            <a:r>
              <a:rPr lang="en-US" sz="3600" dirty="0" err="1">
                <a:latin typeface="SutonnyMJ" pitchFamily="2" charset="0"/>
              </a:rPr>
              <a:t>ixY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kw³</a:t>
            </a:r>
            <a:r>
              <a:rPr lang="en-US" sz="3600" dirty="0">
                <a:latin typeface="SutonnyMJ" pitchFamily="2" charset="0"/>
              </a:rPr>
              <a:t>|</a:t>
            </a:r>
            <a:endParaRPr lang="en-US" sz="36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665016" y="2148414"/>
            <a:ext cx="10487891" cy="2862322"/>
            <a:chOff x="665016" y="2148414"/>
            <a:chExt cx="10487891" cy="2862322"/>
          </a:xfrm>
        </p:grpSpPr>
        <p:grpSp>
          <p:nvGrpSpPr>
            <p:cNvPr id="6" name="Group 5"/>
            <p:cNvGrpSpPr/>
            <p:nvPr/>
          </p:nvGrpSpPr>
          <p:grpSpPr>
            <a:xfrm>
              <a:off x="665016" y="2148414"/>
              <a:ext cx="10487891" cy="2862322"/>
              <a:chOff x="678873" y="1797784"/>
              <a:chExt cx="10487891" cy="2862322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678873" y="1797784"/>
                <a:ext cx="10487891" cy="286232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3600" b="1" dirty="0" err="1">
                    <a:latin typeface="SutonnyMJ" pitchFamily="2" charset="0"/>
                    <a:cs typeface="SutonnyMJ" pitchFamily="2" charset="0"/>
                  </a:rPr>
                  <a:t>g‡b</a:t>
                </a:r>
                <a:r>
                  <a:rPr lang="en-US" sz="3600" b="1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b="1" dirty="0" err="1" smtClean="0">
                    <a:latin typeface="SutonnyMJ" pitchFamily="2" charset="0"/>
                    <a:cs typeface="SutonnyMJ" pitchFamily="2" charset="0"/>
                  </a:rPr>
                  <a:t>ivL‡e</a:t>
                </a:r>
                <a:r>
                  <a:rPr lang="en-US" sz="3600" b="1" dirty="0" smtClean="0">
                    <a:latin typeface="SutonnyMJ" pitchFamily="2" charset="0"/>
                    <a:cs typeface="SutonnyMJ" pitchFamily="2" charset="0"/>
                  </a:rPr>
                  <a:t>:</a:t>
                </a:r>
                <a:endParaRPr lang="en-US" sz="3600" b="1" dirty="0"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3600" dirty="0" err="1">
                    <a:latin typeface="SutonnyMJ" pitchFamily="2" charset="0"/>
                  </a:rPr>
                  <a:t>Zv‡cvrcv`x</a:t>
                </a:r>
                <a:r>
                  <a:rPr lang="en-US" sz="3600" dirty="0">
                    <a:latin typeface="SutonnyMJ" pitchFamily="2" charset="0"/>
                  </a:rPr>
                  <a:t> </a:t>
                </a:r>
                <a:r>
                  <a:rPr lang="en-US" sz="3600" dirty="0" err="1">
                    <a:latin typeface="SutonnyMJ" pitchFamily="2" charset="0"/>
                  </a:rPr>
                  <a:t>wew</a:t>
                </a:r>
                <a:r>
                  <a:rPr lang="el-GR" sz="3600" dirty="0">
                    <a:latin typeface="SutonnyMJ" pitchFamily="2" charset="0"/>
                  </a:rPr>
                  <a:t>μ</a:t>
                </a:r>
                <a:r>
                  <a:rPr lang="en-US" sz="3600" dirty="0" err="1">
                    <a:latin typeface="SutonnyMJ" pitchFamily="2" charset="0"/>
                  </a:rPr>
                  <a:t>qvi</a:t>
                </a:r>
                <a:r>
                  <a:rPr lang="en-US" sz="3600" dirty="0">
                    <a:latin typeface="SutonnyMJ" pitchFamily="2" charset="0"/>
                  </a:rPr>
                  <a:t> †¶‡Î </a:t>
                </a:r>
                <a:r>
                  <a:rPr lang="el-GR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Δ</a:t>
                </a:r>
                <a:r>
                  <a:rPr lang="en-US" sz="2800" dirty="0" smtClean="0">
                    <a:latin typeface="Times New Roman" panose="02020603050405020304" pitchFamily="18" charset="0"/>
                  </a:rPr>
                  <a:t>H </a:t>
                </a:r>
                <a:r>
                  <a:rPr lang="en-US" sz="3600" dirty="0" err="1">
                    <a:latin typeface="SutonnyMJ" pitchFamily="2" charset="0"/>
                  </a:rPr>
                  <a:t>Gi</a:t>
                </a:r>
                <a:r>
                  <a:rPr lang="en-US" sz="3600" dirty="0">
                    <a:latin typeface="SutonnyMJ" pitchFamily="2" charset="0"/>
                  </a:rPr>
                  <a:t> </a:t>
                </a:r>
                <a:r>
                  <a:rPr lang="en-US" sz="3600" dirty="0" err="1">
                    <a:latin typeface="SutonnyMJ" pitchFamily="2" charset="0"/>
                  </a:rPr>
                  <a:t>gvb</a:t>
                </a:r>
                <a:r>
                  <a:rPr lang="en-US" sz="3600" dirty="0">
                    <a:latin typeface="SutonnyMJ" pitchFamily="2" charset="0"/>
                  </a:rPr>
                  <a:t> </a:t>
                </a:r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ঋণাত্মক</a:t>
                </a:r>
                <a:r>
                  <a:rPr lang="en-US" sz="3600" dirty="0" smtClean="0">
                    <a:latin typeface="SutonnyMJ" pitchFamily="2" charset="0"/>
                  </a:rPr>
                  <a:t> </a:t>
                </a:r>
                <a:r>
                  <a:rPr lang="en-US" sz="3600" dirty="0" err="1">
                    <a:latin typeface="SutonnyMJ" pitchFamily="2" charset="0"/>
                  </a:rPr>
                  <a:t>Ges</a:t>
                </a:r>
                <a:r>
                  <a:rPr lang="en-US" sz="3600" dirty="0">
                    <a:latin typeface="SutonnyMJ" pitchFamily="2" charset="0"/>
                  </a:rPr>
                  <a:t> </a:t>
                </a:r>
                <a:r>
                  <a:rPr lang="en-US" sz="3600" dirty="0" err="1">
                    <a:latin typeface="SutonnyMJ" pitchFamily="2" charset="0"/>
                  </a:rPr>
                  <a:t>Zvcnvix</a:t>
                </a:r>
                <a:r>
                  <a:rPr lang="en-US" sz="3600" dirty="0">
                    <a:latin typeface="SutonnyMJ" pitchFamily="2" charset="0"/>
                  </a:rPr>
                  <a:t> </a:t>
                </a:r>
                <a:r>
                  <a:rPr lang="en-US" sz="3600" dirty="0" err="1">
                    <a:latin typeface="SutonnyMJ" pitchFamily="2" charset="0"/>
                  </a:rPr>
                  <a:t>wew</a:t>
                </a:r>
                <a:r>
                  <a:rPr lang="el-GR" sz="3600" dirty="0">
                    <a:latin typeface="SutonnyMJ" pitchFamily="2" charset="0"/>
                  </a:rPr>
                  <a:t>μ</a:t>
                </a:r>
                <a:r>
                  <a:rPr lang="en-US" sz="3600" dirty="0" err="1">
                    <a:latin typeface="SutonnyMJ" pitchFamily="2" charset="0"/>
                  </a:rPr>
                  <a:t>qvi</a:t>
                </a:r>
                <a:r>
                  <a:rPr lang="en-US" sz="3600" dirty="0">
                    <a:latin typeface="SutonnyMJ" pitchFamily="2" charset="0"/>
                  </a:rPr>
                  <a:t> †¶‡Î </a:t>
                </a:r>
                <a:r>
                  <a:rPr lang="el-GR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Δ</a:t>
                </a:r>
                <a:r>
                  <a:rPr lang="en-US" sz="2800" dirty="0" smtClean="0">
                    <a:latin typeface="Times New Roman" panose="02020603050405020304" pitchFamily="18" charset="0"/>
                  </a:rPr>
                  <a:t>H </a:t>
                </a:r>
                <a:r>
                  <a:rPr lang="en-US" sz="3600" dirty="0" err="1">
                    <a:latin typeface="SutonnyMJ" pitchFamily="2" charset="0"/>
                  </a:rPr>
                  <a:t>Gi</a:t>
                </a:r>
                <a:r>
                  <a:rPr lang="en-US" sz="3600" dirty="0">
                    <a:latin typeface="SutonnyMJ" pitchFamily="2" charset="0"/>
                  </a:rPr>
                  <a:t> </a:t>
                </a:r>
                <a:r>
                  <a:rPr lang="en-US" sz="3600" dirty="0" err="1">
                    <a:latin typeface="SutonnyMJ" pitchFamily="2" charset="0"/>
                  </a:rPr>
                  <a:t>gvb</a:t>
                </a:r>
                <a:r>
                  <a:rPr lang="en-US" sz="3600" dirty="0">
                    <a:latin typeface="SutonnyMJ" pitchFamily="2" charset="0"/>
                  </a:rPr>
                  <a:t> </a:t>
                </a:r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ধনাত্মক</a:t>
                </a:r>
                <a:r>
                  <a:rPr lang="en-US" sz="3600" dirty="0" smtClean="0">
                    <a:latin typeface="SutonnyMJ" pitchFamily="2" charset="0"/>
                  </a:rPr>
                  <a:t> </a:t>
                </a:r>
                <a:r>
                  <a:rPr lang="en-US" sz="3600" dirty="0" err="1">
                    <a:latin typeface="SutonnyMJ" pitchFamily="2" charset="0"/>
                  </a:rPr>
                  <a:t>wPý</a:t>
                </a:r>
                <a:r>
                  <a:rPr lang="en-US" sz="3600" dirty="0">
                    <a:latin typeface="SutonnyMJ" pitchFamily="2" charset="0"/>
                  </a:rPr>
                  <a:t> </a:t>
                </a:r>
                <a:r>
                  <a:rPr lang="en-US" sz="3600" dirty="0" err="1" smtClean="0">
                    <a:latin typeface="SutonnyMJ" pitchFamily="2" charset="0"/>
                  </a:rPr>
                  <a:t>Øviv</a:t>
                </a:r>
                <a:r>
                  <a:rPr lang="en-US" sz="3600" dirty="0" smtClean="0">
                    <a:latin typeface="SutonnyMJ" pitchFamily="2" charset="0"/>
                  </a:rPr>
                  <a:t> </a:t>
                </a:r>
                <a:r>
                  <a:rPr lang="en-US" sz="3600" dirty="0" err="1" smtClean="0">
                    <a:latin typeface="SutonnyMJ" pitchFamily="2" charset="0"/>
                  </a:rPr>
                  <a:t>cÖKvk</a:t>
                </a:r>
                <a:r>
                  <a:rPr lang="en-US" sz="3600" dirty="0" smtClean="0">
                    <a:latin typeface="SutonnyMJ" pitchFamily="2" charset="0"/>
                  </a:rPr>
                  <a:t> </a:t>
                </a:r>
                <a:r>
                  <a:rPr lang="en-US" sz="3600" dirty="0" err="1">
                    <a:latin typeface="SutonnyMJ" pitchFamily="2" charset="0"/>
                  </a:rPr>
                  <a:t>Kiv</a:t>
                </a:r>
                <a:r>
                  <a:rPr lang="en-US" sz="3600" dirty="0">
                    <a:latin typeface="SutonnyMJ" pitchFamily="2" charset="0"/>
                  </a:rPr>
                  <a:t> nq|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</a:rPr>
                  <a:t>C(s) + </a:t>
                </a:r>
                <a:r>
                  <a:rPr lang="en-US" sz="2800" dirty="0" err="1" smtClean="0">
                    <a:latin typeface="Times New Roman" panose="02020603050405020304" pitchFamily="18" charset="0"/>
                  </a:rPr>
                  <a:t>O</a:t>
                </a:r>
                <a:r>
                  <a:rPr lang="en-US" dirty="0" err="1" smtClean="0">
                    <a:latin typeface="Times New Roman" panose="02020603050405020304" pitchFamily="18" charset="0"/>
                  </a:rPr>
                  <a:t>2</a:t>
                </a:r>
                <a:r>
                  <a:rPr lang="en-US" sz="2800" dirty="0" smtClean="0">
                    <a:latin typeface="Times New Roman" panose="02020603050405020304" pitchFamily="18" charset="0"/>
                  </a:rPr>
                  <a:t>(g</a:t>
                </a:r>
                <a:r>
                  <a:rPr lang="en-US" sz="2800" dirty="0">
                    <a:latin typeface="Times New Roman" panose="02020603050405020304" pitchFamily="18" charset="0"/>
                  </a:rPr>
                  <a:t>) </a:t>
                </a:r>
                <a:r>
                  <a:rPr lang="en-US" sz="2800" dirty="0" smtClean="0">
                    <a:latin typeface="Times New Roman" panose="02020603050405020304" pitchFamily="18" charset="0"/>
                  </a:rPr>
                  <a:t>   </a:t>
                </a:r>
                <a:r>
                  <a:rPr lang="en-US" sz="2800" dirty="0" smtClean="0">
                    <a:latin typeface="Wingdings3"/>
                  </a:rPr>
                  <a:t>      </a:t>
                </a:r>
                <a:r>
                  <a:rPr lang="en-US" sz="2800" dirty="0" smtClean="0">
                    <a:latin typeface="Times New Roman" panose="02020603050405020304" pitchFamily="18" charset="0"/>
                  </a:rPr>
                  <a:t>CO</a:t>
                </a:r>
                <a:r>
                  <a:rPr lang="en-US" dirty="0" smtClean="0">
                    <a:latin typeface="Times New Roman" panose="02020603050405020304" pitchFamily="18" charset="0"/>
                  </a:rPr>
                  <a:t>2</a:t>
                </a:r>
                <a:r>
                  <a:rPr lang="en-US" sz="2800" dirty="0" smtClean="0">
                    <a:latin typeface="Times New Roman" panose="02020603050405020304" pitchFamily="18" charset="0"/>
                  </a:rPr>
                  <a:t>(g</a:t>
                </a:r>
                <a:r>
                  <a:rPr lang="en-US" sz="2800" dirty="0">
                    <a:latin typeface="Times New Roman" panose="02020603050405020304" pitchFamily="18" charset="0"/>
                  </a:rPr>
                  <a:t>); </a:t>
                </a:r>
                <a:r>
                  <a:rPr lang="el-GR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Δ </a:t>
                </a:r>
                <a:r>
                  <a:rPr lang="en-US" sz="2800" dirty="0" smtClean="0">
                    <a:latin typeface="Times New Roman" panose="02020603050405020304" pitchFamily="18" charset="0"/>
                  </a:rPr>
                  <a:t>H </a:t>
                </a:r>
                <a:r>
                  <a:rPr lang="en-US" sz="3600" i="1" dirty="0">
                    <a:latin typeface="SutonnyMJ" pitchFamily="2" charset="0"/>
                  </a:rPr>
                  <a:t>= -</a:t>
                </a:r>
                <a:r>
                  <a:rPr lang="en-US" sz="2800" dirty="0">
                    <a:latin typeface="Times New Roman" panose="02020603050405020304" pitchFamily="18" charset="0"/>
                  </a:rPr>
                  <a:t>393.50 </a:t>
                </a:r>
                <a:r>
                  <a:rPr lang="en-US" sz="2800" dirty="0" smtClean="0">
                    <a:latin typeface="Times New Roman" panose="02020603050405020304" pitchFamily="18" charset="0"/>
                  </a:rPr>
                  <a:t>kJ</a:t>
                </a:r>
              </a:p>
              <a:p>
                <a:r>
                  <a:rPr lang="en-US" sz="2800" dirty="0" err="1" smtClean="0">
                    <a:latin typeface="Times New Roman" panose="02020603050405020304" pitchFamily="18" charset="0"/>
                  </a:rPr>
                  <a:t>N</a:t>
                </a:r>
                <a:r>
                  <a:rPr lang="en-US" dirty="0" err="1" smtClean="0">
                    <a:latin typeface="Times New Roman" panose="02020603050405020304" pitchFamily="18" charset="0"/>
                  </a:rPr>
                  <a:t>2</a:t>
                </a:r>
                <a:r>
                  <a:rPr lang="en-US" sz="2800" dirty="0" smtClean="0">
                    <a:latin typeface="Times New Roman" panose="02020603050405020304" pitchFamily="18" charset="0"/>
                  </a:rPr>
                  <a:t>(g</a:t>
                </a:r>
                <a:r>
                  <a:rPr lang="en-US" sz="2800" dirty="0">
                    <a:latin typeface="Times New Roman" panose="02020603050405020304" pitchFamily="18" charset="0"/>
                  </a:rPr>
                  <a:t>) + </a:t>
                </a:r>
                <a:r>
                  <a:rPr lang="en-US" sz="2800" dirty="0" err="1" smtClean="0">
                    <a:latin typeface="Times New Roman" panose="02020603050405020304" pitchFamily="18" charset="0"/>
                  </a:rPr>
                  <a:t>O</a:t>
                </a:r>
                <a:r>
                  <a:rPr lang="en-US" dirty="0" err="1" smtClean="0">
                    <a:latin typeface="Times New Roman" panose="02020603050405020304" pitchFamily="18" charset="0"/>
                  </a:rPr>
                  <a:t>2</a:t>
                </a:r>
                <a:r>
                  <a:rPr lang="en-US" sz="2800" dirty="0" smtClean="0">
                    <a:latin typeface="Times New Roman" panose="02020603050405020304" pitchFamily="18" charset="0"/>
                  </a:rPr>
                  <a:t>(g</a:t>
                </a:r>
                <a:r>
                  <a:rPr lang="en-US" sz="2800" dirty="0">
                    <a:latin typeface="Times New Roman" panose="02020603050405020304" pitchFamily="18" charset="0"/>
                  </a:rPr>
                  <a:t>) </a:t>
                </a:r>
                <a:r>
                  <a:rPr lang="en-US" sz="2800" dirty="0" smtClean="0">
                    <a:latin typeface="Wingdings3"/>
                  </a:rPr>
                  <a:t>       </a:t>
                </a:r>
                <a:r>
                  <a:rPr lang="en-US" sz="2800" dirty="0" err="1" smtClean="0">
                    <a:latin typeface="Times New Roman" panose="02020603050405020304" pitchFamily="18" charset="0"/>
                  </a:rPr>
                  <a:t>2NO</a:t>
                </a:r>
                <a:r>
                  <a:rPr lang="en-US" sz="2800" dirty="0" smtClean="0">
                    <a:latin typeface="Times New Roman" panose="02020603050405020304" pitchFamily="18" charset="0"/>
                  </a:rPr>
                  <a:t>(g</a:t>
                </a:r>
                <a:r>
                  <a:rPr lang="en-US" sz="2800" dirty="0">
                    <a:latin typeface="Times New Roman" panose="02020603050405020304" pitchFamily="18" charset="0"/>
                  </a:rPr>
                  <a:t>); </a:t>
                </a:r>
                <a:r>
                  <a:rPr lang="el-GR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Δ </a:t>
                </a:r>
                <a:r>
                  <a:rPr lang="en-US" sz="2800" dirty="0" smtClean="0">
                    <a:latin typeface="Times New Roman" panose="02020603050405020304" pitchFamily="18" charset="0"/>
                  </a:rPr>
                  <a:t>H </a:t>
                </a:r>
                <a:r>
                  <a:rPr lang="en-US" sz="3600" i="1" dirty="0">
                    <a:latin typeface="SutonnyMJ" pitchFamily="2" charset="0"/>
                  </a:rPr>
                  <a:t>= </a:t>
                </a:r>
                <a:r>
                  <a:rPr lang="en-US" sz="3600" dirty="0">
                    <a:latin typeface="SutonnyMJ" pitchFamily="2" charset="0"/>
                  </a:rPr>
                  <a:t>+</a:t>
                </a:r>
                <a:r>
                  <a:rPr lang="en-US" sz="2800" dirty="0">
                    <a:latin typeface="Times New Roman" panose="02020603050405020304" pitchFamily="18" charset="0"/>
                  </a:rPr>
                  <a:t>180.50 kJ</a:t>
                </a:r>
                <a:endParaRPr lang="en-US" sz="3600" dirty="0"/>
              </a:p>
            </p:txBody>
          </p:sp>
          <p:cxnSp>
            <p:nvCxnSpPr>
              <p:cNvPr id="15" name="Straight Arrow Connector 14"/>
              <p:cNvCxnSpPr/>
              <p:nvPr/>
            </p:nvCxnSpPr>
            <p:spPr>
              <a:xfrm flipV="1">
                <a:off x="2743200" y="3796146"/>
                <a:ext cx="568036" cy="1013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 flipV="1">
                <a:off x="2923309" y="4326245"/>
                <a:ext cx="568036" cy="1013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7426036" y="3853900"/>
              <a:ext cx="22444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তাপোৎপাদী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426036" y="4419604"/>
              <a:ext cx="22444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তাপহারী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259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54183" y="2769691"/>
            <a:ext cx="10460180" cy="646331"/>
            <a:chOff x="554183" y="2769691"/>
            <a:chExt cx="10460180" cy="646331"/>
          </a:xfrm>
        </p:grpSpPr>
        <p:sp>
          <p:nvSpPr>
            <p:cNvPr id="3" name="Rectangle 2"/>
            <p:cNvSpPr/>
            <p:nvPr/>
          </p:nvSpPr>
          <p:spPr>
            <a:xfrm>
              <a:off x="554183" y="2769691"/>
              <a:ext cx="10460180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2800" dirty="0" err="1" smtClean="0">
                  <a:latin typeface="Times New Roman" panose="02020603050405020304" pitchFamily="18" charset="0"/>
                </a:rPr>
                <a:t>N</a:t>
              </a:r>
              <a:r>
                <a:rPr lang="en-US" dirty="0" err="1" smtClean="0">
                  <a:latin typeface="Times New Roman" panose="02020603050405020304" pitchFamily="18" charset="0"/>
                </a:rPr>
                <a:t>2</a:t>
              </a:r>
              <a:r>
                <a:rPr lang="en-US" sz="2800" dirty="0" smtClean="0">
                  <a:latin typeface="Times New Roman" panose="02020603050405020304" pitchFamily="18" charset="0"/>
                </a:rPr>
                <a:t>(g) + </a:t>
              </a:r>
              <a:r>
                <a:rPr lang="en-US" sz="2800" dirty="0" err="1" smtClean="0">
                  <a:latin typeface="Times New Roman" panose="02020603050405020304" pitchFamily="18" charset="0"/>
                </a:rPr>
                <a:t>O</a:t>
              </a:r>
              <a:r>
                <a:rPr lang="en-US" dirty="0" err="1" smtClean="0">
                  <a:latin typeface="Times New Roman" panose="02020603050405020304" pitchFamily="18" charset="0"/>
                </a:rPr>
                <a:t>2</a:t>
              </a:r>
              <a:r>
                <a:rPr lang="en-US" sz="2800" dirty="0" smtClean="0">
                  <a:latin typeface="Times New Roman" panose="02020603050405020304" pitchFamily="18" charset="0"/>
                </a:rPr>
                <a:t>(g) </a:t>
              </a:r>
              <a:r>
                <a:rPr lang="bn-BD" sz="2800" dirty="0" smtClean="0">
                  <a:latin typeface="Times New Roman" panose="02020603050405020304" pitchFamily="18" charset="0"/>
                </a:rPr>
                <a:t>            </a:t>
              </a:r>
              <a:r>
                <a:rPr lang="en-US" sz="2800" dirty="0" err="1" smtClean="0">
                  <a:latin typeface="Times New Roman" panose="02020603050405020304" pitchFamily="18" charset="0"/>
                </a:rPr>
                <a:t>2NO</a:t>
              </a:r>
              <a:r>
                <a:rPr lang="en-US" sz="2800" dirty="0" smtClean="0">
                  <a:latin typeface="Times New Roman" panose="02020603050405020304" pitchFamily="18" charset="0"/>
                </a:rPr>
                <a:t>(g</a:t>
              </a:r>
              <a:r>
                <a:rPr lang="bn-BD" sz="2800" dirty="0" smtClean="0">
                  <a:latin typeface="Times New Roman" panose="02020603050405020304" pitchFamily="18" charset="0"/>
                </a:rPr>
                <a:t>) -</a:t>
              </a:r>
              <a:r>
                <a:rPr lang="en-US" sz="2800" dirty="0" smtClean="0">
                  <a:latin typeface="SymbolMT"/>
                </a:rPr>
                <a:t> </a:t>
              </a:r>
              <a:r>
                <a:rPr lang="en-US" sz="2800" dirty="0" smtClean="0">
                  <a:latin typeface="Times New Roman" panose="02020603050405020304" pitchFamily="18" charset="0"/>
                </a:rPr>
                <a:t>180.50 </a:t>
              </a:r>
              <a:r>
                <a:rPr lang="en-US" sz="3600" dirty="0" err="1" smtClean="0">
                  <a:latin typeface="SutonnyMJ" pitchFamily="2" charset="0"/>
                </a:rPr>
                <a:t>wK‡jvRyj</a:t>
              </a:r>
              <a:endParaRPr lang="en-US" sz="3600" dirty="0"/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V="1">
              <a:off x="4488873" y="3092856"/>
              <a:ext cx="748146" cy="1385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88B806D9-4441-49D5-B9C0-F2E1BE12757D}"/>
              </a:ext>
            </a:extLst>
          </p:cNvPr>
          <p:cNvSpPr txBox="1">
            <a:spLocks/>
          </p:cNvSpPr>
          <p:nvPr/>
        </p:nvSpPr>
        <p:spPr>
          <a:xfrm>
            <a:off x="142875" y="152400"/>
            <a:ext cx="11882870" cy="847725"/>
          </a:xfrm>
          <a:prstGeom prst="rect">
            <a:avLst/>
          </a:prstGeom>
          <a:solidFill>
            <a:srgbClr val="002060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তাপহারী বিক্রিয়া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4D2F70-A462-4A64-9FDB-4FBEF62E6418}"/>
              </a:ext>
            </a:extLst>
          </p:cNvPr>
          <p:cNvSpPr/>
          <p:nvPr/>
        </p:nvSpPr>
        <p:spPr>
          <a:xfrm flipV="1">
            <a:off x="124691" y="991024"/>
            <a:ext cx="11901054" cy="12053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4183" y="1784534"/>
            <a:ext cx="1046018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>
                <a:latin typeface="SutonnyMJ" pitchFamily="2" charset="0"/>
              </a:rPr>
              <a:t>†</a:t>
            </a:r>
            <a:r>
              <a:rPr lang="en-US" sz="3200" dirty="0" err="1">
                <a:latin typeface="SutonnyMJ" pitchFamily="2" charset="0"/>
              </a:rPr>
              <a:t>hme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ivmvqwbK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wew</a:t>
            </a:r>
            <a:r>
              <a:rPr lang="en-US" sz="3200" dirty="0" err="1" smtClean="0">
                <a:latin typeface="SutonnyMJ" pitchFamily="2" charset="0"/>
              </a:rPr>
              <a:t>µ</a:t>
            </a:r>
            <a:r>
              <a:rPr lang="en-US" sz="3200" dirty="0" err="1" smtClean="0">
                <a:latin typeface="SutonnyMJ" pitchFamily="2" charset="0"/>
              </a:rPr>
              <a:t>qvq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Zv‡ci</a:t>
            </a:r>
            <a:r>
              <a:rPr lang="en-US" sz="3200" dirty="0">
                <a:latin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</a:rPr>
              <a:t>kvlY</a:t>
            </a:r>
            <a:r>
              <a:rPr lang="en-US" sz="3200" dirty="0">
                <a:latin typeface="SutonnyMJ" pitchFamily="2" charset="0"/>
              </a:rPr>
              <a:t> N‡U, †m¸‡</a:t>
            </a:r>
            <a:r>
              <a:rPr lang="en-US" sz="3200" dirty="0" err="1">
                <a:latin typeface="SutonnyMJ" pitchFamily="2" charset="0"/>
              </a:rPr>
              <a:t>jv‡K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Zvcnvix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wew</a:t>
            </a:r>
            <a:r>
              <a:rPr lang="el-GR" sz="3200" dirty="0">
                <a:latin typeface="SutonnyMJ" pitchFamily="2" charset="0"/>
              </a:rPr>
              <a:t>μ</a:t>
            </a:r>
            <a:r>
              <a:rPr lang="en-US" sz="3200" dirty="0">
                <a:latin typeface="SutonnyMJ" pitchFamily="2" charset="0"/>
              </a:rPr>
              <a:t>qv </a:t>
            </a:r>
            <a:r>
              <a:rPr lang="en-US" sz="3200" dirty="0" err="1">
                <a:latin typeface="SutonnyMJ" pitchFamily="2" charset="0"/>
              </a:rPr>
              <a:t>e‡j</a:t>
            </a:r>
            <a:r>
              <a:rPr lang="en-US" sz="3200" dirty="0">
                <a:latin typeface="SutonnyMJ" pitchFamily="2" charset="0"/>
              </a:rPr>
              <a:t>|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4175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806D9-4441-49D5-B9C0-F2E1BE12757D}"/>
              </a:ext>
            </a:extLst>
          </p:cNvPr>
          <p:cNvSpPr txBox="1">
            <a:spLocks/>
          </p:cNvSpPr>
          <p:nvPr/>
        </p:nvSpPr>
        <p:spPr>
          <a:xfrm>
            <a:off x="142875" y="152400"/>
            <a:ext cx="11882870" cy="847725"/>
          </a:xfrm>
          <a:prstGeom prst="rect">
            <a:avLst/>
          </a:prstGeom>
          <a:solidFill>
            <a:srgbClr val="002060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 শক্তি</a:t>
            </a:r>
            <a:endParaRPr lang="en-US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4D2F70-A462-4A64-9FDB-4FBEF62E6418}"/>
              </a:ext>
            </a:extLst>
          </p:cNvPr>
          <p:cNvSpPr/>
          <p:nvPr/>
        </p:nvSpPr>
        <p:spPr>
          <a:xfrm flipV="1">
            <a:off x="124691" y="991024"/>
            <a:ext cx="11901054" cy="12053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মিথেন - উইকিপিডিয়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96" y="1950185"/>
            <a:ext cx="2507983" cy="256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nut 4"/>
          <p:cNvSpPr/>
          <p:nvPr/>
        </p:nvSpPr>
        <p:spPr>
          <a:xfrm>
            <a:off x="1676401" y="2739226"/>
            <a:ext cx="1787235" cy="988914"/>
          </a:xfrm>
          <a:prstGeom prst="donut">
            <a:avLst>
              <a:gd name="adj" fmla="val 516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579419" y="2585013"/>
            <a:ext cx="2036617" cy="1308114"/>
          </a:xfrm>
          <a:prstGeom prst="ellipse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578" y="2739226"/>
            <a:ext cx="2254297" cy="1094346"/>
          </a:xfrm>
          <a:prstGeom prst="rect">
            <a:avLst/>
          </a:prstGeom>
        </p:spPr>
      </p:pic>
      <p:sp>
        <p:nvSpPr>
          <p:cNvPr id="14" name="Rectangular Callout 13"/>
          <p:cNvSpPr/>
          <p:nvPr/>
        </p:nvSpPr>
        <p:spPr>
          <a:xfrm>
            <a:off x="2834022" y="1318865"/>
            <a:ext cx="5703769" cy="1076681"/>
          </a:xfrm>
          <a:prstGeom prst="wedgeRectCallout">
            <a:avLst>
              <a:gd name="adj1" fmla="val -40205"/>
              <a:gd name="adj2" fmla="val 11268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দুইটি পরমাণুর মধ্যে যখন বন্ধন গঠন করে তখন তাদের মধ্যে একটা শক্তি বিরাজ করে।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2834021" y="1289723"/>
            <a:ext cx="5703769" cy="1076681"/>
          </a:xfrm>
          <a:prstGeom prst="wedgeRectCallout">
            <a:avLst>
              <a:gd name="adj1" fmla="val -40205"/>
              <a:gd name="adj2" fmla="val 11268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বন্ধন ভাঙ্গতে বা ছিন্ন করতে বাইরে থেকে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শক্তির যোগান দিতে হয়।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ular Callout 15"/>
          <p:cNvSpPr/>
          <p:nvPr/>
        </p:nvSpPr>
        <p:spPr>
          <a:xfrm>
            <a:off x="5507182" y="2756891"/>
            <a:ext cx="5703769" cy="1076681"/>
          </a:xfrm>
          <a:prstGeom prst="wedgeRectCallout">
            <a:avLst>
              <a:gd name="adj1" fmla="val -40205"/>
              <a:gd name="adj2" fmla="val 11268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কার্বন হাইড্রোজেন বন্ধন ভাঙ্গতে বাইরে থেকে 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414 KJ </a:t>
            </a:r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শক্তির প্রয়োজন হয়।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ular Callout 16"/>
          <p:cNvSpPr/>
          <p:nvPr/>
        </p:nvSpPr>
        <p:spPr>
          <a:xfrm>
            <a:off x="5507181" y="2756891"/>
            <a:ext cx="5703769" cy="1076681"/>
          </a:xfrm>
          <a:prstGeom prst="wedgeRectCallout">
            <a:avLst>
              <a:gd name="adj1" fmla="val -40205"/>
              <a:gd name="adj2" fmla="val 11268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বন্ধন ভাঙ্গতে যে শক্তির প্রয়োজন ঐ বন্ধন তৈরিতে </a:t>
            </a:r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সেই </a:t>
            </a:r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শক্তির প্রয়োজন হয়।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ular Callout 17"/>
          <p:cNvSpPr/>
          <p:nvPr/>
        </p:nvSpPr>
        <p:spPr>
          <a:xfrm>
            <a:off x="5507181" y="2756890"/>
            <a:ext cx="5703769" cy="1076681"/>
          </a:xfrm>
          <a:prstGeom prst="wedgeRectCallout">
            <a:avLst>
              <a:gd name="adj1" fmla="val -40205"/>
              <a:gd name="adj2" fmla="val 11268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কার্বন হাইড্রোজেন বন্ধন তৈরি হতে  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414 KJ </a:t>
            </a:r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শক্তি উৎপন্ন হয়।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0" t="693" r="3816" b="2501"/>
          <a:stretch/>
        </p:blipFill>
        <p:spPr>
          <a:xfrm>
            <a:off x="6636326" y="1111561"/>
            <a:ext cx="3034147" cy="503733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5" t="1008" r="7807" b="2429"/>
          <a:stretch/>
        </p:blipFill>
        <p:spPr>
          <a:xfrm>
            <a:off x="1995054" y="1111561"/>
            <a:ext cx="3048000" cy="503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09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 pathEditMode="relative" ptsTypes="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" grpId="0" animBg="1"/>
      <p:bldP spid="9" grpId="1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895600" y="1288473"/>
            <a:ext cx="5043055" cy="9282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bn-BD" sz="36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― H ⇒ 464 KJ 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895600" y="2258939"/>
            <a:ext cx="5043055" cy="9282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bn-BD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― H ⇒ 436 KJ 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895600" y="3033872"/>
            <a:ext cx="5043055" cy="9282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bn-BD" sz="36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= O ⇒ 498 KJ 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98765" y="3979219"/>
            <a:ext cx="11568544" cy="92825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Δ</a:t>
            </a:r>
            <a:r>
              <a:rPr lang="bn-BD" sz="36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H =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বন্ধন ভাঙ্গার জন্য প্রয়োজনীয় শক্তি</a:t>
            </a:r>
            <a:r>
              <a:rPr lang="bn-BD" sz="36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―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বন্ধন গঠনের জন্য বিমুক্ত শক্তি </a:t>
            </a:r>
            <a:r>
              <a:rPr lang="bn-BD" sz="36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 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1510145" y="1332633"/>
            <a:ext cx="7523019" cy="92825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2H</a:t>
            </a:r>
            <a:r>
              <a:rPr lang="bn-BD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bn-BD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bn-BD" sz="36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O</a:t>
            </a:r>
            <a:r>
              <a:rPr lang="bn-BD" sz="28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bn-BD" sz="36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⇒ 2H</a:t>
            </a:r>
            <a:r>
              <a:rPr lang="bn-BD" sz="28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bn-BD" sz="36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O 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221674" y="2730643"/>
            <a:ext cx="4235272" cy="1619686"/>
            <a:chOff x="1648692" y="3146278"/>
            <a:chExt cx="8603672" cy="1619686"/>
          </a:xfrm>
        </p:grpSpPr>
        <p:sp>
          <p:nvSpPr>
            <p:cNvPr id="48" name="Rounded Rectangle 47"/>
            <p:cNvSpPr/>
            <p:nvPr/>
          </p:nvSpPr>
          <p:spPr>
            <a:xfrm>
              <a:off x="1648692" y="3146278"/>
              <a:ext cx="8603672" cy="161968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 – H </a:t>
              </a:r>
            </a:p>
            <a:p>
              <a:r>
                <a:rPr lang="bn-BD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 – </a:t>
              </a:r>
              <a:r>
                <a:rPr lang="bn-BD" sz="3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 </a:t>
              </a:r>
              <a:r>
                <a:rPr lang="bn-BD" sz="360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endPara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Right Brace 48"/>
            <p:cNvSpPr/>
            <p:nvPr/>
          </p:nvSpPr>
          <p:spPr>
            <a:xfrm>
              <a:off x="4427357" y="3415794"/>
              <a:ext cx="360218" cy="1080654"/>
            </a:xfrm>
            <a:prstGeom prst="righ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091654" y="3602178"/>
              <a:ext cx="48566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2 টা বন্ধন,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cxnSp>
        <p:nvCxnSpPr>
          <p:cNvPr id="51" name="Straight Arrow Connector 50"/>
          <p:cNvCxnSpPr/>
          <p:nvPr/>
        </p:nvCxnSpPr>
        <p:spPr>
          <a:xfrm flipH="1">
            <a:off x="1510145" y="2032937"/>
            <a:ext cx="2230585" cy="96722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/>
          <p:nvPr/>
        </p:nvGrpSpPr>
        <p:grpSpPr>
          <a:xfrm>
            <a:off x="3820095" y="2647517"/>
            <a:ext cx="4109689" cy="1619686"/>
            <a:chOff x="1648692" y="3146278"/>
            <a:chExt cx="8946275" cy="1619686"/>
          </a:xfrm>
        </p:grpSpPr>
        <p:sp>
          <p:nvSpPr>
            <p:cNvPr id="53" name="Rounded Rectangle 52"/>
            <p:cNvSpPr/>
            <p:nvPr/>
          </p:nvSpPr>
          <p:spPr>
            <a:xfrm>
              <a:off x="1648692" y="3146278"/>
              <a:ext cx="8603672" cy="161968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z="3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 </a:t>
              </a:r>
              <a:r>
                <a:rPr lang="bn-BD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r>
                <a:rPr lang="bn-BD" sz="3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bn-BD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lang="bn-BD" sz="3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bn-BD" sz="36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⇒</a:t>
              </a:r>
              <a:r>
                <a:rPr lang="bn-BD" sz="360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endPara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409449" y="3715983"/>
              <a:ext cx="51855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1 টা বন্ধন,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cxnSp>
        <p:nvCxnSpPr>
          <p:cNvPr id="55" name="Straight Arrow Connector 54"/>
          <p:cNvCxnSpPr/>
          <p:nvPr/>
        </p:nvCxnSpPr>
        <p:spPr>
          <a:xfrm flipH="1">
            <a:off x="4597888" y="1983794"/>
            <a:ext cx="338947" cy="139173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6691962" y="2032937"/>
            <a:ext cx="1278578" cy="7447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7764440" y="2174552"/>
            <a:ext cx="3819513" cy="2215340"/>
            <a:chOff x="7764440" y="2382377"/>
            <a:chExt cx="3819513" cy="2215340"/>
          </a:xfrm>
        </p:grpSpPr>
        <p:grpSp>
          <p:nvGrpSpPr>
            <p:cNvPr id="58" name="Group 57"/>
            <p:cNvGrpSpPr/>
            <p:nvPr/>
          </p:nvGrpSpPr>
          <p:grpSpPr>
            <a:xfrm>
              <a:off x="7764440" y="2382377"/>
              <a:ext cx="1690257" cy="2215340"/>
              <a:chOff x="8215745" y="2884735"/>
              <a:chExt cx="1690257" cy="2215340"/>
            </a:xfrm>
          </p:grpSpPr>
          <p:sp>
            <p:nvSpPr>
              <p:cNvPr id="61" name="Minus 60"/>
              <p:cNvSpPr/>
              <p:nvPr/>
            </p:nvSpPr>
            <p:spPr>
              <a:xfrm rot="2558729">
                <a:off x="9100528" y="3388685"/>
                <a:ext cx="349108" cy="181556"/>
              </a:xfrm>
              <a:prstGeom prst="mathMinus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2" name="Group 61"/>
              <p:cNvGrpSpPr/>
              <p:nvPr/>
            </p:nvGrpSpPr>
            <p:grpSpPr>
              <a:xfrm>
                <a:off x="8215745" y="2884735"/>
                <a:ext cx="1690257" cy="2215340"/>
                <a:chOff x="8215745" y="2884735"/>
                <a:chExt cx="1690257" cy="2215340"/>
              </a:xfrm>
            </p:grpSpPr>
            <p:sp>
              <p:nvSpPr>
                <p:cNvPr id="63" name="Rectangle 62"/>
                <p:cNvSpPr/>
                <p:nvPr/>
              </p:nvSpPr>
              <p:spPr>
                <a:xfrm>
                  <a:off x="8724129" y="2884735"/>
                  <a:ext cx="585983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3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</a:t>
                  </a:r>
                  <a:endParaRPr lang="en-US" sz="3600" dirty="0"/>
                </a:p>
              </p:txBody>
            </p:sp>
            <p:sp>
              <p:nvSpPr>
                <p:cNvPr id="64" name="TextBox 63"/>
                <p:cNvSpPr txBox="1"/>
                <p:nvPr/>
              </p:nvSpPr>
              <p:spPr>
                <a:xfrm>
                  <a:off x="8215745" y="3490047"/>
                  <a:ext cx="41381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3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</a:t>
                  </a:r>
                  <a:endPara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9293453" y="3434482"/>
                  <a:ext cx="41381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3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</a:t>
                  </a:r>
                  <a:endPara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6" name="TextBox 65"/>
                <p:cNvSpPr txBox="1"/>
                <p:nvPr/>
              </p:nvSpPr>
              <p:spPr>
                <a:xfrm>
                  <a:off x="8216442" y="4453744"/>
                  <a:ext cx="41381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3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</a:t>
                  </a:r>
                  <a:endPara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9321164" y="4433459"/>
                  <a:ext cx="58483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3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</a:t>
                  </a:r>
                  <a:endPara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>
                  <a:off x="8740172" y="3944037"/>
                  <a:ext cx="585983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3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</a:t>
                  </a:r>
                  <a:endParaRPr lang="en-US" sz="3600" dirty="0"/>
                </a:p>
              </p:txBody>
            </p:sp>
            <p:sp>
              <p:nvSpPr>
                <p:cNvPr id="69" name="Minus 68"/>
                <p:cNvSpPr/>
                <p:nvPr/>
              </p:nvSpPr>
              <p:spPr>
                <a:xfrm rot="19353026">
                  <a:off x="8518719" y="3429650"/>
                  <a:ext cx="349108" cy="181556"/>
                </a:xfrm>
                <a:prstGeom prst="mathMinus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Minus 69"/>
                <p:cNvSpPr/>
                <p:nvPr/>
              </p:nvSpPr>
              <p:spPr>
                <a:xfrm rot="19353026">
                  <a:off x="8532569" y="4413322"/>
                  <a:ext cx="349108" cy="181556"/>
                </a:xfrm>
                <a:prstGeom prst="mathMinus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Minus 70"/>
                <p:cNvSpPr/>
                <p:nvPr/>
              </p:nvSpPr>
              <p:spPr>
                <a:xfrm rot="2558729">
                  <a:off x="9114378" y="4372357"/>
                  <a:ext cx="349108" cy="181556"/>
                </a:xfrm>
                <a:prstGeom prst="mathMinus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9" name="Right Brace 58"/>
            <p:cNvSpPr/>
            <p:nvPr/>
          </p:nvSpPr>
          <p:spPr>
            <a:xfrm>
              <a:off x="9541107" y="3186549"/>
              <a:ext cx="177322" cy="1080654"/>
            </a:xfrm>
            <a:prstGeom prst="righ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9629768" y="3410901"/>
              <a:ext cx="195418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4 টা বন্ধন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221674" y="4321321"/>
            <a:ext cx="5277870" cy="1200329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ভাঙ্গার শক্তি = </a:t>
            </a:r>
            <a:r>
              <a:rPr lang="bn-BD" sz="3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436 </a:t>
            </a:r>
            <a:r>
              <a:rPr lang="bn-BD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×</a:t>
            </a:r>
            <a:r>
              <a:rPr lang="bn-BD" sz="3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2</a:t>
            </a:r>
            <a:r>
              <a:rPr lang="bn-BD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+ </a:t>
            </a:r>
            <a:r>
              <a:rPr lang="bn-BD" sz="3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498</a:t>
            </a:r>
            <a:r>
              <a:rPr lang="bn-BD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                               </a:t>
            </a:r>
          </a:p>
          <a:p>
            <a:r>
              <a:rPr lang="bn-BD" sz="3200" dirty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                   </a:t>
            </a:r>
            <a:r>
              <a:rPr lang="bn-BD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=</a:t>
            </a:r>
            <a:r>
              <a:rPr lang="bn-BD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1370</a:t>
            </a:r>
            <a:r>
              <a:rPr lang="bn-BD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KJ</a:t>
            </a:r>
            <a:r>
              <a:rPr lang="bn-BD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410120" y="4361474"/>
            <a:ext cx="5277870" cy="1323439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গঠনের শক্তি = </a:t>
            </a:r>
            <a:r>
              <a:rPr lang="bn-BD" sz="36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464 </a:t>
            </a:r>
            <a:r>
              <a:rPr lang="bn-BD" sz="36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×</a:t>
            </a:r>
            <a:r>
              <a:rPr lang="bn-BD" sz="36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</a:t>
            </a:r>
            <a:r>
              <a:rPr lang="bn-BD" sz="36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endParaRPr lang="bn-BD" sz="4000" dirty="0" smtClean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              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40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185</a:t>
            </a:r>
            <a:r>
              <a:rPr lang="bn-BD" sz="40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6</a:t>
            </a:r>
            <a:r>
              <a:rPr lang="bn-BD" sz="40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KJ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091888" y="5534094"/>
            <a:ext cx="9041467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3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Δ</a:t>
            </a:r>
            <a:r>
              <a:rPr lang="bn-BD" sz="3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H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bn-BD" sz="3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1370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bn-BD" sz="3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1856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- </a:t>
            </a:r>
            <a:r>
              <a:rPr lang="bn-BD" sz="3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486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KJ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9067072" y="609632"/>
            <a:ext cx="2762978" cy="2137386"/>
            <a:chOff x="7370618" y="1007595"/>
            <a:chExt cx="5043055" cy="2137386"/>
          </a:xfrm>
        </p:grpSpPr>
        <p:sp>
          <p:nvSpPr>
            <p:cNvPr id="76" name="Rounded Rectangle 75"/>
            <p:cNvSpPr/>
            <p:nvPr/>
          </p:nvSpPr>
          <p:spPr>
            <a:xfrm>
              <a:off x="7370618" y="1007595"/>
              <a:ext cx="5043055" cy="92825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 </a:t>
              </a:r>
              <a:r>
                <a:rPr lang="bn-BD" sz="280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― H ⇒ 464 KJ 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7370618" y="1527513"/>
              <a:ext cx="5043055" cy="92825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bn-BD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bn-BD" sz="280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― H ⇒ 436 KJ 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7370618" y="2216727"/>
              <a:ext cx="5043055" cy="92825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 </a:t>
              </a:r>
              <a:r>
                <a:rPr lang="bn-BD" sz="280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= O ⇒ 498 KJ 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0" name="Rounded Rectangle 79"/>
          <p:cNvSpPr/>
          <p:nvPr/>
        </p:nvSpPr>
        <p:spPr>
          <a:xfrm>
            <a:off x="3615133" y="177515"/>
            <a:ext cx="4820611" cy="744464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 শক্তির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51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6" grpId="0"/>
      <p:bldP spid="6" grpId="1"/>
      <p:bldP spid="7" grpId="0" animBg="1"/>
      <p:bldP spid="7" grpId="1" animBg="1"/>
      <p:bldP spid="46" grpId="0" animBg="1"/>
      <p:bldP spid="72" grpId="0"/>
      <p:bldP spid="73" grpId="0"/>
      <p:bldP spid="7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3564" y="2151728"/>
            <a:ext cx="99752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latin typeface="SutonnyMJ" pitchFamily="2" charset="0"/>
              </a:rPr>
              <a:t>GK</a:t>
            </a:r>
            <a:r>
              <a:rPr lang="en-US" sz="3600" dirty="0">
                <a:latin typeface="SutonnyMJ" pitchFamily="2" charset="0"/>
              </a:rPr>
              <a:t> †</a:t>
            </a:r>
            <a:r>
              <a:rPr lang="en-US" sz="3600" dirty="0" err="1">
                <a:latin typeface="SutonnyMJ" pitchFamily="2" charset="0"/>
              </a:rPr>
              <a:t>gvj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bvB‡Uªv‡Rb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</a:rPr>
              <a:t>(</a:t>
            </a:r>
            <a:r>
              <a:rPr lang="en-US" sz="2800" dirty="0" err="1" smtClean="0">
                <a:latin typeface="Times New Roman" panose="02020603050405020304" pitchFamily="18" charset="0"/>
              </a:rPr>
              <a:t>N</a:t>
            </a:r>
            <a:r>
              <a:rPr lang="en-US" dirty="0" err="1" smtClean="0">
                <a:latin typeface="Times New Roman" panose="02020603050405020304" pitchFamily="18" charset="0"/>
              </a:rPr>
              <a:t>2</a:t>
            </a:r>
            <a:r>
              <a:rPr lang="pl-PL" sz="2800" dirty="0" smtClean="0">
                <a:latin typeface="Times New Roman" panose="02020603050405020304" pitchFamily="18" charset="0"/>
              </a:rPr>
              <a:t>) </a:t>
            </a:r>
            <a:r>
              <a:rPr lang="pl-PL" sz="3600" dirty="0">
                <a:latin typeface="SutonnyMJ" pitchFamily="2" charset="0"/>
              </a:rPr>
              <a:t>I GK †gvj Aw·‡Rb </a:t>
            </a:r>
            <a:r>
              <a:rPr lang="pl-PL" sz="2800" dirty="0">
                <a:latin typeface="Times New Roman" panose="02020603050405020304" pitchFamily="18" charset="0"/>
              </a:rPr>
              <a:t>(</a:t>
            </a:r>
            <a:r>
              <a:rPr lang="pl-PL" sz="2800" dirty="0" smtClean="0">
                <a:latin typeface="Times New Roman" panose="02020603050405020304" pitchFamily="18" charset="0"/>
              </a:rPr>
              <a:t>O</a:t>
            </a:r>
            <a:r>
              <a:rPr lang="en-US" dirty="0" smtClean="0">
                <a:latin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</a:rPr>
              <a:t>) </a:t>
            </a:r>
            <a:r>
              <a:rPr lang="en-US" sz="3600" dirty="0" err="1">
                <a:latin typeface="SutonnyMJ" pitchFamily="2" charset="0"/>
              </a:rPr>
              <a:t>Gi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wew</a:t>
            </a:r>
            <a:r>
              <a:rPr lang="el-GR" sz="3600" dirty="0">
                <a:latin typeface="SutonnyMJ" pitchFamily="2" charset="0"/>
              </a:rPr>
              <a:t>μ</a:t>
            </a:r>
            <a:r>
              <a:rPr lang="en-US" sz="3600" dirty="0" err="1">
                <a:latin typeface="SutonnyMJ" pitchFamily="2" charset="0"/>
              </a:rPr>
              <a:t>qvq</a:t>
            </a:r>
            <a:r>
              <a:rPr lang="en-US" sz="3600" dirty="0">
                <a:latin typeface="SutonnyMJ" pitchFamily="2" charset="0"/>
              </a:rPr>
              <a:t> `</a:t>
            </a:r>
            <a:r>
              <a:rPr lang="en-US" sz="3600" dirty="0" err="1">
                <a:latin typeface="SutonnyMJ" pitchFamily="2" charset="0"/>
              </a:rPr>
              <a:t>yB</a:t>
            </a:r>
            <a:r>
              <a:rPr lang="en-US" sz="3600" dirty="0">
                <a:latin typeface="SutonnyMJ" pitchFamily="2" charset="0"/>
              </a:rPr>
              <a:t> †</a:t>
            </a:r>
            <a:r>
              <a:rPr lang="en-US" sz="3600" dirty="0" err="1">
                <a:latin typeface="SutonnyMJ" pitchFamily="2" charset="0"/>
              </a:rPr>
              <a:t>gvj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bvBwUªK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A·vBW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</a:rPr>
              <a:t>(NO) </a:t>
            </a:r>
            <a:r>
              <a:rPr lang="en-US" sz="3600" dirty="0" err="1">
                <a:latin typeface="SutonnyMJ" pitchFamily="2" charset="0"/>
              </a:rPr>
              <a:t>M¨vm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Drc</a:t>
            </a:r>
            <a:r>
              <a:rPr lang="bn-BD" sz="3600" dirty="0" smtClean="0">
                <a:latin typeface="SutonnyMJ" pitchFamily="2" charset="0"/>
              </a:rPr>
              <a:t>bœ </a:t>
            </a:r>
            <a:r>
              <a:rPr lang="en-US" sz="3600" dirty="0" smtClean="0">
                <a:latin typeface="SutonnyMJ" pitchFamily="2" charset="0"/>
              </a:rPr>
              <a:t>nq</a:t>
            </a:r>
            <a:r>
              <a:rPr lang="en-US" sz="3600" dirty="0">
                <a:latin typeface="SutonnyMJ" pitchFamily="2" charset="0"/>
              </a:rPr>
              <a:t>| G‡¶‡Î </a:t>
            </a:r>
            <a:r>
              <a:rPr lang="en-US" sz="2800" dirty="0">
                <a:latin typeface="Times New Roman" panose="02020603050405020304" pitchFamily="18" charset="0"/>
              </a:rPr>
              <a:t>180.50 </a:t>
            </a:r>
            <a:r>
              <a:rPr lang="en-US" sz="3600" dirty="0" err="1">
                <a:latin typeface="SutonnyMJ" pitchFamily="2" charset="0"/>
              </a:rPr>
              <a:t>wK‡jvRyj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Zv‡ci</a:t>
            </a:r>
            <a:r>
              <a:rPr lang="en-US" sz="3600" dirty="0">
                <a:latin typeface="SutonnyMJ" pitchFamily="2" charset="0"/>
              </a:rPr>
              <a:t> †</a:t>
            </a:r>
            <a:r>
              <a:rPr lang="en-US" sz="3600" dirty="0" err="1">
                <a:latin typeface="SutonnyMJ" pitchFamily="2" charset="0"/>
              </a:rPr>
              <a:t>kvlY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N‡U</a:t>
            </a:r>
            <a:r>
              <a:rPr lang="en-US" sz="3600" dirty="0" smtClean="0">
                <a:latin typeface="SutonnyMJ" pitchFamily="2" charset="0"/>
              </a:rPr>
              <a:t>|</a:t>
            </a:r>
            <a:endParaRPr lang="bn-BD" sz="3600" dirty="0" smtClean="0">
              <a:latin typeface="SutonnyMJ" pitchFamily="2" charset="0"/>
            </a:endParaRP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+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l-GR" sz="32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→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2NO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(g); </a:t>
            </a:r>
            <a:r>
              <a:rPr lang="el-GR" sz="3200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Δ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+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180.50 kJ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3564" y="1104209"/>
            <a:ext cx="2716157" cy="646986"/>
          </a:xfrm>
          <a:prstGeom prst="round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অনুরূপভাবে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6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806D9-4441-49D5-B9C0-F2E1BE12757D}"/>
              </a:ext>
            </a:extLst>
          </p:cNvPr>
          <p:cNvSpPr txBox="1">
            <a:spLocks/>
          </p:cNvSpPr>
          <p:nvPr/>
        </p:nvSpPr>
        <p:spPr>
          <a:xfrm>
            <a:off x="142875" y="152400"/>
            <a:ext cx="11882870" cy="847725"/>
          </a:xfrm>
          <a:prstGeom prst="rect">
            <a:avLst/>
          </a:prstGeom>
          <a:solidFill>
            <a:srgbClr val="002060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</a:t>
            </a:r>
            <a:r>
              <a:rPr lang="bn-BD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4D2F70-A462-4A64-9FDB-4FBEF62E6418}"/>
              </a:ext>
            </a:extLst>
          </p:cNvPr>
          <p:cNvSpPr/>
          <p:nvPr/>
        </p:nvSpPr>
        <p:spPr>
          <a:xfrm flipV="1">
            <a:off x="124691" y="991024"/>
            <a:ext cx="11901054" cy="12053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27018" y="1930403"/>
            <a:ext cx="9254837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</a:rPr>
              <a:t>C(s) + O2(g)    </a:t>
            </a:r>
            <a:r>
              <a:rPr lang="en-US" sz="3200" dirty="0">
                <a:latin typeface="Wingdings3"/>
              </a:rPr>
              <a:t>      </a:t>
            </a:r>
            <a:r>
              <a:rPr lang="en-US" sz="3200" dirty="0">
                <a:latin typeface="Times New Roman" panose="02020603050405020304" pitchFamily="18" charset="0"/>
              </a:rPr>
              <a:t>CO2(g)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34838" y="357668"/>
            <a:ext cx="2050024" cy="51077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BD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r>
              <a:rPr lang="bn-BD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bn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068291" y="2244438"/>
            <a:ext cx="803564" cy="138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1900440" y="4400916"/>
            <a:ext cx="8781415" cy="11190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উপরোক্ত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বিক্রিয়াটি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49584" y="4698816"/>
            <a:ext cx="6701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Δ</a:t>
            </a:r>
            <a:r>
              <a:rPr lang="bn-BD" sz="28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4917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CC931-A81D-4D1C-B9DF-422CC2267198}"/>
              </a:ext>
            </a:extLst>
          </p:cNvPr>
          <p:cNvSpPr txBox="1">
            <a:spLocks/>
          </p:cNvSpPr>
          <p:nvPr/>
        </p:nvSpPr>
        <p:spPr>
          <a:xfrm>
            <a:off x="145689" y="164947"/>
            <a:ext cx="11872912" cy="997528"/>
          </a:xfrm>
          <a:prstGeom prst="rect">
            <a:avLst/>
          </a:prstGeom>
          <a:solidFill>
            <a:srgbClr val="002060"/>
          </a:solidFill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543906-5745-45F8-8817-4E6447C9B548}"/>
              </a:ext>
            </a:extLst>
          </p:cNvPr>
          <p:cNvSpPr/>
          <p:nvPr/>
        </p:nvSpPr>
        <p:spPr>
          <a:xfrm flipV="1">
            <a:off x="143307" y="1162474"/>
            <a:ext cx="11875293" cy="10867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8827B8-727C-43B5-AB1E-239CF5E9675A}"/>
              </a:ext>
            </a:extLst>
          </p:cNvPr>
          <p:cNvSpPr/>
          <p:nvPr/>
        </p:nvSpPr>
        <p:spPr>
          <a:xfrm>
            <a:off x="1109756" y="2731500"/>
            <a:ext cx="4986244" cy="329320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BD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মিজানুর রহমান</a:t>
            </a:r>
            <a:r>
              <a:rPr lang="bn-IN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 smtClean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শ্যামপুর ইসলামিয়া দাখিল মাদরাসা</a:t>
            </a:r>
            <a:endParaRPr lang="bn-IN" sz="2800" dirty="0">
              <a:solidFill>
                <a:srgbClr val="A5002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আলমডাঙ্গা,চুয়াডাঙ্গা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ICT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4E</a:t>
            </a:r>
            <a:r>
              <a:rPr lang="bn-BD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bn-BD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অ্যাম্বাসেডর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৭৩৬-৫৬৯৯১২</a:t>
            </a:r>
          </a:p>
          <a:p>
            <a:pPr algn="ctr"/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ইমেইল - </a:t>
            </a:r>
            <a:r>
              <a:rPr lang="bn-BD" sz="20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mizan1017@gmail.com</a:t>
            </a:r>
            <a:endParaRPr lang="en-US" sz="20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বাতায়ন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আইডি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0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Mizan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Mortuza</a:t>
            </a:r>
            <a:endParaRPr lang="en-US" sz="20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759" y="408674"/>
            <a:ext cx="1968390" cy="23013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75D7EE4-68AA-41E7-A6C6-388E349EE35F}"/>
              </a:ext>
            </a:extLst>
          </p:cNvPr>
          <p:cNvSpPr/>
          <p:nvPr/>
        </p:nvSpPr>
        <p:spPr>
          <a:xfrm>
            <a:off x="6790765" y="2731500"/>
            <a:ext cx="4670731" cy="292387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শ্রেণিঃ নবম-দশম</a:t>
            </a:r>
          </a:p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রসায়ন</a:t>
            </a:r>
          </a:p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অধ্যায়ঃ অষ্টম  </a:t>
            </a:r>
          </a:p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 ২০ মিনিট</a:t>
            </a:r>
            <a:endParaRPr lang="en-US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bn-BD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০০-০০-০০০০</a:t>
            </a:r>
            <a:endParaRPr lang="en-US" sz="3600" b="1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423" y="672299"/>
            <a:ext cx="1566106" cy="202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743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8B806D9-4441-49D5-B9C0-F2E1BE12757D}"/>
              </a:ext>
            </a:extLst>
          </p:cNvPr>
          <p:cNvSpPr txBox="1">
            <a:spLocks/>
          </p:cNvSpPr>
          <p:nvPr/>
        </p:nvSpPr>
        <p:spPr>
          <a:xfrm>
            <a:off x="142875" y="152400"/>
            <a:ext cx="11882870" cy="847725"/>
          </a:xfrm>
          <a:prstGeom prst="rect">
            <a:avLst/>
          </a:prstGeom>
          <a:solidFill>
            <a:srgbClr val="002060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4D2F70-A462-4A64-9FDB-4FBEF62E6418}"/>
              </a:ext>
            </a:extLst>
          </p:cNvPr>
          <p:cNvSpPr/>
          <p:nvPr/>
        </p:nvSpPr>
        <p:spPr>
          <a:xfrm flipV="1">
            <a:off x="124691" y="991024"/>
            <a:ext cx="11901054" cy="12053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53550" y="1378293"/>
            <a:ext cx="6783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1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বিক্রিয়ায় তাপশক্তি শোষিত হলে </a:t>
            </a:r>
            <a:r>
              <a:rPr lang="el-GR" sz="28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Δ</a:t>
            </a:r>
            <a:r>
              <a:rPr lang="bn-BD" sz="28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H</a:t>
            </a:r>
            <a:r>
              <a:rPr lang="bn-BD" sz="28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এর মান হবে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1116" y="2512417"/>
            <a:ext cx="7944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এক মোল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H – H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বন্ধন ভাঙতে কত কিলোজুল শক্তি শোষিত 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1116" y="2934386"/>
            <a:ext cx="832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২৪৪    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৩২৬           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৪৩১           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৪৩৬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53551" y="3724338"/>
            <a:ext cx="7078359" cy="2613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30" b="1" dirty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273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73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73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 মাপার একক কী? </a:t>
            </a:r>
            <a:endParaRPr lang="en-US" sz="273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70129" indent="-470129">
              <a:buAutoNum type="romanLcPeriod"/>
            </a:pPr>
            <a:r>
              <a:rPr lang="bn-BD" sz="273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ওয়াট</a:t>
            </a:r>
            <a:endParaRPr lang="bn-IN" sz="273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70129" indent="-470129">
              <a:buAutoNum type="romanLcPeriod"/>
            </a:pPr>
            <a:r>
              <a:rPr lang="bn-IN" sz="273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73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ক্যালরি</a:t>
            </a:r>
            <a:endParaRPr lang="bn-IN" sz="273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70129" indent="-470129">
              <a:buAutoNum type="romanLcPeriod"/>
            </a:pPr>
            <a:r>
              <a:rPr lang="bn-IN" sz="273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73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জুল</a:t>
            </a:r>
            <a:endParaRPr lang="bn-IN" sz="273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730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 ?</a:t>
            </a:r>
          </a:p>
          <a:p>
            <a:r>
              <a:rPr lang="bn-IN" sz="2730" b="1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BD" sz="273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3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73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730" b="1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730" b="1" dirty="0">
                <a:latin typeface="NikoshBAN" panose="02000000000000000000" pitchFamily="2" charset="0"/>
                <a:cs typeface="NikoshBAN" panose="02000000000000000000" pitchFamily="2" charset="0"/>
              </a:rPr>
              <a:t>ii   </a:t>
            </a:r>
            <a:r>
              <a:rPr lang="bn-IN" sz="2730" b="1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2730" b="1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73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730" b="1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730" b="1" dirty="0">
                <a:latin typeface="NikoshBAN" panose="02000000000000000000" pitchFamily="2" charset="0"/>
                <a:cs typeface="NikoshBAN" panose="02000000000000000000" pitchFamily="2" charset="0"/>
              </a:rPr>
              <a:t>iii  </a:t>
            </a:r>
            <a:r>
              <a:rPr lang="bn-IN" sz="2730" b="1" dirty="0">
                <a:latin typeface="NikoshBAN" panose="02000000000000000000" pitchFamily="2" charset="0"/>
                <a:cs typeface="NikoshBAN" panose="02000000000000000000" pitchFamily="2" charset="0"/>
              </a:rPr>
              <a:t> গ) </a:t>
            </a:r>
            <a:r>
              <a:rPr lang="en-US" sz="2730" b="1" dirty="0">
                <a:latin typeface="NikoshBAN" panose="02000000000000000000" pitchFamily="2" charset="0"/>
                <a:cs typeface="NikoshBAN" panose="02000000000000000000" pitchFamily="2" charset="0"/>
              </a:rPr>
              <a:t>ii </a:t>
            </a:r>
            <a:r>
              <a:rPr lang="bn-IN" sz="2730" b="1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730" b="1" dirty="0">
                <a:latin typeface="NikoshBAN" panose="02000000000000000000" pitchFamily="2" charset="0"/>
                <a:cs typeface="NikoshBAN" panose="02000000000000000000" pitchFamily="2" charset="0"/>
              </a:rPr>
              <a:t>iii   </a:t>
            </a:r>
            <a:r>
              <a:rPr lang="bn-IN" sz="2730" b="1" dirty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2730" b="1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730" b="1" dirty="0">
                <a:latin typeface="NikoshBAN" panose="02000000000000000000" pitchFamily="2" charset="0"/>
                <a:cs typeface="NikoshBAN" panose="02000000000000000000" pitchFamily="2" charset="0"/>
              </a:rPr>
              <a:t> , ii </a:t>
            </a:r>
            <a:r>
              <a:rPr lang="bn-IN" sz="2730" b="1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730" b="1" dirty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88341" y="1418838"/>
            <a:ext cx="983179" cy="606479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962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2962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502153" y="2217609"/>
            <a:ext cx="969368" cy="606479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96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2962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75717" y="3246687"/>
            <a:ext cx="995803" cy="606479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96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2962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891655" y="2978184"/>
            <a:ext cx="500945" cy="47569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459659" y="5750708"/>
            <a:ext cx="450555" cy="47569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577364" y="1722077"/>
            <a:ext cx="6080627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 তাপোৎপাদী বিক্রিয়া কাকে বলে ?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42827" y="2393249"/>
            <a:ext cx="6080627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  তাপহারী বিক্রিয়া কাকে বলে?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4838" y="357668"/>
            <a:ext cx="2050024" cy="51077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 মিনিট</a:t>
            </a:r>
            <a:r>
              <a:rPr lang="bn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690348" y="1931702"/>
            <a:ext cx="497518" cy="49821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724984" y="1962964"/>
            <a:ext cx="832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3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73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273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ধনাত্মক    </a:t>
            </a:r>
            <a:r>
              <a:rPr lang="en-US" sz="273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73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3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bn-BD" sz="273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73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73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ঋনাত্মক  </a:t>
            </a:r>
            <a:r>
              <a:rPr lang="en-US" sz="273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730" b="1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273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নিরপেক্ষ          </a:t>
            </a:r>
            <a:r>
              <a:rPr lang="en-US" sz="273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73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চার্জযুক্ত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33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5" grpId="1" animBg="1"/>
      <p:bldP spid="16" grpId="0" animBg="1"/>
      <p:bldP spid="16" grpId="1" animBg="1"/>
      <p:bldP spid="18" grpId="0" animBg="1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866" y="1231154"/>
            <a:ext cx="2338101" cy="214858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8B806D9-4441-49D5-B9C0-F2E1BE12757D}"/>
              </a:ext>
            </a:extLst>
          </p:cNvPr>
          <p:cNvSpPr txBox="1">
            <a:spLocks/>
          </p:cNvSpPr>
          <p:nvPr/>
        </p:nvSpPr>
        <p:spPr>
          <a:xfrm>
            <a:off x="142875" y="152400"/>
            <a:ext cx="11882870" cy="847725"/>
          </a:xfrm>
          <a:prstGeom prst="rect">
            <a:avLst/>
          </a:prstGeom>
          <a:solidFill>
            <a:srgbClr val="002060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4D2F70-A462-4A64-9FDB-4FBEF62E6418}"/>
              </a:ext>
            </a:extLst>
          </p:cNvPr>
          <p:cNvSpPr/>
          <p:nvPr/>
        </p:nvSpPr>
        <p:spPr>
          <a:xfrm flipV="1">
            <a:off x="124691" y="991024"/>
            <a:ext cx="11901054" cy="12053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097721" y="3379741"/>
            <a:ext cx="8781415" cy="11190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কার্বনের দহন একটি তাপোৎপাদী বিক্রিয়া ব্যাখ্যা করবে।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36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ধন্যবাদ ছবি ২০২০। ধন্যবাদ লেখা ছবি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8" y="180110"/>
            <a:ext cx="11873346" cy="624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5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61727" y="5229477"/>
            <a:ext cx="4513573" cy="584775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ছবিতে কী দেখতে পাচ্ছ?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61726" y="5242571"/>
            <a:ext cx="4513573" cy="584775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 শক্তি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71646" y="5269875"/>
            <a:ext cx="7237917" cy="584775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 আর এক ধরনের শক্তি দেখা যাচ্ছে তার নাম কী?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itle 6">
            <a:extLst>
              <a:ext uri="{FF2B5EF4-FFF2-40B4-BE49-F238E27FC236}">
                <a16:creationId xmlns:a16="http://schemas.microsoft.com/office/drawing/2014/main" id="{89EBFC31-C325-440D-B4B8-DE3CDEF16450}"/>
              </a:ext>
            </a:extLst>
          </p:cNvPr>
          <p:cNvSpPr txBox="1">
            <a:spLocks/>
          </p:cNvSpPr>
          <p:nvPr/>
        </p:nvSpPr>
        <p:spPr>
          <a:xfrm>
            <a:off x="114299" y="150811"/>
            <a:ext cx="11912345" cy="792833"/>
          </a:xfrm>
          <a:prstGeom prst="rect">
            <a:avLst/>
          </a:prstGeom>
          <a:solidFill>
            <a:schemeClr val="tx1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b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মনোযোগসহকারে লক্ষ্য কর</a:t>
            </a:r>
            <a:endParaRPr lang="en-US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543906-5745-45F8-8817-4E6447C9B548}"/>
              </a:ext>
            </a:extLst>
          </p:cNvPr>
          <p:cNvSpPr/>
          <p:nvPr/>
        </p:nvSpPr>
        <p:spPr>
          <a:xfrm flipV="1">
            <a:off x="128587" y="935175"/>
            <a:ext cx="11875293" cy="10867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170783" y="5284529"/>
            <a:ext cx="5781368" cy="584775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 শক্তি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582" y="1442801"/>
            <a:ext cx="2436471" cy="2436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442801"/>
            <a:ext cx="2491186" cy="2491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7" name="Group 16"/>
          <p:cNvGrpSpPr/>
          <p:nvPr/>
        </p:nvGrpSpPr>
        <p:grpSpPr>
          <a:xfrm>
            <a:off x="5669749" y="1465996"/>
            <a:ext cx="3252578" cy="2441982"/>
            <a:chOff x="5669749" y="1465996"/>
            <a:chExt cx="3252578" cy="244198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749" y="1465996"/>
              <a:ext cx="3252578" cy="244198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6" name="TextBox 15"/>
            <p:cNvSpPr txBox="1"/>
            <p:nvPr/>
          </p:nvSpPr>
          <p:spPr>
            <a:xfrm>
              <a:off x="6772059" y="1640070"/>
              <a:ext cx="1843672" cy="58477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তাপ শক্তি</a:t>
              </a:r>
              <a:endPara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9268497" y="1465995"/>
            <a:ext cx="2735383" cy="2441983"/>
            <a:chOff x="9268497" y="1465995"/>
            <a:chExt cx="2735383" cy="244198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8497" y="1465995"/>
              <a:ext cx="2735383" cy="24132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4" name="TextBox 23"/>
            <p:cNvSpPr txBox="1"/>
            <p:nvPr/>
          </p:nvSpPr>
          <p:spPr>
            <a:xfrm>
              <a:off x="10475681" y="3323203"/>
              <a:ext cx="1528199" cy="584775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শব্দ শক্তি</a:t>
              </a:r>
              <a:endPara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068944" y="1111379"/>
            <a:ext cx="6912974" cy="3890557"/>
            <a:chOff x="2795987" y="1171185"/>
            <a:chExt cx="6912974" cy="3890557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5987" y="1171185"/>
              <a:ext cx="6912974" cy="389055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0" name="Rectangle 29"/>
            <p:cNvSpPr/>
            <p:nvPr/>
          </p:nvSpPr>
          <p:spPr>
            <a:xfrm>
              <a:off x="4918364" y="2224845"/>
              <a:ext cx="2563091" cy="1650676"/>
            </a:xfrm>
            <a:prstGeom prst="rect">
              <a:avLst/>
            </a:prstGeom>
            <a:solidFill>
              <a:srgbClr val="53BC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6231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8" grpId="0" animBg="1"/>
      <p:bldP spid="8" grpId="1" animBg="1"/>
      <p:bldP spid="15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623969" y="3960372"/>
            <a:ext cx="9642906" cy="1905000"/>
          </a:xfrm>
          <a:prstGeom prst="ellipse">
            <a:avLst/>
          </a:prstGeom>
          <a:noFill/>
          <a:ln w="234950" cmpd="sng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16432" y="4497373"/>
            <a:ext cx="66579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রাসায়নিক শক্তি 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9EBFC31-C325-440D-B4B8-DE3CDEF16450}"/>
              </a:ext>
            </a:extLst>
          </p:cNvPr>
          <p:cNvSpPr txBox="1">
            <a:spLocks/>
          </p:cNvSpPr>
          <p:nvPr/>
        </p:nvSpPr>
        <p:spPr>
          <a:xfrm>
            <a:off x="114299" y="150811"/>
            <a:ext cx="11912345" cy="792833"/>
          </a:xfrm>
          <a:prstGeom prst="rect">
            <a:avLst/>
          </a:prstGeom>
          <a:solidFill>
            <a:schemeClr val="tx1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মাদের</a:t>
            </a:r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bn-BD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543906-5745-45F8-8817-4E6447C9B548}"/>
              </a:ext>
            </a:extLst>
          </p:cNvPr>
          <p:cNvSpPr/>
          <p:nvPr/>
        </p:nvSpPr>
        <p:spPr>
          <a:xfrm flipV="1">
            <a:off x="128587" y="935175"/>
            <a:ext cx="11875293" cy="10867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591" y="1315509"/>
            <a:ext cx="4217555" cy="237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60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53" presetClass="entr" presetSubtype="16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806D9-4441-49D5-B9C0-F2E1BE12757D}"/>
              </a:ext>
            </a:extLst>
          </p:cNvPr>
          <p:cNvSpPr txBox="1">
            <a:spLocks/>
          </p:cNvSpPr>
          <p:nvPr/>
        </p:nvSpPr>
        <p:spPr>
          <a:xfrm>
            <a:off x="124691" y="152401"/>
            <a:ext cx="11901054" cy="762000"/>
          </a:xfrm>
          <a:prstGeom prst="rect">
            <a:avLst/>
          </a:prstGeom>
          <a:solidFill>
            <a:srgbClr val="002060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4D2F70-A462-4A64-9FDB-4FBEF62E6418}"/>
              </a:ext>
            </a:extLst>
          </p:cNvPr>
          <p:cNvSpPr/>
          <p:nvPr/>
        </p:nvSpPr>
        <p:spPr>
          <a:xfrm flipV="1">
            <a:off x="124691" y="845118"/>
            <a:ext cx="11901054" cy="12053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Alternate Process 4"/>
          <p:cNvSpPr/>
          <p:nvPr/>
        </p:nvSpPr>
        <p:spPr>
          <a:xfrm>
            <a:off x="1172496" y="1999971"/>
            <a:ext cx="9999407" cy="3908323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শিক্ষার্থীরা-----</a:t>
            </a: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 শক্তি ও আন্তঃআণবিক শক্তির সংজ্ঞা বলতে পারবে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bn-BD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 বিক্রিয়ায় শক্তির রূপান্তর বর্ণনা করতে 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তাপের পরিবর্তনের ভিত্তিতে বিক্রিয়ার 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 করতে পারবে।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 শক্তি হিসাব করে তাপের পরিবর্তনের 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 করতে পারবে।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448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8B806D9-4441-49D5-B9C0-F2E1BE12757D}"/>
              </a:ext>
            </a:extLst>
          </p:cNvPr>
          <p:cNvSpPr txBox="1">
            <a:spLocks/>
          </p:cNvSpPr>
          <p:nvPr/>
        </p:nvSpPr>
        <p:spPr>
          <a:xfrm>
            <a:off x="124691" y="152400"/>
            <a:ext cx="11901054" cy="1080656"/>
          </a:xfrm>
          <a:prstGeom prst="rect">
            <a:avLst/>
          </a:prstGeom>
          <a:solidFill>
            <a:srgbClr val="002060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 শক্তি</a:t>
            </a:r>
            <a:endParaRPr lang="en-US" sz="54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4D2F70-A462-4A64-9FDB-4FBEF62E6418}"/>
              </a:ext>
            </a:extLst>
          </p:cNvPr>
          <p:cNvSpPr/>
          <p:nvPr/>
        </p:nvSpPr>
        <p:spPr>
          <a:xfrm flipV="1">
            <a:off x="124691" y="1233054"/>
            <a:ext cx="11901054" cy="12053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24691" y="1353591"/>
            <a:ext cx="11901054" cy="5033355"/>
            <a:chOff x="124691" y="1353591"/>
            <a:chExt cx="11901054" cy="5033355"/>
          </a:xfrm>
        </p:grpSpPr>
        <p:grpSp>
          <p:nvGrpSpPr>
            <p:cNvPr id="8" name="Group 7"/>
            <p:cNvGrpSpPr/>
            <p:nvPr/>
          </p:nvGrpSpPr>
          <p:grpSpPr>
            <a:xfrm>
              <a:off x="124691" y="1353591"/>
              <a:ext cx="11901054" cy="5033355"/>
              <a:chOff x="124691" y="1353591"/>
              <a:chExt cx="11901054" cy="5033355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4691" y="1353591"/>
                <a:ext cx="11901054" cy="5033355"/>
              </a:xfrm>
              <a:prstGeom prst="rect">
                <a:avLst/>
              </a:prstGeom>
            </p:spPr>
          </p:pic>
          <p:sp>
            <p:nvSpPr>
              <p:cNvPr id="7" name="Rectangle 6"/>
              <p:cNvSpPr/>
              <p:nvPr/>
            </p:nvSpPr>
            <p:spPr>
              <a:xfrm>
                <a:off x="10446327" y="1353591"/>
                <a:ext cx="1579418" cy="3920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124691" y="1353591"/>
              <a:ext cx="2716157" cy="646986"/>
            </a:xfrm>
            <a:prstGeom prst="roundRect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এসো জেনে নিই</a:t>
              </a:r>
              <a:r>
                <a:rPr lang="bn-IN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88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806D9-4441-49D5-B9C0-F2E1BE12757D}"/>
              </a:ext>
            </a:extLst>
          </p:cNvPr>
          <p:cNvSpPr txBox="1">
            <a:spLocks/>
          </p:cNvSpPr>
          <p:nvPr/>
        </p:nvSpPr>
        <p:spPr>
          <a:xfrm>
            <a:off x="142875" y="152400"/>
            <a:ext cx="11882870" cy="847725"/>
          </a:xfrm>
          <a:prstGeom prst="rect">
            <a:avLst/>
          </a:prstGeom>
          <a:solidFill>
            <a:srgbClr val="002060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 শক্তি</a:t>
            </a:r>
            <a:endParaRPr lang="en-US" sz="5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4D2F70-A462-4A64-9FDB-4FBEF62E6418}"/>
              </a:ext>
            </a:extLst>
          </p:cNvPr>
          <p:cNvSpPr/>
          <p:nvPr/>
        </p:nvSpPr>
        <p:spPr>
          <a:xfrm flipV="1">
            <a:off x="124691" y="991024"/>
            <a:ext cx="11901054" cy="12053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054" y="1145195"/>
            <a:ext cx="4364512" cy="35158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97301" y="5650206"/>
            <a:ext cx="2660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ধাতু-অধাতু বন্ধন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935" y="1111561"/>
            <a:ext cx="3773364" cy="45386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60575" y="5650206"/>
            <a:ext cx="3734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ধাতু-অধাতু বন্ধন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842" y="1167577"/>
            <a:ext cx="6303242" cy="39247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40932" y="5706222"/>
            <a:ext cx="3734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ধাতব বন্ধন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5" grpId="1"/>
      <p:bldP spid="8" grpId="0"/>
      <p:bldP spid="8" grpId="1"/>
      <p:bldP spid="10" grpId="0"/>
      <p:bldP spid="1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806D9-4441-49D5-B9C0-F2E1BE12757D}"/>
              </a:ext>
            </a:extLst>
          </p:cNvPr>
          <p:cNvSpPr txBox="1">
            <a:spLocks/>
          </p:cNvSpPr>
          <p:nvPr/>
        </p:nvSpPr>
        <p:spPr>
          <a:xfrm>
            <a:off x="142875" y="152400"/>
            <a:ext cx="11882870" cy="847725"/>
          </a:xfrm>
          <a:prstGeom prst="rect">
            <a:avLst/>
          </a:prstGeom>
          <a:solidFill>
            <a:srgbClr val="002060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আন্তঃআণবিক </a:t>
            </a:r>
            <a:r>
              <a:rPr lang="bn-BD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endParaRPr lang="en-US" sz="5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4D2F70-A462-4A64-9FDB-4FBEF62E6418}"/>
              </a:ext>
            </a:extLst>
          </p:cNvPr>
          <p:cNvSpPr/>
          <p:nvPr/>
        </p:nvSpPr>
        <p:spPr>
          <a:xfrm flipV="1">
            <a:off x="124691" y="991024"/>
            <a:ext cx="11901054" cy="12053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69631" y="5373115"/>
            <a:ext cx="4939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আন্তঃআ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 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408450" y="1167577"/>
            <a:ext cx="6137332" cy="3861623"/>
            <a:chOff x="3408450" y="1167577"/>
            <a:chExt cx="6137332" cy="386162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865" r="5666" b="36966"/>
            <a:stretch/>
          </p:blipFill>
          <p:spPr>
            <a:xfrm>
              <a:off x="3408450" y="1167577"/>
              <a:ext cx="6137332" cy="386162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3532908" y="4322618"/>
              <a:ext cx="6012873" cy="7065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459364" y="2452057"/>
            <a:ext cx="1124989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sz="3600" dirty="0">
                <a:solidFill>
                  <a:srgbClr val="20202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পদার্থের অণুসমূহের পরস্পরের মধ্যে আকর্ষণ বলকে </a:t>
            </a:r>
            <a:r>
              <a:rPr lang="as-IN" sz="3600" dirty="0" smtClean="0">
                <a:solidFill>
                  <a:srgbClr val="20202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আন্তঃআ</a:t>
            </a:r>
            <a:r>
              <a:rPr lang="bn-BD" sz="3600" dirty="0" smtClean="0">
                <a:solidFill>
                  <a:srgbClr val="20202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600" dirty="0" smtClean="0">
                <a:solidFill>
                  <a:srgbClr val="20202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 </a:t>
            </a:r>
            <a:r>
              <a:rPr lang="as-IN" sz="3600" dirty="0">
                <a:solidFill>
                  <a:srgbClr val="20202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 বলে।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93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5" grpId="1"/>
      <p:bldP spid="4" grpId="0" animBg="1"/>
      <p:bldP spid="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806D9-4441-49D5-B9C0-F2E1BE12757D}"/>
              </a:ext>
            </a:extLst>
          </p:cNvPr>
          <p:cNvSpPr txBox="1">
            <a:spLocks/>
          </p:cNvSpPr>
          <p:nvPr/>
        </p:nvSpPr>
        <p:spPr>
          <a:xfrm>
            <a:off x="142875" y="152400"/>
            <a:ext cx="11882870" cy="847725"/>
          </a:xfrm>
          <a:prstGeom prst="rect">
            <a:avLst/>
          </a:prstGeom>
          <a:solidFill>
            <a:srgbClr val="002060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বিক্রিয়ায়</a:t>
            </a:r>
            <a:r>
              <a:rPr lang="en-US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রূপান্তর</a:t>
            </a:r>
            <a:endParaRPr lang="en-US" sz="5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4D2F70-A462-4A64-9FDB-4FBEF62E6418}"/>
              </a:ext>
            </a:extLst>
          </p:cNvPr>
          <p:cNvSpPr/>
          <p:nvPr/>
        </p:nvSpPr>
        <p:spPr>
          <a:xfrm flipV="1">
            <a:off x="124691" y="991024"/>
            <a:ext cx="11901054" cy="12053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014971878"/>
              </p:ext>
            </p:extLst>
          </p:nvPr>
        </p:nvGraphicFramePr>
        <p:xfrm>
          <a:off x="2881744" y="1330036"/>
          <a:ext cx="6982691" cy="4808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678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C564917-5CA2-4B07-B84E-327ABDD165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>
                                            <p:graphicEl>
                                              <a:dgm id="{CC564917-5CA2-4B07-B84E-327ABDD165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>
                                            <p:graphicEl>
                                              <a:dgm id="{CC564917-5CA2-4B07-B84E-327ABDD165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graphicEl>
                                              <a:dgm id="{CC564917-5CA2-4B07-B84E-327ABDD165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787C295-5915-4EC4-930A-69EDAAC334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graphicEl>
                                              <a:dgm id="{2787C295-5915-4EC4-930A-69EDAAC334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>
                                            <p:graphicEl>
                                              <a:dgm id="{2787C295-5915-4EC4-930A-69EDAAC334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graphicEl>
                                              <a:dgm id="{2787C295-5915-4EC4-930A-69EDAAC334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C2DFB2A-5555-41B6-AF9C-53C76498D7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>
                                            <p:graphicEl>
                                              <a:dgm id="{6C2DFB2A-5555-41B6-AF9C-53C76498D7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graphicEl>
                                              <a:dgm id="{6C2DFB2A-5555-41B6-AF9C-53C76498D7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graphicEl>
                                              <a:dgm id="{6C2DFB2A-5555-41B6-AF9C-53C76498D7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F136119-233A-4E17-9EA0-6D94A7CD8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>
                                            <p:graphicEl>
                                              <a:dgm id="{FF136119-233A-4E17-9EA0-6D94A7CD8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>
                                            <p:graphicEl>
                                              <a:dgm id="{FF136119-233A-4E17-9EA0-6D94A7CD8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graphicEl>
                                              <a:dgm id="{FF136119-233A-4E17-9EA0-6D94A7CD89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61F7698-9424-45C8-A761-BB1D49A8DC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>
                                            <p:graphicEl>
                                              <a:dgm id="{061F7698-9424-45C8-A761-BB1D49A8DC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>
                                            <p:graphicEl>
                                              <a:dgm id="{061F7698-9424-45C8-A761-BB1D49A8DC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>
                                            <p:graphicEl>
                                              <a:dgm id="{061F7698-9424-45C8-A761-BB1D49A8DC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ACB08A2-C801-4EBD-AC37-A315E9FC55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>
                                            <p:graphicEl>
                                              <a:dgm id="{EACB08A2-C801-4EBD-AC37-A315E9FC55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>
                                            <p:graphicEl>
                                              <a:dgm id="{EACB08A2-C801-4EBD-AC37-A315E9FC55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graphicEl>
                                              <a:dgm id="{EACB08A2-C801-4EBD-AC37-A315E9FC55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B61DC56-13C9-4236-A48E-7A6A9A9478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>
                                            <p:graphicEl>
                                              <a:dgm id="{FB61DC56-13C9-4236-A48E-7A6A9A9478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>
                                            <p:graphicEl>
                                              <a:dgm id="{FB61DC56-13C9-4236-A48E-7A6A9A9478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>
                                            <p:graphicEl>
                                              <a:dgm id="{FB61DC56-13C9-4236-A48E-7A6A9A9478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A8E2DBB-773B-41BE-A305-11074D166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>
                                            <p:graphicEl>
                                              <a:dgm id="{AA8E2DBB-773B-41BE-A305-11074D166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>
                                            <p:graphicEl>
                                              <a:dgm id="{AA8E2DBB-773B-41BE-A305-11074D166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>
                                            <p:graphicEl>
                                              <a:dgm id="{AA8E2DBB-773B-41BE-A305-11074D166C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A1896F9-1DF2-414C-B634-308FE7225F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>
                                            <p:graphicEl>
                                              <a:dgm id="{6A1896F9-1DF2-414C-B634-308FE7225F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>
                                            <p:graphicEl>
                                              <a:dgm id="{6A1896F9-1DF2-414C-B634-308FE7225F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>
                                            <p:graphicEl>
                                              <a:dgm id="{6A1896F9-1DF2-414C-B634-308FE7225F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Graphic spid="10" grpId="0" uiExpand="1">
        <p:bldSub>
          <a:bldDgm bld="lvl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2569</TotalTime>
  <Words>800</Words>
  <Application>Microsoft Office PowerPoint</Application>
  <PresentationFormat>Widescreen</PresentationFormat>
  <Paragraphs>133</Paragraphs>
  <Slides>22</Slides>
  <Notes>0</Notes>
  <HiddenSlides>1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MT-Extra</vt:lpstr>
      <vt:lpstr>NikoshBAN</vt:lpstr>
      <vt:lpstr>SutonnyMJ</vt:lpstr>
      <vt:lpstr>SymbolMT</vt:lpstr>
      <vt:lpstr>Times New Roman</vt:lpstr>
      <vt:lpstr>Vrinda</vt:lpstr>
      <vt:lpstr>Wingdings</vt:lpstr>
      <vt:lpstr>Wingdings3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Mahedy Hasan Torun</dc:creator>
  <cp:lastModifiedBy>Esha-Aftra</cp:lastModifiedBy>
  <cp:revision>467</cp:revision>
  <dcterms:created xsi:type="dcterms:W3CDTF">2018-05-25T06:06:22Z</dcterms:created>
  <dcterms:modified xsi:type="dcterms:W3CDTF">2020-08-11T07:55:34Z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