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9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61" r:id="rId11"/>
    <p:sldId id="298" r:id="rId12"/>
    <p:sldId id="269" r:id="rId13"/>
    <p:sldId id="284" r:id="rId14"/>
    <p:sldId id="285" r:id="rId15"/>
    <p:sldId id="26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>
        <p:scale>
          <a:sx n="60" d="100"/>
          <a:sy n="60" d="100"/>
        </p:scale>
        <p:origin x="107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4C0AB-D111-4359-AA78-B93E5CA9E6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E5D6-6143-44F0-BE87-F704AFD2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3E5D6-6143-44F0-BE87-F704AFD260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2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7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4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7DBE-9DB2-4350-B7ED-1ED786AA32D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Sweetsorror_robi@yahoo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>
            <a:off x="0" y="2699686"/>
            <a:ext cx="12192000" cy="4353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3849" y="685503"/>
            <a:ext cx="617806" cy="373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 err="1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3900" b="1" spc="50" dirty="0">
              <a:ln w="0"/>
              <a:solidFill>
                <a:srgbClr val="56F0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6012" y="651335"/>
            <a:ext cx="286980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4293" y="668418"/>
            <a:ext cx="2482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8755" y="702586"/>
            <a:ext cx="22332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1491" y="3334625"/>
            <a:ext cx="90621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spc="50" dirty="0">
              <a:ln w="0"/>
              <a:solidFill>
                <a:srgbClr val="56F0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14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00104 0.429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9693" y="482245"/>
            <a:ext cx="3380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n w="1270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093" y="1887819"/>
            <a:ext cx="7723162" cy="4365455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66667"/>
              </a:avLst>
            </a:prstTxWarp>
            <a:spAutoFit/>
            <a:scene3d>
              <a:camera prst="perspectiveHeroicExtremeRightFacing"/>
              <a:lightRig rig="sunset" dir="t"/>
            </a:scene3d>
            <a:sp3d extrusionH="152400" contourW="25400" prstMaterial="flat">
              <a:bevelT w="114300"/>
              <a:bevelB w="215900"/>
              <a:extrusionClr>
                <a:schemeClr val="accent2"/>
              </a:extrusionClr>
              <a:contourClr>
                <a:srgbClr val="92D050"/>
              </a:contourClr>
            </a:sp3d>
          </a:bodyPr>
          <a:lstStyle/>
          <a:p>
            <a:pPr algn="r"/>
            <a:r>
              <a:rPr lang="en-US" sz="88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88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75797" y="2349305"/>
            <a:ext cx="8516203" cy="1407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১৫.২.২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 rot="19764501">
            <a:off x="-204603" y="1411398"/>
            <a:ext cx="3921417" cy="2879677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2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44198" y="269948"/>
            <a:ext cx="874426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6075" y="1458792"/>
            <a:ext cx="7770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56124" y="1682486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56124" y="2848132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6074" y="2582616"/>
            <a:ext cx="8729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6075" y="4521608"/>
            <a:ext cx="8729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956124" y="4761128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61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  <p:bldP spid="16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B297A-E312-46A1-BFE2-2A7E5003D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18" y="-42154"/>
            <a:ext cx="8759480" cy="69001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5553" y="1342781"/>
            <a:ext cx="462859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মার্চ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6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4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49A26-6DAF-47BE-AFF4-EF2893231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0831" cy="6858001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extBox 2"/>
          <p:cNvSpPr txBox="1"/>
          <p:nvPr/>
        </p:nvSpPr>
        <p:spPr>
          <a:xfrm>
            <a:off x="7366114" y="3289737"/>
            <a:ext cx="494839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উষ্ণ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এপ্রিল</a:t>
            </a:r>
            <a:endParaRPr lang="en-US" sz="6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04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7069" y="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11134725" y="5317240"/>
            <a:ext cx="1123473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এপ্রিল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মাসে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‘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কালবৈশাখী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’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ঝড়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04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0644" r="17482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DB297A-E312-46A1-BFE2-2A7E5003D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r="2" b="2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F49A26-6DAF-47BE-AFF4-EF28932310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458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2282" y="186289"/>
            <a:ext cx="2680911" cy="10250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গ্রীষ্মকাল</a:t>
            </a:r>
            <a:endParaRPr lang="en-US" sz="6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086" y="2937831"/>
            <a:ext cx="5461098" cy="17543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5400" b="1" dirty="0">
                <a:latin typeface="NikoshBAN" pitchFamily="2" charset="0"/>
                <a:cs typeface="NikoshBAN" pitchFamily="2" charset="0"/>
              </a:rPr>
              <a:t>গ্রীষ্মকাল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ের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টি বৈশিষ্ট্য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খ।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60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2283" y="4201372"/>
            <a:ext cx="6638806" cy="129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জুন</a:t>
            </a:r>
            <a:r>
              <a:rPr lang="en-US" sz="60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60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অক্টোবর</a:t>
            </a:r>
            <a:r>
              <a:rPr lang="en-US" sz="60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60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569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" b="5386"/>
          <a:stretch/>
        </p:blipFill>
        <p:spPr>
          <a:xfrm>
            <a:off x="20" y="3756074"/>
            <a:ext cx="4848284" cy="3101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04144" cy="3756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2283" y="5307037"/>
            <a:ext cx="6638806" cy="129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এসময়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মৌসুমি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বায়ু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বঙ্গোপসাগর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দিকে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বাংলাদেশের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দিয়ে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বয়ে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যায়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72492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61" r="10329" b="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000" r="21999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6858" y="2756140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জুন</a:t>
            </a:r>
            <a:r>
              <a:rPr lang="en-US" sz="66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66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অক্টোবর</a:t>
            </a:r>
            <a:r>
              <a:rPr lang="en-US" sz="66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6600" b="1" dirty="0">
              <a:solidFill>
                <a:srgbClr val="080808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930953" y="6076950"/>
            <a:ext cx="10092396" cy="7810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মোসুমি</a:t>
            </a:r>
            <a:r>
              <a:rPr lang="en-US" sz="47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বায়ু</a:t>
            </a:r>
            <a:r>
              <a:rPr lang="en-US" sz="47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প্রবাহের</a:t>
            </a:r>
            <a:r>
              <a:rPr lang="en-US" sz="47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ফলে</a:t>
            </a:r>
            <a:r>
              <a:rPr lang="en-US" sz="47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প্রচুর</a:t>
            </a:r>
            <a:r>
              <a:rPr lang="en-US" sz="47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বৃষ্টিপাত</a:t>
            </a:r>
            <a:r>
              <a:rPr lang="en-US" sz="47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4700" b="1" dirty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331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6F7F5-98FE-4A31-9298-72DE6B940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0829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CE83D-8497-4B7A-B241-39AA2F94F01E}"/>
              </a:ext>
            </a:extLst>
          </p:cNvPr>
          <p:cNvSpPr txBox="1"/>
          <p:nvPr/>
        </p:nvSpPr>
        <p:spPr>
          <a:xfrm>
            <a:off x="1524000" y="-108284"/>
            <a:ext cx="9144000" cy="1183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জুন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অক্টোবর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25AAA9-14FB-4687-9DD7-EB7ECDBBE505}"/>
              </a:ext>
            </a:extLst>
          </p:cNvPr>
          <p:cNvSpPr txBox="1"/>
          <p:nvPr/>
        </p:nvSpPr>
        <p:spPr>
          <a:xfrm>
            <a:off x="555009" y="5391908"/>
            <a:ext cx="10668000" cy="1183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এসময়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গড়ে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২০৩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সেন্টিমিটার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বৃষ্টিপাত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2565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008098" y="844062"/>
            <a:ext cx="2447779" cy="801858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29796" y="844062"/>
            <a:ext cx="330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49" y="3828652"/>
            <a:ext cx="4783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Sweetsorror_robi@yahoo.com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০১৭১৯২৪৯৭৭৬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49" y="2323294"/>
            <a:ext cx="1743075" cy="453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10848" r="60044" b="62713"/>
          <a:stretch/>
        </p:blipFill>
        <p:spPr>
          <a:xfrm>
            <a:off x="1421921" y="1038702"/>
            <a:ext cx="2415472" cy="2569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455877" y="3713484"/>
            <a:ext cx="391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107" y="1205042"/>
            <a:ext cx="1896868" cy="2402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043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" b="3502"/>
          <a:stretch/>
        </p:blipFill>
        <p:spPr>
          <a:xfrm>
            <a:off x="20" y="1"/>
            <a:ext cx="605025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703" r="2" b="2"/>
          <a:stretch/>
        </p:blipFill>
        <p:spPr>
          <a:xfrm>
            <a:off x="6141722" y="1"/>
            <a:ext cx="605027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609" b="-2"/>
          <a:stretch/>
        </p:blipFill>
        <p:spPr>
          <a:xfrm>
            <a:off x="20" y="3489159"/>
            <a:ext cx="605025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0203" r="-1" b="-1"/>
          <a:stretch/>
        </p:blipFill>
        <p:spPr>
          <a:xfrm>
            <a:off x="6141722" y="3489159"/>
            <a:ext cx="605027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1366" r="11363" b="-3"/>
          <a:stretch/>
        </p:blipFill>
        <p:spPr>
          <a:xfrm>
            <a:off x="3983736" y="1918638"/>
            <a:ext cx="4224528" cy="3020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0480" y="2677651"/>
            <a:ext cx="3807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endParaRPr lang="en-US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bn-BD" sz="9600" b="1" dirty="0">
                <a:latin typeface="NikoshBAN" pitchFamily="2" charset="0"/>
                <a:cs typeface="NikoshBAN" pitchFamily="2" charset="0"/>
              </a:rPr>
              <a:t>কাল</a:t>
            </a:r>
            <a:r>
              <a:rPr lang="bn-IN" sz="9600" b="1" dirty="0">
                <a:latin typeface="NikoshBAN" pitchFamily="2" charset="0"/>
                <a:cs typeface="NikoshBAN" pitchFamily="2" charset="0"/>
              </a:rPr>
              <a:t>ের 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9600" b="1" dirty="0">
                <a:latin typeface="NikoshBAN" pitchFamily="2" charset="0"/>
                <a:cs typeface="NikoshBAN" pitchFamily="2" charset="0"/>
              </a:rPr>
              <a:t>টি বৈশিষ্ট্য লিখ।</a:t>
            </a:r>
            <a:r>
              <a:rPr lang="bn-BD" sz="9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size_1390392315.jpg"/>
          <p:cNvPicPr>
            <a:picLocks noChangeAspect="1"/>
          </p:cNvPicPr>
          <p:nvPr/>
        </p:nvPicPr>
        <p:blipFill rotWithShape="1">
          <a:blip r:embed="rId2"/>
          <a:srcRect t="29979" r="-2" b="-2"/>
          <a:stretch/>
        </p:blipFill>
        <p:spPr>
          <a:xfrm>
            <a:off x="4926470" y="3576746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542" y="109198"/>
            <a:ext cx="5019074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নভেম্বর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ফেব্রুয়ারি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72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1233" y="3364992"/>
            <a:ext cx="10844212" cy="96070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এসময়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বাংলাদেশের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তাপমাত্রা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কমতে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থাকে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1853E-1D79-4400-BEE3-3AFA87C58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23" y="25460"/>
            <a:ext cx="7308976" cy="34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139" r="4885" b="-3"/>
          <a:stretch/>
        </p:blipFill>
        <p:spPr>
          <a:xfrm>
            <a:off x="3347837" y="1"/>
            <a:ext cx="4063868" cy="3072200"/>
          </a:xfrm>
          <a:custGeom>
            <a:avLst/>
            <a:gdLst/>
            <a:ahLst/>
            <a:cxnLst/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9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5066" r="7581" b="1"/>
          <a:stretch/>
        </p:blipFill>
        <p:spPr>
          <a:xfrm>
            <a:off x="7840768" y="1579827"/>
            <a:ext cx="4351232" cy="5287648"/>
          </a:xfrm>
          <a:custGeom>
            <a:avLst/>
            <a:gdLst/>
            <a:ahLst/>
            <a:cxnLst/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4505736" y="6574"/>
            <a:ext cx="8557744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নভেম্বর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ফেব্রুয়ারি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6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193229"/>
            <a:ext cx="8557744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দেশের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অঞ্চলে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বেশি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শীত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পড়ে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23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36891A-7382-4073-AEB3-6F32D2341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48" y="13678"/>
            <a:ext cx="7859152" cy="3681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310" r="-1" b="17955"/>
          <a:stretch/>
        </p:blipFill>
        <p:spPr>
          <a:xfrm>
            <a:off x="4547938" y="3708706"/>
            <a:ext cx="7644062" cy="31765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03561" y="2750007"/>
            <a:ext cx="9288439" cy="1128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এসময়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গড়ে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তাপমাত্রা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থাকে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১৮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ডিগ্রি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সেলসিয়াস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9887" y="-27301"/>
            <a:ext cx="9288439" cy="1128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নভেম্বর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ফেব্রুয়ারি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822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1035" b="2751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658" r="12408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1960407" y="81626"/>
            <a:ext cx="6946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05355"/>
            <a:ext cx="12192000" cy="156966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NikoshBAN" pitchFamily="2" charset="0"/>
                <a:cs typeface="NikoshBAN" pitchFamily="2" charset="0"/>
              </a:rPr>
              <a:t>শীত</a:t>
            </a:r>
            <a:r>
              <a:rPr lang="bn-BD" sz="9600" b="1" dirty="0">
                <a:latin typeface="NikoshBAN" pitchFamily="2" charset="0"/>
                <a:cs typeface="NikoshBAN" pitchFamily="2" charset="0"/>
              </a:rPr>
              <a:t>কাল</a:t>
            </a:r>
            <a:r>
              <a:rPr lang="bn-IN" sz="9600" b="1" dirty="0">
                <a:latin typeface="NikoshBAN" pitchFamily="2" charset="0"/>
                <a:cs typeface="NikoshBAN" pitchFamily="2" charset="0"/>
              </a:rPr>
              <a:t>ের </a:t>
            </a:r>
            <a:r>
              <a:rPr lang="en-US" sz="9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9600" b="1" dirty="0">
                <a:latin typeface="NikoshBAN" pitchFamily="2" charset="0"/>
                <a:cs typeface="NikoshBAN" pitchFamily="2" charset="0"/>
              </a:rPr>
              <a:t>টি বৈশিষ্ট্য লিখ।</a:t>
            </a:r>
            <a:r>
              <a:rPr lang="bn-BD" sz="9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0131" y="1227879"/>
            <a:ext cx="5998840" cy="134318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পাঠ্য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৫৪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endParaRPr lang="en-US" sz="72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r="-1" b="-1"/>
          <a:stretch/>
        </p:blipFill>
        <p:spPr>
          <a:xfrm>
            <a:off x="7199015" y="10"/>
            <a:ext cx="4992985" cy="6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87" y="0"/>
            <a:ext cx="5998840" cy="134318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নিরব</a:t>
            </a:r>
            <a:r>
              <a:rPr lang="en-US" sz="72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72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28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21535" y="-337331"/>
            <a:ext cx="8516203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 rot="19764501">
            <a:off x="-204603" y="1411398"/>
            <a:ext cx="3921417" cy="2879677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74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764501">
            <a:off x="-204603" y="1411398"/>
            <a:ext cx="3921417" cy="2879677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36768" y="885835"/>
            <a:ext cx="2105035" cy="1382204"/>
            <a:chOff x="3785775" y="270527"/>
            <a:chExt cx="2105035" cy="1382204"/>
          </a:xfrm>
        </p:grpSpPr>
        <p:sp>
          <p:nvSpPr>
            <p:cNvPr id="20" name="Rectangle 19"/>
            <p:cNvSpPr/>
            <p:nvPr/>
          </p:nvSpPr>
          <p:spPr>
            <a:xfrm>
              <a:off x="3785776" y="270527"/>
              <a:ext cx="1382204" cy="13822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3785775" y="270527"/>
              <a:ext cx="2105035" cy="13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5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গ্রীষ্মকাল</a:t>
              </a:r>
              <a:endParaRPr lang="en-US" sz="5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Circular Arrow 9"/>
          <p:cNvSpPr/>
          <p:nvPr/>
        </p:nvSpPr>
        <p:spPr>
          <a:xfrm>
            <a:off x="4831734" y="613964"/>
            <a:ext cx="3267917" cy="3267917"/>
          </a:xfrm>
          <a:prstGeom prst="circularArrow">
            <a:avLst>
              <a:gd name="adj1" fmla="val 8248"/>
              <a:gd name="adj2" fmla="val 576057"/>
              <a:gd name="adj3" fmla="val 2964130"/>
              <a:gd name="adj4" fmla="val 51538"/>
              <a:gd name="adj5" fmla="val 9622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5303514" y="3113641"/>
            <a:ext cx="2325061" cy="1382204"/>
            <a:chOff x="2623596" y="2283480"/>
            <a:chExt cx="2325061" cy="1382204"/>
          </a:xfrm>
        </p:grpSpPr>
        <p:sp>
          <p:nvSpPr>
            <p:cNvPr id="18" name="Rectangle 17"/>
            <p:cNvSpPr/>
            <p:nvPr/>
          </p:nvSpPr>
          <p:spPr>
            <a:xfrm>
              <a:off x="2623597" y="2283480"/>
              <a:ext cx="1382204" cy="13822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623596" y="2283480"/>
              <a:ext cx="2325061" cy="13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5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বর্ষাকাল</a:t>
              </a:r>
              <a:endParaRPr lang="en-US" sz="5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Circular Arrow 12"/>
          <p:cNvSpPr/>
          <p:nvPr/>
        </p:nvSpPr>
        <p:spPr>
          <a:xfrm>
            <a:off x="4831734" y="613964"/>
            <a:ext cx="3267917" cy="3267917"/>
          </a:xfrm>
          <a:prstGeom prst="circularArrow">
            <a:avLst>
              <a:gd name="adj1" fmla="val 8248"/>
              <a:gd name="adj2" fmla="val 576057"/>
              <a:gd name="adj3" fmla="val 10172405"/>
              <a:gd name="adj4" fmla="val 7259813"/>
              <a:gd name="adj5" fmla="val 9622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4012442" y="885835"/>
            <a:ext cx="1982174" cy="1382204"/>
            <a:chOff x="861449" y="270527"/>
            <a:chExt cx="1982174" cy="1382204"/>
          </a:xfrm>
        </p:grpSpPr>
        <p:sp>
          <p:nvSpPr>
            <p:cNvPr id="16" name="Rectangle 15"/>
            <p:cNvSpPr/>
            <p:nvPr/>
          </p:nvSpPr>
          <p:spPr>
            <a:xfrm>
              <a:off x="1461419" y="270527"/>
              <a:ext cx="1382204" cy="13822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861449" y="270527"/>
              <a:ext cx="1982174" cy="138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5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শীতকাল</a:t>
              </a:r>
              <a:endParaRPr lang="en-US" sz="5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Circular Arrow 14"/>
          <p:cNvSpPr/>
          <p:nvPr/>
        </p:nvSpPr>
        <p:spPr>
          <a:xfrm>
            <a:off x="4831734" y="613964"/>
            <a:ext cx="3267917" cy="3267917"/>
          </a:xfrm>
          <a:prstGeom prst="circularArrow">
            <a:avLst>
              <a:gd name="adj1" fmla="val 8248"/>
              <a:gd name="adj2" fmla="val 576057"/>
              <a:gd name="adj3" fmla="val 16856977"/>
              <a:gd name="adj4" fmla="val 14966966"/>
              <a:gd name="adj5" fmla="val 9622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3717787" y="4522675"/>
            <a:ext cx="7820167" cy="212365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বৃত্তাকারে তিনটি ঋতুকে একটি পোস্টারে আকঁ। ঋতুগুলোর অন্তর্ভুক্ত মাস লেখ এবং ওই ঋতুর বিভিন্ন ছবি আকঁ।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9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53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730F6-1727-4A89-B3D4-4C25EC411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r="16307" b="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r="7998" b="1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6992282" y="2926810"/>
            <a:ext cx="4820134" cy="1004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সহকারে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</a:t>
            </a:r>
            <a:endParaRPr lang="en-US" sz="4800" b="1" dirty="0">
              <a:solidFill>
                <a:srgbClr val="0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49200" y="142637"/>
            <a:ext cx="8449200" cy="562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9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85F2D-97C4-455D-8E79-3C0E6B03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4930580"/>
            <a:ext cx="2771962" cy="1844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00" y="831431"/>
            <a:ext cx="8449200" cy="5621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750AD-E3EF-450C-8E0A-3FF03DE13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84284" y="-38098"/>
            <a:ext cx="8449200" cy="5584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3336758" y="123545"/>
            <a:ext cx="551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FC4B8D-F95A-4260-8893-D1AA2BF45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731" y="5325790"/>
            <a:ext cx="2415268" cy="144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39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3086209"/>
            <a:ext cx="2771962" cy="1844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3336758" y="123545"/>
            <a:ext cx="551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19" y="1273724"/>
            <a:ext cx="8408152" cy="517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4930580"/>
            <a:ext cx="2771962" cy="1684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7640" y="76269"/>
            <a:ext cx="5527640" cy="33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73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85F2D-97C4-455D-8E79-3C0E6B03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4930580"/>
            <a:ext cx="2771962" cy="1844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3086209"/>
            <a:ext cx="2771962" cy="1844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750AD-E3EF-450C-8E0A-3FF03DE13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1241837"/>
            <a:ext cx="2790415" cy="1844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3336758" y="123545"/>
            <a:ext cx="551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38" y="831431"/>
            <a:ext cx="9036347" cy="5449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4745" y="0"/>
            <a:ext cx="4788568" cy="316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89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85F2D-97C4-455D-8E79-3C0E6B03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4930580"/>
            <a:ext cx="2771962" cy="1844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3086209"/>
            <a:ext cx="2771962" cy="1844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750AD-E3EF-450C-8E0A-3FF03DE13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1241837"/>
            <a:ext cx="2790415" cy="1844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3730AD-3DEA-40AC-91A6-99BB957B2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0" y="-602535"/>
            <a:ext cx="2796688" cy="1860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3336758" y="123545"/>
            <a:ext cx="551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94" y="1143217"/>
            <a:ext cx="8061157" cy="5336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5234" y="51356"/>
            <a:ext cx="4860770" cy="32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03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7556910" y="3086208"/>
            <a:ext cx="3510355" cy="1246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মনোযোগ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সহকারে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</a:t>
            </a:r>
            <a:endParaRPr lang="en-US" sz="4400" b="1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122"/>
          <a:stretch/>
        </p:blipFill>
        <p:spPr>
          <a:xfrm>
            <a:off x="1185209" y="1126736"/>
            <a:ext cx="5635819" cy="3509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20" y="-2662707"/>
            <a:ext cx="5870957" cy="2450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778" y="-1760799"/>
            <a:ext cx="2339822" cy="1548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D85F2D-97C4-455D-8E79-3C0E6B031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0" y="4930580"/>
            <a:ext cx="2771962" cy="1844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0" y="3086209"/>
            <a:ext cx="2771962" cy="1844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2750AD-E3EF-450C-8E0A-3FF03DE13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0" y="1241837"/>
            <a:ext cx="2790415" cy="1844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3730AD-3DEA-40AC-91A6-99BB957B2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0" y="-602535"/>
            <a:ext cx="2796688" cy="18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36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122"/>
          <a:stretch/>
        </p:blipFill>
        <p:spPr>
          <a:xfrm>
            <a:off x="160966" y="812002"/>
            <a:ext cx="3697788" cy="2707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0449"/>
            <a:ext cx="3727578" cy="2467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D85F2D-97C4-455D-8E79-3C0E6B031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373" y="4301922"/>
            <a:ext cx="3808500" cy="25340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6793F0-6DAD-422A-B8E2-6D0F471F6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079" y="4338030"/>
            <a:ext cx="3808500" cy="25340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2750AD-E3EF-450C-8E0A-3FF03DE13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373" y="768112"/>
            <a:ext cx="3844627" cy="23724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3730AD-3DEA-40AC-91A6-99BB957B2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483" y="852470"/>
            <a:ext cx="3428381" cy="1944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F04C67-3B5C-4C08-B524-73C3543C0DDA}"/>
              </a:ext>
            </a:extLst>
          </p:cNvPr>
          <p:cNvSpPr txBox="1"/>
          <p:nvPr/>
        </p:nvSpPr>
        <p:spPr>
          <a:xfrm>
            <a:off x="3343163" y="52179"/>
            <a:ext cx="551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0452" y="1514439"/>
            <a:ext cx="6110495" cy="3615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66079" y="2945701"/>
            <a:ext cx="3739243" cy="101566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ঋতুর ছবি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1760" y="2529662"/>
            <a:ext cx="4801291" cy="193899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7416" y="2451457"/>
            <a:ext cx="5756884" cy="193899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1760" y="2537709"/>
            <a:ext cx="4926678" cy="193899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গ্রীষ্ম,বর্ষা,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ৎ,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হেমন্ত,শীত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1578" y="2214057"/>
            <a:ext cx="6110495" cy="304698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জলবায়ুকে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9360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4" grpId="0"/>
      <p:bldP spid="14" grpId="1"/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327</Words>
  <Application>Microsoft Office PowerPoint</Application>
  <PresentationFormat>Widescreen</PresentationFormat>
  <Paragraphs>71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Avenir Next LT Pro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Hp</cp:lastModifiedBy>
  <cp:revision>178</cp:revision>
  <dcterms:created xsi:type="dcterms:W3CDTF">2019-10-26T10:47:16Z</dcterms:created>
  <dcterms:modified xsi:type="dcterms:W3CDTF">2020-08-11T14:49:11Z</dcterms:modified>
</cp:coreProperties>
</file>