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7" r:id="rId10"/>
    <p:sldId id="265" r:id="rId11"/>
    <p:sldId id="266" r:id="rId12"/>
    <p:sldId id="27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4660"/>
  </p:normalViewPr>
  <p:slideViewPr>
    <p:cSldViewPr>
      <p:cViewPr varScale="1">
        <p:scale>
          <a:sx n="69" d="100"/>
          <a:sy n="69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395BF-4CE4-4702-B24B-40D500F318A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4F8C0-83A7-431D-8452-EC1D29EFA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29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4F8C0-83A7-431D-8452-EC1D29EFAD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2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4F8C0-83A7-431D-8452-EC1D29EFADA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70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F9EE-B2B4-4B70-9E72-ACB8C4163164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6F6AEF8-641E-41DC-922B-592AAAF22B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F9EE-B2B4-4B70-9E72-ACB8C4163164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AEF8-641E-41DC-922B-592AAAF22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F9EE-B2B4-4B70-9E72-ACB8C4163164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AEF8-641E-41DC-922B-592AAAF22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F9EE-B2B4-4B70-9E72-ACB8C4163164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AEF8-641E-41DC-922B-592AAAF22B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F9EE-B2B4-4B70-9E72-ACB8C4163164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F6AEF8-641E-41DC-922B-592AAAF22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F9EE-B2B4-4B70-9E72-ACB8C4163164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AEF8-641E-41DC-922B-592AAAF22B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F9EE-B2B4-4B70-9E72-ACB8C4163164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AEF8-641E-41DC-922B-592AAAF22B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F9EE-B2B4-4B70-9E72-ACB8C4163164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AEF8-641E-41DC-922B-592AAAF22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F9EE-B2B4-4B70-9E72-ACB8C4163164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AEF8-641E-41DC-922B-592AAAF22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F9EE-B2B4-4B70-9E72-ACB8C4163164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AEF8-641E-41DC-922B-592AAAF22B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F9EE-B2B4-4B70-9E72-ACB8C4163164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F6AEF8-641E-41DC-922B-592AAAF22B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51F9EE-B2B4-4B70-9E72-ACB8C4163164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6F6AEF8-641E-41DC-922B-592AAAF22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67200"/>
            <a:ext cx="8229600" cy="4525963"/>
          </a:xfrm>
        </p:spPr>
        <p:txBody>
          <a:bodyPr/>
          <a:lstStyle/>
          <a:p>
            <a:pPr lvl="3">
              <a:buNone/>
            </a:pP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69993"/>
            <a:ext cx="8332748" cy="6435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lowchart: Process 6"/>
          <p:cNvSpPr/>
          <p:nvPr/>
        </p:nvSpPr>
        <p:spPr>
          <a:xfrm>
            <a:off x="990600" y="1447800"/>
            <a:ext cx="7010400" cy="39624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rgbClr val="C00000"/>
                </a:solidFill>
              </a:rPr>
              <a:t>স্বাগতম</a:t>
            </a:r>
            <a:endParaRPr lang="en-US" sz="13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1600200" y="0"/>
            <a:ext cx="4343400" cy="20848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 একক কাজ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209800"/>
            <a:ext cx="5791200" cy="110799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bg1"/>
                </a:solidFill>
              </a:rPr>
              <a:t>১-সালাত কি ? 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143000" y="2133600"/>
            <a:ext cx="6781800" cy="2971800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/>
              <a:t>সালাত ফরজ হওয়ার শর্ত কয় টি ? </a:t>
            </a:r>
            <a:endParaRPr lang="en-US" sz="5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bn-BD" dirty="0" smtClean="0"/>
              <a:t>১-সালাত শুরু করার পুবে য়ে কাজ করা হয় – </a:t>
            </a:r>
          </a:p>
          <a:p>
            <a:r>
              <a:rPr lang="bn-BD" dirty="0" smtClean="0"/>
              <a:t>তাহাকে আহকাম বলে । </a:t>
            </a:r>
          </a:p>
          <a:p>
            <a:r>
              <a:rPr lang="bn-BD" dirty="0" smtClean="0"/>
              <a:t>২- সালাতের ভেতরে য়ে কাজ করা হয় – </a:t>
            </a:r>
          </a:p>
          <a:p>
            <a:r>
              <a:rPr lang="bn-BD" dirty="0" smtClean="0"/>
              <a:t>তাহাকে আরকান বলে 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2362200"/>
            <a:ext cx="54102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/>
              <a:t>জোড়ায় কাজ </a:t>
            </a:r>
            <a:endParaRPr lang="en-US" sz="54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609600" y="1524000"/>
            <a:ext cx="8139196" cy="366470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/>
              <a:t>সালাতে ব্যাপারে কুআনের একটি আয়াত বল ।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838200" y="457200"/>
            <a:ext cx="7467600" cy="6096000"/>
          </a:xfrm>
          <a:prstGeom prst="downArrow">
            <a:avLst>
              <a:gd name="adj1" fmla="val 50000"/>
              <a:gd name="adj2" fmla="val 523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দলগত কাজ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66800" y="1981200"/>
            <a:ext cx="7162800" cy="27858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জামাআতে সালাত অদায়ের সামাজিক গুরুত্ব লিখ । </a:t>
            </a:r>
            <a:endParaRPr lang="en-US" sz="4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304800" y="1447800"/>
            <a:ext cx="7772400" cy="3505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মূল্যায়ন  </a:t>
            </a:r>
            <a:endParaRPr lang="en-US" sz="60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rect Access Storage 3"/>
          <p:cNvSpPr/>
          <p:nvPr/>
        </p:nvSpPr>
        <p:spPr>
          <a:xfrm>
            <a:off x="228600" y="533400"/>
            <a:ext cx="8686800" cy="56388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মসজিদে প্রবেশ করতে হয় কোন পা দিয়ে ? </a:t>
            </a:r>
            <a:endParaRPr lang="en-US" sz="4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rect Access Storage 3"/>
          <p:cNvSpPr/>
          <p:nvPr/>
        </p:nvSpPr>
        <p:spPr>
          <a:xfrm flipH="1">
            <a:off x="457200" y="685800"/>
            <a:ext cx="8153400" cy="54864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মসজিদে থেকে বের হতে হয় কোন পা দিয়ে।  </a:t>
            </a:r>
            <a:endParaRPr lang="en-US" sz="4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BD" dirty="0" smtClean="0">
                <a:latin typeface="SutonnyCMJ" pitchFamily="2" charset="0"/>
              </a:rPr>
              <a:t> </a:t>
            </a:r>
            <a:endParaRPr lang="en-US" dirty="0">
              <a:latin typeface="SutonnyC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4460" y="1066800"/>
            <a:ext cx="790613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bn-BD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CMJ" pitchFamily="2" charset="0"/>
              </a:rPr>
              <a:t>শিক্ষক পরিচিতি </a:t>
            </a:r>
          </a:p>
          <a:p>
            <a:pPr algn="ctr"/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শেখ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ছায়েদুল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হক</a:t>
            </a:r>
            <a:endParaRPr lang="en-US" sz="3600" dirty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সহকারি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,</a:t>
            </a:r>
          </a:p>
          <a:p>
            <a:pPr algn="ctr"/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দাঁতমণ্ডল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এরফানিয়া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আলিম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মাদ্রাসা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,</a:t>
            </a:r>
          </a:p>
          <a:p>
            <a:pPr algn="ctr"/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নাসির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নগর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বি,বাড়িয়া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algn="ctr"/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মোবাইল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নং</a:t>
            </a:r>
            <a:r>
              <a:rPr lang="en-US" sz="36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০১৭৪৭৯৪২৯৪৪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914400" y="1219200"/>
            <a:ext cx="7315200" cy="4572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/>
              <a:t>বাড়ীর কাজ </a:t>
            </a:r>
            <a:endParaRPr lang="en-US" sz="80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228600" y="685800"/>
            <a:ext cx="8382000" cy="457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পাঁচ ওয়াক্ত্ নামাজের তালিকা তৈরি করবে । </a:t>
            </a:r>
            <a:endParaRPr lang="en-US" sz="36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04800"/>
            <a:ext cx="4114800" cy="6324600"/>
          </a:xfrm>
          <a:prstGeom prst="rect">
            <a:avLst/>
          </a:prstGeom>
        </p:spPr>
      </p:pic>
      <p:sp>
        <p:nvSpPr>
          <p:cNvPr id="3" name="Flowchart: Punched Tape 2"/>
          <p:cNvSpPr/>
          <p:nvPr/>
        </p:nvSpPr>
        <p:spPr>
          <a:xfrm>
            <a:off x="0" y="0"/>
            <a:ext cx="5181600" cy="7086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/>
              <a:t>ধন্যবাদ </a:t>
            </a:r>
            <a:endParaRPr lang="en-US" sz="13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229600" cy="5516563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B0F0"/>
            </a:solidFill>
          </a:ln>
        </p:spPr>
        <p:txBody>
          <a:bodyPr/>
          <a:lstStyle/>
          <a:p>
            <a:pPr algn="ctr">
              <a:buNone/>
            </a:pP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06970" y="609600"/>
            <a:ext cx="5540299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bn-BD" sz="5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পাঠ পরিচিতি</a:t>
            </a: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শ্রেণি-৬ষ্ঠ </a:t>
            </a:r>
            <a:endParaRPr lang="en-US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বিষয়-আকাইদ ও ফিকহ </a:t>
            </a: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অধ্যায়-২য় </a:t>
            </a: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পাঠ-১ম </a:t>
            </a: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সময়-৪০ 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514600" y="838200"/>
            <a:ext cx="4572000" cy="3810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/>
              <a:t>সালাত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280px-Moulana_Ghousavi_Shah_praying_Namaz_at_sea_shore_in_Machilipatn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Feroz Ahmed\images_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8839200" cy="4776215"/>
          </a:xfrm>
          <a:prstGeom prst="rect">
            <a:avLst/>
          </a:prstGeom>
          <a:noFill/>
        </p:spPr>
      </p:pic>
      <p:sp>
        <p:nvSpPr>
          <p:cNvPr id="3" name="Flowchart: Data 2"/>
          <p:cNvSpPr/>
          <p:nvPr/>
        </p:nvSpPr>
        <p:spPr>
          <a:xfrm rot="10800000" flipV="1">
            <a:off x="152400" y="152400"/>
            <a:ext cx="8839200" cy="11430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নিচের চিত্র</a:t>
            </a:r>
            <a:r>
              <a:rPr lang="en-US" sz="2800" dirty="0" smtClean="0"/>
              <a:t> </a:t>
            </a:r>
            <a:r>
              <a:rPr lang="bn-BD" sz="2800" dirty="0" smtClean="0"/>
              <a:t>টি লক্ষ কর।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>
            <a:off x="2819400" y="2362200"/>
            <a:ext cx="3581400" cy="3581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/>
              <a:t>শিখন ফল  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9200" y="609600"/>
            <a:ext cx="6934200" cy="510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১.সলাতের অর্থ বলতে পারবে 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২.সালাতের আহকাম ও আরকান           বলতে পারবে 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৩.সালাত আদায় না করার পরিনাম বলতে পারবে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bn-BD" dirty="0" smtClean="0"/>
              <a:t>১- দোয়া </a:t>
            </a:r>
          </a:p>
          <a:p>
            <a:r>
              <a:rPr lang="bn-BD" dirty="0" smtClean="0"/>
              <a:t>২- রহমত </a:t>
            </a:r>
          </a:p>
          <a:p>
            <a:r>
              <a:rPr lang="bn-BD" dirty="0" smtClean="0"/>
              <a:t>৩- ইসতিগফার </a:t>
            </a:r>
          </a:p>
          <a:p>
            <a:r>
              <a:rPr lang="bn-BD" dirty="0" smtClean="0"/>
              <a:t>৪- তসবিহ </a:t>
            </a:r>
          </a:p>
          <a:p>
            <a:r>
              <a:rPr lang="bn-BD" dirty="0" smtClean="0"/>
              <a:t>সালাতের ৪ টি অর্থ যেমন- 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705</TotalTime>
  <Words>160</Words>
  <Application>Microsoft Office PowerPoint</Application>
  <PresentationFormat>On-screen Show (4:3)</PresentationFormat>
  <Paragraphs>46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sahin</dc:creator>
  <cp:lastModifiedBy>Saidul Islam</cp:lastModifiedBy>
  <cp:revision>160</cp:revision>
  <dcterms:created xsi:type="dcterms:W3CDTF">2015-10-26T06:32:57Z</dcterms:created>
  <dcterms:modified xsi:type="dcterms:W3CDTF">2020-08-09T20:26:45Z</dcterms:modified>
</cp:coreProperties>
</file>