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9" r:id="rId2"/>
    <p:sldId id="300" r:id="rId3"/>
    <p:sldId id="301" r:id="rId4"/>
    <p:sldId id="289" r:id="rId5"/>
    <p:sldId id="297" r:id="rId6"/>
    <p:sldId id="308" r:id="rId7"/>
    <p:sldId id="303" r:id="rId8"/>
    <p:sldId id="302" r:id="rId9"/>
    <p:sldId id="295" r:id="rId10"/>
    <p:sldId id="305" r:id="rId11"/>
    <p:sldId id="281" r:id="rId12"/>
    <p:sldId id="288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88869" autoAdjust="0"/>
  </p:normalViewPr>
  <p:slideViewPr>
    <p:cSldViewPr snapToGrid="0">
      <p:cViewPr varScale="1">
        <p:scale>
          <a:sx n="65" d="100"/>
          <a:sy n="65" d="100"/>
        </p:scale>
        <p:origin x="-10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23103-F193-49E6-8AF8-2016021BB672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D6A7E-44D2-4BE9-B787-5231218B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4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6A7E-44D2-4BE9-B787-5231218B0F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5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8920-B910-45CF-8727-19C84195578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FAAB-6E6D-43FD-8122-99F3A895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8920-B910-45CF-8727-19C84195578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FAAB-6E6D-43FD-8122-99F3A895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8920-B910-45CF-8727-19C84195578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FAAB-6E6D-43FD-8122-99F3A895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0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8920-B910-45CF-8727-19C84195578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FAAB-6E6D-43FD-8122-99F3A895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0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8920-B910-45CF-8727-19C84195578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FAAB-6E6D-43FD-8122-99F3A895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8920-B910-45CF-8727-19C84195578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FAAB-6E6D-43FD-8122-99F3A895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9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8920-B910-45CF-8727-19C84195578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FAAB-6E6D-43FD-8122-99F3A895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6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8920-B910-45CF-8727-19C84195578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FAAB-6E6D-43FD-8122-99F3A895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7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8920-B910-45CF-8727-19C84195578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FAAB-6E6D-43FD-8122-99F3A895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8920-B910-45CF-8727-19C84195578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FAAB-6E6D-43FD-8122-99F3A895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6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8920-B910-45CF-8727-19C84195578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FAAB-6E6D-43FD-8122-99F3A895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0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B8920-B910-45CF-8727-19C841955786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6FAAB-6E6D-43FD-8122-99F3A895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0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74375" y="1140516"/>
            <a:ext cx="12325083" cy="6767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88" y="2045867"/>
            <a:ext cx="8971721" cy="49571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41483" y="-16804"/>
            <a:ext cx="3090930" cy="1532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3270" y="2724167"/>
            <a:ext cx="3980039" cy="1710279"/>
            <a:chOff x="4528913" y="4179380"/>
            <a:chExt cx="3980039" cy="1710279"/>
          </a:xfrm>
        </p:grpSpPr>
        <p:sp>
          <p:nvSpPr>
            <p:cNvPr id="14" name="Hexagon 13"/>
            <p:cNvSpPr/>
            <p:nvPr/>
          </p:nvSpPr>
          <p:spPr>
            <a:xfrm>
              <a:off x="4528913" y="4179380"/>
              <a:ext cx="3980039" cy="1710279"/>
            </a:xfrm>
            <a:prstGeom prst="hexagon">
              <a:avLst>
                <a:gd name="adj" fmla="val 28570"/>
                <a:gd name="vf" fmla="val 11547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/>
            <p:cNvSpPr/>
            <p:nvPr/>
          </p:nvSpPr>
          <p:spPr>
            <a:xfrm>
              <a:off x="5023458" y="4391893"/>
              <a:ext cx="2990949" cy="128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3" name="Hexagon 2"/>
          <p:cNvSpPr/>
          <p:nvPr/>
        </p:nvSpPr>
        <p:spPr>
          <a:xfrm flipH="1">
            <a:off x="-979789" y="5872330"/>
            <a:ext cx="338230" cy="125397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7921298" y="0"/>
            <a:ext cx="4696430" cy="2741325"/>
            <a:chOff x="11442365" y="1544813"/>
            <a:chExt cx="4696430" cy="2741325"/>
          </a:xfrm>
        </p:grpSpPr>
        <p:sp>
          <p:nvSpPr>
            <p:cNvPr id="12" name="Hexagon 11"/>
            <p:cNvSpPr/>
            <p:nvPr/>
          </p:nvSpPr>
          <p:spPr>
            <a:xfrm>
              <a:off x="11442365" y="1544813"/>
              <a:ext cx="4696430" cy="2741325"/>
            </a:xfrm>
            <a:prstGeom prst="hexagon">
              <a:avLst>
                <a:gd name="adj" fmla="val 28570"/>
                <a:gd name="vf" fmla="val 11547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 7"/>
            <p:cNvSpPr/>
            <p:nvPr/>
          </p:nvSpPr>
          <p:spPr>
            <a:xfrm>
              <a:off x="12094800" y="1925642"/>
              <a:ext cx="3391560" cy="1979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5" name="Hexagon 4"/>
          <p:cNvSpPr/>
          <p:nvPr/>
        </p:nvSpPr>
        <p:spPr>
          <a:xfrm>
            <a:off x="2183021" y="171678"/>
            <a:ext cx="4511486" cy="2077072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8639772" y="3323429"/>
            <a:ext cx="4583533" cy="2222034"/>
            <a:chOff x="12163900" y="4868731"/>
            <a:chExt cx="4583533" cy="2222034"/>
          </a:xfrm>
        </p:grpSpPr>
        <p:sp>
          <p:nvSpPr>
            <p:cNvPr id="10" name="Hexagon 9"/>
            <p:cNvSpPr/>
            <p:nvPr/>
          </p:nvSpPr>
          <p:spPr>
            <a:xfrm>
              <a:off x="12163900" y="4868731"/>
              <a:ext cx="4583533" cy="2222034"/>
            </a:xfrm>
            <a:prstGeom prst="hexagon">
              <a:avLst>
                <a:gd name="adj" fmla="val 28570"/>
                <a:gd name="vf" fmla="val 115470"/>
              </a:avLst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exagon 10"/>
            <p:cNvSpPr/>
            <p:nvPr/>
          </p:nvSpPr>
          <p:spPr>
            <a:xfrm>
              <a:off x="12757473" y="5156487"/>
              <a:ext cx="3396387" cy="1646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81534" y="4798026"/>
            <a:ext cx="5785188" cy="2059974"/>
            <a:chOff x="5634864" y="6240914"/>
            <a:chExt cx="5785188" cy="2059974"/>
          </a:xfrm>
        </p:grpSpPr>
        <p:sp>
          <p:nvSpPr>
            <p:cNvPr id="8" name="Hexagon 7"/>
            <p:cNvSpPr/>
            <p:nvPr/>
          </p:nvSpPr>
          <p:spPr>
            <a:xfrm>
              <a:off x="5634864" y="6240914"/>
              <a:ext cx="5785188" cy="2059974"/>
            </a:xfrm>
            <a:prstGeom prst="hexagon">
              <a:avLst>
                <a:gd name="adj" fmla="val 28570"/>
                <a:gd name="vf" fmla="val 115470"/>
              </a:avLst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12"/>
            <p:cNvSpPr/>
            <p:nvPr/>
          </p:nvSpPr>
          <p:spPr>
            <a:xfrm>
              <a:off x="6313141" y="6482433"/>
              <a:ext cx="4428634" cy="1576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216678" y="2457301"/>
            <a:ext cx="2385391" cy="1890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7532" y="1918953"/>
            <a:ext cx="9122535" cy="1558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সময়ঃ১০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7626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066" y="413216"/>
            <a:ext cx="10324618" cy="5176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২পদ্মা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উৎসস্থল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8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6" y="430463"/>
            <a:ext cx="8777871" cy="2332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সম্ভাবনা,উক্তিটির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যর্থাথতা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5570" y="3721994"/>
            <a:ext cx="3986910" cy="229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952" y="1832791"/>
            <a:ext cx="7255472" cy="3127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শেখ সায়েদুল হক</a:t>
            </a:r>
          </a:p>
          <a:p>
            <a:pPr algn="ctr">
              <a:defRPr/>
            </a:pPr>
            <a:r>
              <a:rPr lang="bn-IN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দাঁতমন্ডল এরফানিয়া আলিম মাদরাসা</a:t>
            </a:r>
          </a:p>
          <a:p>
            <a:pPr algn="ctr">
              <a:defRPr/>
            </a:pPr>
            <a:r>
              <a:rPr lang="bn-IN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নাসিরনগর ,ব্রাহ্মনবাড়িয়া</a:t>
            </a:r>
            <a:endParaRPr lang="en-US" sz="40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bn-IN" sz="32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০১৭৪৭৯৫২৯৪৪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5476" y="758548"/>
            <a:ext cx="4837042" cy="3811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বাংলাদেশ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বিশ্বপরিচয়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শ্রেনি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–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দশম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বিভাগ-বিজ্ঞান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</a:p>
          <a:p>
            <a:pPr algn="ctr"/>
            <a:r>
              <a:rPr lang="en-US" sz="4000" dirty="0" smtClean="0">
                <a:latin typeface="Nikosh" pitchFamily="2" charset="0"/>
                <a:cs typeface="Nikosh" pitchFamily="2" charset="0"/>
              </a:rPr>
              <a:t>অধ্যায়-৬ষ্ঠ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9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390" y="567160"/>
            <a:ext cx="11019098" cy="3391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উৎসস্থল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6" y="114619"/>
            <a:ext cx="5173013" cy="22197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7707" y="2093843"/>
            <a:ext cx="45719" cy="159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2032" y="700754"/>
            <a:ext cx="4260440" cy="622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সরোবর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তিব্বত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61" y="2966784"/>
            <a:ext cx="4081276" cy="3979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06" y="2414575"/>
            <a:ext cx="5497642" cy="2977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9410" y="5538834"/>
            <a:ext cx="4411834" cy="611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503788" y="390331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418188" y="2414575"/>
            <a:ext cx="309446" cy="2403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169758" y="2933915"/>
            <a:ext cx="64394" cy="252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755071" y="1702629"/>
            <a:ext cx="4411834" cy="611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973" y="1030512"/>
            <a:ext cx="10769600" cy="2191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সময়ঃ৪মিনিট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তিব্বতের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সরোবর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70" y="1833855"/>
            <a:ext cx="3859503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60" y="3681705"/>
            <a:ext cx="3814513" cy="3147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49" y="1416676"/>
            <a:ext cx="2867025" cy="1465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9494" y="3264525"/>
            <a:ext cx="1600549" cy="710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গঙ্গা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462" y="1602010"/>
            <a:ext cx="3530132" cy="4746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-136125"/>
            <a:ext cx="3668198" cy="1847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6456" y="4510628"/>
            <a:ext cx="1225408" cy="522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হিমালয়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61086" y="436823"/>
            <a:ext cx="2693857" cy="597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গা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ঙ্গো</a:t>
            </a:r>
            <a:r>
              <a:rPr lang="en-US" sz="3200" dirty="0" err="1" smtClean="0"/>
              <a:t>ত্রি</a:t>
            </a:r>
            <a:r>
              <a:rPr lang="en-US" sz="3200" dirty="0" smtClean="0"/>
              <a:t>  </a:t>
            </a:r>
            <a:r>
              <a:rPr lang="en-US" sz="3200" dirty="0" err="1" smtClean="0"/>
              <a:t>হিমবাহ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20168" y="5731968"/>
            <a:ext cx="1600549" cy="710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গঙ্গা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65" y="-132665"/>
            <a:ext cx="2619375" cy="422031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913761" y="3439903"/>
            <a:ext cx="1341182" cy="1141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20916" y="4677995"/>
            <a:ext cx="1600549" cy="710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4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94"/>
            <a:ext cx="4880161" cy="3265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64" y="625116"/>
            <a:ext cx="5900872" cy="28483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7901" y="4260623"/>
            <a:ext cx="3399089" cy="1399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281900" y="1291711"/>
            <a:ext cx="2232410" cy="1712890"/>
            <a:chOff x="7907627" y="4116762"/>
            <a:chExt cx="2232410" cy="1712890"/>
          </a:xfrm>
        </p:grpSpPr>
        <p:sp>
          <p:nvSpPr>
            <p:cNvPr id="10" name="Oval 9"/>
            <p:cNvSpPr/>
            <p:nvPr/>
          </p:nvSpPr>
          <p:spPr>
            <a:xfrm>
              <a:off x="7907627" y="4116762"/>
              <a:ext cx="2232410" cy="1712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71680" y="4438733"/>
              <a:ext cx="1833164" cy="1068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বারাক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নদী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" name="Rectangle 1"/>
          <p:cNvSpPr/>
          <p:nvPr/>
        </p:nvSpPr>
        <p:spPr>
          <a:xfrm rot="19109725">
            <a:off x="6089848" y="2401207"/>
            <a:ext cx="1272209" cy="554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68" y="3644269"/>
            <a:ext cx="5533866" cy="35704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379117" y="5097405"/>
            <a:ext cx="1812883" cy="769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3364" y="6183085"/>
            <a:ext cx="1812883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6114" y="104502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5033" y="653134"/>
            <a:ext cx="1346867" cy="506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8660436">
            <a:off x="7405795" y="1665458"/>
            <a:ext cx="1071150" cy="545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কুশিয়ারা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3" grpId="0" animBg="1"/>
      <p:bldP spid="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850006" y="368335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5763" y="43659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81824" y="1223493"/>
            <a:ext cx="1" cy="5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6518" y="122349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73521" y="309433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89" y="-60305"/>
            <a:ext cx="7718796" cy="79076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73510" y="1623632"/>
            <a:ext cx="45076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01706" y="2807594"/>
            <a:ext cx="850005" cy="167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সিলেট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55335" y="1178669"/>
            <a:ext cx="901521" cy="437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কুড়িগ্রাম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913933" y="3564179"/>
            <a:ext cx="721218" cy="25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ঢাকা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314423" y="3214982"/>
            <a:ext cx="960119" cy="275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গোয়ালন্দ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899392" y="3094335"/>
            <a:ext cx="1197735" cy="37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35151" y="4123533"/>
            <a:ext cx="914400" cy="244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চাদপুর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2607730" y="2498501"/>
            <a:ext cx="978794" cy="392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পদ্মা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663358" y="4159660"/>
            <a:ext cx="592429" cy="218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পদ্মা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rot="17259261">
            <a:off x="5706814" y="3615335"/>
            <a:ext cx="762358" cy="360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মেঘনা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741197" y="4495254"/>
            <a:ext cx="732324" cy="23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মেঘনা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 rot="15414520">
            <a:off x="4208807" y="2479575"/>
            <a:ext cx="901521" cy="336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যমুনা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390923" y="1198420"/>
            <a:ext cx="920842" cy="222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ব্রহ্মপুত্র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86524" y="3594954"/>
            <a:ext cx="922852" cy="59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180</Words>
  <Application>Microsoft Office PowerPoint</Application>
  <PresentationFormat>Custom</PresentationFormat>
  <Paragraphs>60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Ajnim Diganta</dc:creator>
  <cp:lastModifiedBy>Saidul Islam</cp:lastModifiedBy>
  <cp:revision>257</cp:revision>
  <dcterms:created xsi:type="dcterms:W3CDTF">2014-05-26T19:25:19Z</dcterms:created>
  <dcterms:modified xsi:type="dcterms:W3CDTF">2020-08-09T21:35:28Z</dcterms:modified>
</cp:coreProperties>
</file>