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96" r:id="rId2"/>
  </p:sldMasterIdLst>
  <p:notesMasterIdLst>
    <p:notesMasterId r:id="rId30"/>
  </p:notesMasterIdLst>
  <p:sldIdLst>
    <p:sldId id="270" r:id="rId3"/>
    <p:sldId id="271" r:id="rId4"/>
    <p:sldId id="284" r:id="rId5"/>
    <p:sldId id="274" r:id="rId6"/>
    <p:sldId id="291" r:id="rId7"/>
    <p:sldId id="256" r:id="rId8"/>
    <p:sldId id="272" r:id="rId9"/>
    <p:sldId id="277" r:id="rId10"/>
    <p:sldId id="275" r:id="rId11"/>
    <p:sldId id="278" r:id="rId12"/>
    <p:sldId id="273" r:id="rId13"/>
    <p:sldId id="292" r:id="rId14"/>
    <p:sldId id="276" r:id="rId15"/>
    <p:sldId id="281" r:id="rId16"/>
    <p:sldId id="264" r:id="rId17"/>
    <p:sldId id="282" r:id="rId18"/>
    <p:sldId id="296" r:id="rId19"/>
    <p:sldId id="294" r:id="rId20"/>
    <p:sldId id="293" r:id="rId21"/>
    <p:sldId id="289" r:id="rId22"/>
    <p:sldId id="290" r:id="rId23"/>
    <p:sldId id="285" r:id="rId24"/>
    <p:sldId id="280" r:id="rId25"/>
    <p:sldId id="265" r:id="rId26"/>
    <p:sldId id="287" r:id="rId27"/>
    <p:sldId id="288" r:id="rId28"/>
    <p:sldId id="26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F8A4F-5306-481C-A936-2C37486FAD2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64CC7F-933D-4A62-81F1-084AA22E3176}">
      <dgm:prSet phldrT="[Text]"/>
      <dgm:spPr>
        <a:solidFill>
          <a:srgbClr val="002060"/>
        </a:solidFill>
      </dgm:spPr>
      <dgm:t>
        <a:bodyPr/>
        <a:lstStyle/>
        <a:p>
          <a:r>
            <a: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জনসংখ্যা </a:t>
          </a:r>
          <a:endParaRPr lang="bn-IN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বৃদ্ধির কারণ</a:t>
          </a:r>
          <a:endParaRPr lang="en-US" dirty="0"/>
        </a:p>
      </dgm:t>
    </dgm:pt>
    <dgm:pt modelId="{0F1C9372-F54F-498C-B40A-FFDBA16B5339}" type="parTrans" cxnId="{AC5D78A4-2F3C-483B-B5A9-116D2172037F}">
      <dgm:prSet/>
      <dgm:spPr/>
      <dgm:t>
        <a:bodyPr/>
        <a:lstStyle/>
        <a:p>
          <a:endParaRPr lang="en-US"/>
        </a:p>
      </dgm:t>
    </dgm:pt>
    <dgm:pt modelId="{66569867-0CDD-4BCE-9A6E-5B2EF0BF4C5A}" type="sibTrans" cxnId="{AC5D78A4-2F3C-483B-B5A9-116D2172037F}">
      <dgm:prSet/>
      <dgm:spPr/>
      <dgm:t>
        <a:bodyPr/>
        <a:lstStyle/>
        <a:p>
          <a:endParaRPr lang="en-US"/>
        </a:p>
      </dgm:t>
    </dgm:pt>
    <dgm:pt modelId="{7D731ABE-3D1D-45B9-9369-9BA097A08494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নারী শিক্ষার অভাব</a:t>
          </a:r>
          <a:endParaRPr lang="en-US" sz="3200" dirty="0"/>
        </a:p>
      </dgm:t>
    </dgm:pt>
    <dgm:pt modelId="{BB2FA506-E20D-4624-BEE9-800A0078B62D}" type="parTrans" cxnId="{F44DDBC1-8B29-434F-8841-44373373DAE8}">
      <dgm:prSet/>
      <dgm:spPr/>
      <dgm:t>
        <a:bodyPr/>
        <a:lstStyle/>
        <a:p>
          <a:endParaRPr lang="en-US"/>
        </a:p>
      </dgm:t>
    </dgm:pt>
    <dgm:pt modelId="{E290DE77-0569-462E-8C55-99146AD2968C}" type="sibTrans" cxnId="{F44DDBC1-8B29-434F-8841-44373373DAE8}">
      <dgm:prSet/>
      <dgm:spPr/>
      <dgm:t>
        <a:bodyPr/>
        <a:lstStyle/>
        <a:p>
          <a:endParaRPr lang="en-US"/>
        </a:p>
      </dgm:t>
    </dgm:pt>
    <dgm:pt modelId="{769169D0-998A-4ECD-8EC3-585E8C0A45BD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dirty="0" smtClean="0">
              <a:latin typeface="NikoshBAN" pitchFamily="2" charset="0"/>
              <a:cs typeface="NikoshBAN" pitchFamily="2" charset="0"/>
            </a:rPr>
            <a:t>সামাজিক ও ধর্মীয় কুসংস্কার</a:t>
          </a:r>
          <a:endParaRPr lang="en-US" sz="2400" dirty="0" smtClean="0"/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E235EE54-277B-4D9E-BEBF-F67E96DD22E2}" type="parTrans" cxnId="{FB6E4D51-B958-4967-965B-21E480249B6E}">
      <dgm:prSet/>
      <dgm:spPr/>
      <dgm:t>
        <a:bodyPr/>
        <a:lstStyle/>
        <a:p>
          <a:endParaRPr lang="en-US"/>
        </a:p>
      </dgm:t>
    </dgm:pt>
    <dgm:pt modelId="{17A3D765-5267-4063-928D-7BF11091B727}" type="sibTrans" cxnId="{FB6E4D51-B958-4967-965B-21E480249B6E}">
      <dgm:prSet/>
      <dgm:spPr/>
      <dgm:t>
        <a:bodyPr/>
        <a:lstStyle/>
        <a:p>
          <a:endParaRPr lang="en-US"/>
        </a:p>
      </dgm:t>
    </dgm:pt>
    <dgm:pt modelId="{20BB96A0-46A5-4289-8352-DD037F28F43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সামাজিক অসচেতনতা</a:t>
          </a:r>
        </a:p>
      </dgm:t>
    </dgm:pt>
    <dgm:pt modelId="{20B30185-B8E2-42B5-84D0-ED77F1238F02}" type="parTrans" cxnId="{9AEFE13C-EFE8-4257-89F2-FECA5AAAC3F9}">
      <dgm:prSet/>
      <dgm:spPr/>
      <dgm:t>
        <a:bodyPr/>
        <a:lstStyle/>
        <a:p>
          <a:endParaRPr lang="en-US"/>
        </a:p>
      </dgm:t>
    </dgm:pt>
    <dgm:pt modelId="{C5E9DD70-4369-41F3-9465-4D7E99664C70}" type="sibTrans" cxnId="{9AEFE13C-EFE8-4257-89F2-FECA5AAAC3F9}">
      <dgm:prSet/>
      <dgm:spPr/>
      <dgm:t>
        <a:bodyPr/>
        <a:lstStyle/>
        <a:p>
          <a:endParaRPr lang="en-US"/>
        </a:p>
      </dgm:t>
    </dgm:pt>
    <dgm:pt modelId="{518723E4-E667-4B2E-98FF-09B5A4D9B94A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পুত্র সন্তান কামনা</a:t>
          </a:r>
          <a:endParaRPr lang="bn-IN" sz="3200" dirty="0" smtClean="0">
            <a:latin typeface="NikoshBAN" pitchFamily="2" charset="0"/>
            <a:cs typeface="NikoshBAN" pitchFamily="2" charset="0"/>
          </a:endParaRPr>
        </a:p>
      </dgm:t>
    </dgm:pt>
    <dgm:pt modelId="{629455D5-5701-4C8E-961E-CE52ED0C76F0}" type="parTrans" cxnId="{8D34A3F8-46BF-4D52-8E9A-0F16E7B9FDC0}">
      <dgm:prSet/>
      <dgm:spPr/>
      <dgm:t>
        <a:bodyPr/>
        <a:lstStyle/>
        <a:p>
          <a:endParaRPr lang="en-US"/>
        </a:p>
      </dgm:t>
    </dgm:pt>
    <dgm:pt modelId="{A63EA83D-FF1A-47EF-9D0C-C078A5D8B8F4}" type="sibTrans" cxnId="{8D34A3F8-46BF-4D52-8E9A-0F16E7B9FDC0}">
      <dgm:prSet/>
      <dgm:spPr/>
      <dgm:t>
        <a:bodyPr/>
        <a:lstStyle/>
        <a:p>
          <a:endParaRPr lang="en-US"/>
        </a:p>
      </dgm:t>
    </dgm:pt>
    <dgm:pt modelId="{D816A9AA-C01F-4042-9B69-C7A6E715DD6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বাল্যবিবাহ</a:t>
          </a:r>
          <a:r>
            <a:rPr lang="bn-IN" sz="4400" dirty="0" smtClean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14994655-71B6-4F83-8BBA-35D38FBCFD5A}" type="parTrans" cxnId="{DDF29CBB-91D5-49AB-8A68-D3118A9370F3}">
      <dgm:prSet/>
      <dgm:spPr/>
      <dgm:t>
        <a:bodyPr/>
        <a:lstStyle/>
        <a:p>
          <a:endParaRPr lang="en-US"/>
        </a:p>
      </dgm:t>
    </dgm:pt>
    <dgm:pt modelId="{BA5993A0-759A-4CF0-A9CE-701B323B0076}" type="sibTrans" cxnId="{DDF29CBB-91D5-49AB-8A68-D3118A9370F3}">
      <dgm:prSet/>
      <dgm:spPr/>
      <dgm:t>
        <a:bodyPr/>
        <a:lstStyle/>
        <a:p>
          <a:endParaRPr lang="en-US"/>
        </a:p>
      </dgm:t>
    </dgm:pt>
    <dgm:pt modelId="{39546B63-99E0-427F-B125-EB02F551E18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বহুবিবাহ</a:t>
          </a:r>
          <a:endParaRPr lang="bn-BD" sz="2800" dirty="0" smtClean="0">
            <a:latin typeface="NikoshBAN" pitchFamily="2" charset="0"/>
            <a:cs typeface="NikoshBAN" pitchFamily="2" charset="0"/>
          </a:endParaRPr>
        </a:p>
      </dgm:t>
    </dgm:pt>
    <dgm:pt modelId="{AAEAC00D-2005-4794-967E-026B4116DDA3}" type="parTrans" cxnId="{8452FA45-C173-4B7D-A635-FF00043C6E91}">
      <dgm:prSet/>
      <dgm:spPr/>
      <dgm:t>
        <a:bodyPr/>
        <a:lstStyle/>
        <a:p>
          <a:endParaRPr lang="en-US"/>
        </a:p>
      </dgm:t>
    </dgm:pt>
    <dgm:pt modelId="{57BCC3DD-D601-488F-A80C-30D58C175365}" type="sibTrans" cxnId="{8452FA45-C173-4B7D-A635-FF00043C6E91}">
      <dgm:prSet/>
      <dgm:spPr/>
      <dgm:t>
        <a:bodyPr/>
        <a:lstStyle/>
        <a:p>
          <a:endParaRPr lang="en-US"/>
        </a:p>
      </dgm:t>
    </dgm:pt>
    <dgm:pt modelId="{BC772BC9-5139-414D-A8BB-9771BBB358EB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শিক্ষার অভাব</a:t>
          </a:r>
        </a:p>
      </dgm:t>
    </dgm:pt>
    <dgm:pt modelId="{E8B81D04-51E6-4506-A1B1-372D8E9A7F5B}" type="parTrans" cxnId="{CD9762B8-198C-4053-A501-0E6479D6DCB3}">
      <dgm:prSet/>
      <dgm:spPr/>
      <dgm:t>
        <a:bodyPr/>
        <a:lstStyle/>
        <a:p>
          <a:endParaRPr lang="en-US"/>
        </a:p>
      </dgm:t>
    </dgm:pt>
    <dgm:pt modelId="{F0665388-E7D3-454C-A335-7844998381AD}" type="sibTrans" cxnId="{CD9762B8-198C-4053-A501-0E6479D6DCB3}">
      <dgm:prSet/>
      <dgm:spPr/>
      <dgm:t>
        <a:bodyPr/>
        <a:lstStyle/>
        <a:p>
          <a:endParaRPr lang="en-US"/>
        </a:p>
      </dgm:t>
    </dgm:pt>
    <dgm:pt modelId="{B5C99CBC-B7EF-4948-90C4-E1D2079D9C9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জীবন যাত্রার নিম্ন মান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5CF5006-BCAD-4086-A152-F8F9A8F7FAE6}" type="parTrans" cxnId="{F72D0B0D-E528-4651-8182-4294D3C96BA6}">
      <dgm:prSet/>
      <dgm:spPr/>
      <dgm:t>
        <a:bodyPr/>
        <a:lstStyle/>
        <a:p>
          <a:endParaRPr lang="en-US"/>
        </a:p>
      </dgm:t>
    </dgm:pt>
    <dgm:pt modelId="{2A5D71AE-9ACC-4062-A101-C7025C5CE631}" type="sibTrans" cxnId="{F72D0B0D-E528-4651-8182-4294D3C96BA6}">
      <dgm:prSet/>
      <dgm:spPr/>
      <dgm:t>
        <a:bodyPr/>
        <a:lstStyle/>
        <a:p>
          <a:endParaRPr lang="en-US"/>
        </a:p>
      </dgm:t>
    </dgm:pt>
    <dgm:pt modelId="{C47BB63E-AF2E-402F-8AA4-F1D9CA13F783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নির্ভরশীলতা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D318185-4301-412E-9430-8CE28EE94586}" type="parTrans" cxnId="{DDE6B16B-2252-47DC-92DB-40F820D4529F}">
      <dgm:prSet/>
      <dgm:spPr/>
      <dgm:t>
        <a:bodyPr/>
        <a:lstStyle/>
        <a:p>
          <a:endParaRPr lang="en-US"/>
        </a:p>
      </dgm:t>
    </dgm:pt>
    <dgm:pt modelId="{1A399F86-2E26-4F0C-9492-02DC4E9638B8}" type="sibTrans" cxnId="{DDE6B16B-2252-47DC-92DB-40F820D4529F}">
      <dgm:prSet/>
      <dgm:spPr/>
      <dgm:t>
        <a:bodyPr/>
        <a:lstStyle/>
        <a:p>
          <a:endParaRPr lang="en-US"/>
        </a:p>
      </dgm:t>
    </dgm:pt>
    <dgm:pt modelId="{F38D9B85-2B0A-4140-A2A3-318F8929E3C9}" type="pres">
      <dgm:prSet presAssocID="{F81F8A4F-5306-481C-A936-2C37486FAD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0A689F-3272-4CDA-91A7-FC560413C62B}" type="pres">
      <dgm:prSet presAssocID="{D264CC7F-933D-4A62-81F1-084AA22E3176}" presName="centerShape" presStyleLbl="node0" presStyleIdx="0" presStyleCnt="1" custScaleX="198474" custScaleY="175119"/>
      <dgm:spPr/>
      <dgm:t>
        <a:bodyPr/>
        <a:lstStyle/>
        <a:p>
          <a:endParaRPr lang="en-US"/>
        </a:p>
      </dgm:t>
    </dgm:pt>
    <dgm:pt modelId="{7BBC48BB-F813-44A4-9A3C-4FBFB6635305}" type="pres">
      <dgm:prSet presAssocID="{BB2FA506-E20D-4624-BEE9-800A0078B62D}" presName="parTrans" presStyleLbl="sibTrans2D1" presStyleIdx="0" presStyleCnt="9"/>
      <dgm:spPr/>
      <dgm:t>
        <a:bodyPr/>
        <a:lstStyle/>
        <a:p>
          <a:endParaRPr lang="en-US"/>
        </a:p>
      </dgm:t>
    </dgm:pt>
    <dgm:pt modelId="{1AE49CA6-C80E-4B64-AB0E-51645819B562}" type="pres">
      <dgm:prSet presAssocID="{BB2FA506-E20D-4624-BEE9-800A0078B62D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6E893DC3-9463-4D00-925D-B458190214DB}" type="pres">
      <dgm:prSet presAssocID="{7D731ABE-3D1D-45B9-9369-9BA097A08494}" presName="node" presStyleLbl="node1" presStyleIdx="0" presStyleCnt="9" custRadScaleRad="100150" custRadScaleInc="-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FCB18-3F09-452A-8ADD-B32D25D09645}" type="pres">
      <dgm:prSet presAssocID="{E235EE54-277B-4D9E-BEBF-F67E96DD22E2}" presName="parTrans" presStyleLbl="sibTrans2D1" presStyleIdx="1" presStyleCnt="9"/>
      <dgm:spPr/>
      <dgm:t>
        <a:bodyPr/>
        <a:lstStyle/>
        <a:p>
          <a:endParaRPr lang="en-US"/>
        </a:p>
      </dgm:t>
    </dgm:pt>
    <dgm:pt modelId="{B92EACBF-6FC5-4312-971A-A6F33C32BEA7}" type="pres">
      <dgm:prSet presAssocID="{E235EE54-277B-4D9E-BEBF-F67E96DD22E2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4B0CB281-22B4-4FB5-BB03-8C52857B7836}" type="pres">
      <dgm:prSet presAssocID="{769169D0-998A-4ECD-8EC3-585E8C0A45BD}" presName="node" presStyleLbl="node1" presStyleIdx="1" presStyleCnt="9" custRadScaleRad="100089" custRadScaleInc="-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22FFD-AA39-40F9-92B1-EB6A55E6EF47}" type="pres">
      <dgm:prSet presAssocID="{14994655-71B6-4F83-8BBA-35D38FBCFD5A}" presName="parTrans" presStyleLbl="sibTrans2D1" presStyleIdx="2" presStyleCnt="9"/>
      <dgm:spPr/>
      <dgm:t>
        <a:bodyPr/>
        <a:lstStyle/>
        <a:p>
          <a:endParaRPr lang="en-US"/>
        </a:p>
      </dgm:t>
    </dgm:pt>
    <dgm:pt modelId="{D4E401A6-89D2-4FDE-BD3C-827D498B9B97}" type="pres">
      <dgm:prSet presAssocID="{14994655-71B6-4F83-8BBA-35D38FBCFD5A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490D5B74-CB32-4431-B24E-934AD8C3A53A}" type="pres">
      <dgm:prSet presAssocID="{D816A9AA-C01F-4042-9B69-C7A6E715DD62}" presName="node" presStyleLbl="node1" presStyleIdx="2" presStyleCnt="9" custScaleX="116021" custScaleY="101331" custRadScaleRad="99985" custRadScaleInc="-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8A80C-DFCB-4451-AD59-5CEE0055329A}" type="pres">
      <dgm:prSet presAssocID="{AAEAC00D-2005-4794-967E-026B4116DDA3}" presName="parTrans" presStyleLbl="sibTrans2D1" presStyleIdx="3" presStyleCnt="9"/>
      <dgm:spPr/>
      <dgm:t>
        <a:bodyPr/>
        <a:lstStyle/>
        <a:p>
          <a:endParaRPr lang="en-US"/>
        </a:p>
      </dgm:t>
    </dgm:pt>
    <dgm:pt modelId="{0898DFBA-B273-4FA7-883D-B39568236C5C}" type="pres">
      <dgm:prSet presAssocID="{AAEAC00D-2005-4794-967E-026B4116DDA3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E95AACEC-7491-4D9A-A8C8-3FC971EB2238}" type="pres">
      <dgm:prSet presAssocID="{39546B63-99E0-427F-B125-EB02F551E187}" presName="node" presStyleLbl="node1" presStyleIdx="3" presStyleCnt="9" custScaleX="106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CFF15-0ACE-466D-9418-FE5EF93C9028}" type="pres">
      <dgm:prSet presAssocID="{629455D5-5701-4C8E-961E-CE52ED0C76F0}" presName="parTrans" presStyleLbl="sibTrans2D1" presStyleIdx="4" presStyleCnt="9"/>
      <dgm:spPr/>
      <dgm:t>
        <a:bodyPr/>
        <a:lstStyle/>
        <a:p>
          <a:endParaRPr lang="en-US"/>
        </a:p>
      </dgm:t>
    </dgm:pt>
    <dgm:pt modelId="{91EAF4F5-8A95-485B-8C0C-3009CC01933E}" type="pres">
      <dgm:prSet presAssocID="{629455D5-5701-4C8E-961E-CE52ED0C76F0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BAE24040-2767-423F-9B30-E6E18E021A7C}" type="pres">
      <dgm:prSet presAssocID="{518723E4-E667-4B2E-98FF-09B5A4D9B94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CC3E2-74A1-43B0-BB9E-064B9161927F}" type="pres">
      <dgm:prSet presAssocID="{20B30185-B8E2-42B5-84D0-ED77F1238F02}" presName="parTrans" presStyleLbl="sibTrans2D1" presStyleIdx="5" presStyleCnt="9"/>
      <dgm:spPr/>
      <dgm:t>
        <a:bodyPr/>
        <a:lstStyle/>
        <a:p>
          <a:endParaRPr lang="en-US"/>
        </a:p>
      </dgm:t>
    </dgm:pt>
    <dgm:pt modelId="{2C21C7A0-E6BB-4FFC-B851-77D508D0E212}" type="pres">
      <dgm:prSet presAssocID="{20B30185-B8E2-42B5-84D0-ED77F1238F02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00FAB2CB-76F6-4566-BF87-2D149EF78684}" type="pres">
      <dgm:prSet presAssocID="{20BB96A0-46A5-4289-8352-DD037F28F431}" presName="node" presStyleLbl="node1" presStyleIdx="5" presStyleCnt="9" custScaleX="122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70041-2444-4B05-815A-8AC99EBA3A1A}" type="pres">
      <dgm:prSet presAssocID="{4D318185-4301-412E-9430-8CE28EE94586}" presName="parTrans" presStyleLbl="sibTrans2D1" presStyleIdx="6" presStyleCnt="9"/>
      <dgm:spPr/>
      <dgm:t>
        <a:bodyPr/>
        <a:lstStyle/>
        <a:p>
          <a:endParaRPr lang="en-US"/>
        </a:p>
      </dgm:t>
    </dgm:pt>
    <dgm:pt modelId="{95610702-C3AB-4E4A-AD50-CC6848D8D2A9}" type="pres">
      <dgm:prSet presAssocID="{4D318185-4301-412E-9430-8CE28EE94586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A3693164-4721-4C84-A28D-988449468ABD}" type="pres">
      <dgm:prSet presAssocID="{C47BB63E-AF2E-402F-8AA4-F1D9CA13F78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D9886-739B-49B0-9C6B-B83A92CEFD30}" type="pres">
      <dgm:prSet presAssocID="{85CF5006-BCAD-4086-A152-F8F9A8F7FAE6}" presName="parTrans" presStyleLbl="sibTrans2D1" presStyleIdx="7" presStyleCnt="9"/>
      <dgm:spPr/>
      <dgm:t>
        <a:bodyPr/>
        <a:lstStyle/>
        <a:p>
          <a:endParaRPr lang="en-US"/>
        </a:p>
      </dgm:t>
    </dgm:pt>
    <dgm:pt modelId="{5BDF5455-378C-4A2C-B1AB-20D5A7B40E64}" type="pres">
      <dgm:prSet presAssocID="{85CF5006-BCAD-4086-A152-F8F9A8F7FAE6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2D727C46-46A4-4AED-BB0C-F33617A31810}" type="pres">
      <dgm:prSet presAssocID="{B5C99CBC-B7EF-4948-90C4-E1D2079D9C9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F3D5E-538C-4849-ACD7-0C0EF1405FBB}" type="pres">
      <dgm:prSet presAssocID="{E8B81D04-51E6-4506-A1B1-372D8E9A7F5B}" presName="parTrans" presStyleLbl="sibTrans2D1" presStyleIdx="8" presStyleCnt="9"/>
      <dgm:spPr/>
      <dgm:t>
        <a:bodyPr/>
        <a:lstStyle/>
        <a:p>
          <a:endParaRPr lang="en-US"/>
        </a:p>
      </dgm:t>
    </dgm:pt>
    <dgm:pt modelId="{E764EDD0-C417-44A0-8E80-6BB3527A4454}" type="pres">
      <dgm:prSet presAssocID="{E8B81D04-51E6-4506-A1B1-372D8E9A7F5B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CEF3784B-3650-415D-818C-98FE443E75EA}" type="pres">
      <dgm:prSet presAssocID="{BC772BC9-5139-414D-A8BB-9771BBB358E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EFE13C-EFE8-4257-89F2-FECA5AAAC3F9}" srcId="{D264CC7F-933D-4A62-81F1-084AA22E3176}" destId="{20BB96A0-46A5-4289-8352-DD037F28F431}" srcOrd="5" destOrd="0" parTransId="{20B30185-B8E2-42B5-84D0-ED77F1238F02}" sibTransId="{C5E9DD70-4369-41F3-9465-4D7E99664C70}"/>
    <dgm:cxn modelId="{F19C410E-F2D8-48B4-A9C5-72C15CB01253}" type="presOf" srcId="{AAEAC00D-2005-4794-967E-026B4116DDA3}" destId="{0898DFBA-B273-4FA7-883D-B39568236C5C}" srcOrd="1" destOrd="0" presId="urn:microsoft.com/office/officeart/2005/8/layout/radial5"/>
    <dgm:cxn modelId="{8AE7C3B3-5B84-4985-8DE9-3C074EE06305}" type="presOf" srcId="{4D318185-4301-412E-9430-8CE28EE94586}" destId="{E6C70041-2444-4B05-815A-8AC99EBA3A1A}" srcOrd="0" destOrd="0" presId="urn:microsoft.com/office/officeart/2005/8/layout/radial5"/>
    <dgm:cxn modelId="{C92D0BA9-B5F3-4602-B53A-790E3049EF11}" type="presOf" srcId="{F81F8A4F-5306-481C-A936-2C37486FAD27}" destId="{F38D9B85-2B0A-4140-A2A3-318F8929E3C9}" srcOrd="0" destOrd="0" presId="urn:microsoft.com/office/officeart/2005/8/layout/radial5"/>
    <dgm:cxn modelId="{BCA38B24-5FFE-45FA-A010-371F938B333F}" type="presOf" srcId="{C47BB63E-AF2E-402F-8AA4-F1D9CA13F783}" destId="{A3693164-4721-4C84-A28D-988449468ABD}" srcOrd="0" destOrd="0" presId="urn:microsoft.com/office/officeart/2005/8/layout/radial5"/>
    <dgm:cxn modelId="{EE66D5F4-0789-4B27-829F-A0F5A13CD168}" type="presOf" srcId="{85CF5006-BCAD-4086-A152-F8F9A8F7FAE6}" destId="{5BDF5455-378C-4A2C-B1AB-20D5A7B40E64}" srcOrd="1" destOrd="0" presId="urn:microsoft.com/office/officeart/2005/8/layout/radial5"/>
    <dgm:cxn modelId="{49ED247B-6051-439E-9D4E-4D31BFE99FD7}" type="presOf" srcId="{D816A9AA-C01F-4042-9B69-C7A6E715DD62}" destId="{490D5B74-CB32-4431-B24E-934AD8C3A53A}" srcOrd="0" destOrd="0" presId="urn:microsoft.com/office/officeart/2005/8/layout/radial5"/>
    <dgm:cxn modelId="{788AE99E-0E2F-4E09-A7E0-AA85021442DD}" type="presOf" srcId="{20BB96A0-46A5-4289-8352-DD037F28F431}" destId="{00FAB2CB-76F6-4566-BF87-2D149EF78684}" srcOrd="0" destOrd="0" presId="urn:microsoft.com/office/officeart/2005/8/layout/radial5"/>
    <dgm:cxn modelId="{3CD72BDA-606B-41F4-ADD2-D40B15C37B86}" type="presOf" srcId="{14994655-71B6-4F83-8BBA-35D38FBCFD5A}" destId="{D4E401A6-89D2-4FDE-BD3C-827D498B9B97}" srcOrd="1" destOrd="0" presId="urn:microsoft.com/office/officeart/2005/8/layout/radial5"/>
    <dgm:cxn modelId="{FD5AFE40-E0B7-4FF5-85FA-0D2ECDA4D2C8}" type="presOf" srcId="{629455D5-5701-4C8E-961E-CE52ED0C76F0}" destId="{2C8CFF15-0ACE-466D-9418-FE5EF93C9028}" srcOrd="0" destOrd="0" presId="urn:microsoft.com/office/officeart/2005/8/layout/radial5"/>
    <dgm:cxn modelId="{4592B7CA-2BD5-4ADD-A19E-FC6B4DCBC914}" type="presOf" srcId="{E235EE54-277B-4D9E-BEBF-F67E96DD22E2}" destId="{389FCB18-3F09-452A-8ADD-B32D25D09645}" srcOrd="0" destOrd="0" presId="urn:microsoft.com/office/officeart/2005/8/layout/radial5"/>
    <dgm:cxn modelId="{FDA8A37B-C9E1-43A1-BE1E-4C96BA6E9F3B}" type="presOf" srcId="{20B30185-B8E2-42B5-84D0-ED77F1238F02}" destId="{2C21C7A0-E6BB-4FFC-B851-77D508D0E212}" srcOrd="1" destOrd="0" presId="urn:microsoft.com/office/officeart/2005/8/layout/radial5"/>
    <dgm:cxn modelId="{60421940-9371-4086-93AD-B29F0C4A3C58}" type="presOf" srcId="{14994655-71B6-4F83-8BBA-35D38FBCFD5A}" destId="{4A322FFD-AA39-40F9-92B1-EB6A55E6EF47}" srcOrd="0" destOrd="0" presId="urn:microsoft.com/office/officeart/2005/8/layout/radial5"/>
    <dgm:cxn modelId="{80CED1AB-F57A-42BA-A481-C0EBDBFC6FEB}" type="presOf" srcId="{20B30185-B8E2-42B5-84D0-ED77F1238F02}" destId="{A26CC3E2-74A1-43B0-BB9E-064B9161927F}" srcOrd="0" destOrd="0" presId="urn:microsoft.com/office/officeart/2005/8/layout/radial5"/>
    <dgm:cxn modelId="{A019C010-0999-42ED-9BB5-A52238CB23C1}" type="presOf" srcId="{518723E4-E667-4B2E-98FF-09B5A4D9B94A}" destId="{BAE24040-2767-423F-9B30-E6E18E021A7C}" srcOrd="0" destOrd="0" presId="urn:microsoft.com/office/officeart/2005/8/layout/radial5"/>
    <dgm:cxn modelId="{1B217DDE-CB5E-40DF-8160-7AF4D64108D1}" type="presOf" srcId="{E8B81D04-51E6-4506-A1B1-372D8E9A7F5B}" destId="{21BF3D5E-538C-4849-ACD7-0C0EF1405FBB}" srcOrd="0" destOrd="0" presId="urn:microsoft.com/office/officeart/2005/8/layout/radial5"/>
    <dgm:cxn modelId="{9245D8EA-DE00-4AFC-9096-4967ECED38DB}" type="presOf" srcId="{E8B81D04-51E6-4506-A1B1-372D8E9A7F5B}" destId="{E764EDD0-C417-44A0-8E80-6BB3527A4454}" srcOrd="1" destOrd="0" presId="urn:microsoft.com/office/officeart/2005/8/layout/radial5"/>
    <dgm:cxn modelId="{A992A8F2-A5B8-4879-A278-9767C68B1487}" type="presOf" srcId="{629455D5-5701-4C8E-961E-CE52ED0C76F0}" destId="{91EAF4F5-8A95-485B-8C0C-3009CC01933E}" srcOrd="1" destOrd="0" presId="urn:microsoft.com/office/officeart/2005/8/layout/radial5"/>
    <dgm:cxn modelId="{AC5D78A4-2F3C-483B-B5A9-116D2172037F}" srcId="{F81F8A4F-5306-481C-A936-2C37486FAD27}" destId="{D264CC7F-933D-4A62-81F1-084AA22E3176}" srcOrd="0" destOrd="0" parTransId="{0F1C9372-F54F-498C-B40A-FFDBA16B5339}" sibTransId="{66569867-0CDD-4BCE-9A6E-5B2EF0BF4C5A}"/>
    <dgm:cxn modelId="{FB6E4D51-B958-4967-965B-21E480249B6E}" srcId="{D264CC7F-933D-4A62-81F1-084AA22E3176}" destId="{769169D0-998A-4ECD-8EC3-585E8C0A45BD}" srcOrd="1" destOrd="0" parTransId="{E235EE54-277B-4D9E-BEBF-F67E96DD22E2}" sibTransId="{17A3D765-5267-4063-928D-7BF11091B727}"/>
    <dgm:cxn modelId="{3B29ACF0-DC2A-4782-B443-98E37561274A}" type="presOf" srcId="{BC772BC9-5139-414D-A8BB-9771BBB358EB}" destId="{CEF3784B-3650-415D-818C-98FE443E75EA}" srcOrd="0" destOrd="0" presId="urn:microsoft.com/office/officeart/2005/8/layout/radial5"/>
    <dgm:cxn modelId="{D107E88B-A3A1-4E3C-8C28-8C6F2DCA1C94}" type="presOf" srcId="{769169D0-998A-4ECD-8EC3-585E8C0A45BD}" destId="{4B0CB281-22B4-4FB5-BB03-8C52857B7836}" srcOrd="0" destOrd="0" presId="urn:microsoft.com/office/officeart/2005/8/layout/radial5"/>
    <dgm:cxn modelId="{F72D0B0D-E528-4651-8182-4294D3C96BA6}" srcId="{D264CC7F-933D-4A62-81F1-084AA22E3176}" destId="{B5C99CBC-B7EF-4948-90C4-E1D2079D9C91}" srcOrd="7" destOrd="0" parTransId="{85CF5006-BCAD-4086-A152-F8F9A8F7FAE6}" sibTransId="{2A5D71AE-9ACC-4062-A101-C7025C5CE631}"/>
    <dgm:cxn modelId="{9D135B19-3331-402C-B56E-A6D7DC4A738E}" type="presOf" srcId="{7D731ABE-3D1D-45B9-9369-9BA097A08494}" destId="{6E893DC3-9463-4D00-925D-B458190214DB}" srcOrd="0" destOrd="0" presId="urn:microsoft.com/office/officeart/2005/8/layout/radial5"/>
    <dgm:cxn modelId="{8D34A3F8-46BF-4D52-8E9A-0F16E7B9FDC0}" srcId="{D264CC7F-933D-4A62-81F1-084AA22E3176}" destId="{518723E4-E667-4B2E-98FF-09B5A4D9B94A}" srcOrd="4" destOrd="0" parTransId="{629455D5-5701-4C8E-961E-CE52ED0C76F0}" sibTransId="{A63EA83D-FF1A-47EF-9D0C-C078A5D8B8F4}"/>
    <dgm:cxn modelId="{E3C3D4B5-BAFD-491E-BBCD-80101F9E23A8}" type="presOf" srcId="{BB2FA506-E20D-4624-BEE9-800A0078B62D}" destId="{1AE49CA6-C80E-4B64-AB0E-51645819B562}" srcOrd="1" destOrd="0" presId="urn:microsoft.com/office/officeart/2005/8/layout/radial5"/>
    <dgm:cxn modelId="{818A75FE-F2FE-41B4-A2B5-8CEAD8FBBAB2}" type="presOf" srcId="{85CF5006-BCAD-4086-A152-F8F9A8F7FAE6}" destId="{90BD9886-739B-49B0-9C6B-B83A92CEFD30}" srcOrd="0" destOrd="0" presId="urn:microsoft.com/office/officeart/2005/8/layout/radial5"/>
    <dgm:cxn modelId="{8452FA45-C173-4B7D-A635-FF00043C6E91}" srcId="{D264CC7F-933D-4A62-81F1-084AA22E3176}" destId="{39546B63-99E0-427F-B125-EB02F551E187}" srcOrd="3" destOrd="0" parTransId="{AAEAC00D-2005-4794-967E-026B4116DDA3}" sibTransId="{57BCC3DD-D601-488F-A80C-30D58C175365}"/>
    <dgm:cxn modelId="{36CA62BE-86A2-49AF-976D-8B205B2D2108}" type="presOf" srcId="{4D318185-4301-412E-9430-8CE28EE94586}" destId="{95610702-C3AB-4E4A-AD50-CC6848D8D2A9}" srcOrd="1" destOrd="0" presId="urn:microsoft.com/office/officeart/2005/8/layout/radial5"/>
    <dgm:cxn modelId="{CA5E3E99-ABA8-4DF9-B31A-8C2EBEB12BD4}" type="presOf" srcId="{E235EE54-277B-4D9E-BEBF-F67E96DD22E2}" destId="{B92EACBF-6FC5-4312-971A-A6F33C32BEA7}" srcOrd="1" destOrd="0" presId="urn:microsoft.com/office/officeart/2005/8/layout/radial5"/>
    <dgm:cxn modelId="{E34E65C9-5039-484E-AAAA-474E5BDD47BA}" type="presOf" srcId="{AAEAC00D-2005-4794-967E-026B4116DDA3}" destId="{1948A80C-DFCB-4451-AD59-5CEE0055329A}" srcOrd="0" destOrd="0" presId="urn:microsoft.com/office/officeart/2005/8/layout/radial5"/>
    <dgm:cxn modelId="{49300F8E-1EA2-4412-9193-2E593CE8EB34}" type="presOf" srcId="{D264CC7F-933D-4A62-81F1-084AA22E3176}" destId="{570A689F-3272-4CDA-91A7-FC560413C62B}" srcOrd="0" destOrd="0" presId="urn:microsoft.com/office/officeart/2005/8/layout/radial5"/>
    <dgm:cxn modelId="{CD9762B8-198C-4053-A501-0E6479D6DCB3}" srcId="{D264CC7F-933D-4A62-81F1-084AA22E3176}" destId="{BC772BC9-5139-414D-A8BB-9771BBB358EB}" srcOrd="8" destOrd="0" parTransId="{E8B81D04-51E6-4506-A1B1-372D8E9A7F5B}" sibTransId="{F0665388-E7D3-454C-A335-7844998381AD}"/>
    <dgm:cxn modelId="{99313383-A895-4637-A253-F49619CD494D}" type="presOf" srcId="{39546B63-99E0-427F-B125-EB02F551E187}" destId="{E95AACEC-7491-4D9A-A8C8-3FC971EB2238}" srcOrd="0" destOrd="0" presId="urn:microsoft.com/office/officeart/2005/8/layout/radial5"/>
    <dgm:cxn modelId="{2B8085C5-C791-4F37-9CB6-1A95BFF768AC}" type="presOf" srcId="{B5C99CBC-B7EF-4948-90C4-E1D2079D9C91}" destId="{2D727C46-46A4-4AED-BB0C-F33617A31810}" srcOrd="0" destOrd="0" presId="urn:microsoft.com/office/officeart/2005/8/layout/radial5"/>
    <dgm:cxn modelId="{DDF29CBB-91D5-49AB-8A68-D3118A9370F3}" srcId="{D264CC7F-933D-4A62-81F1-084AA22E3176}" destId="{D816A9AA-C01F-4042-9B69-C7A6E715DD62}" srcOrd="2" destOrd="0" parTransId="{14994655-71B6-4F83-8BBA-35D38FBCFD5A}" sibTransId="{BA5993A0-759A-4CF0-A9CE-701B323B0076}"/>
    <dgm:cxn modelId="{F44DDBC1-8B29-434F-8841-44373373DAE8}" srcId="{D264CC7F-933D-4A62-81F1-084AA22E3176}" destId="{7D731ABE-3D1D-45B9-9369-9BA097A08494}" srcOrd="0" destOrd="0" parTransId="{BB2FA506-E20D-4624-BEE9-800A0078B62D}" sibTransId="{E290DE77-0569-462E-8C55-99146AD2968C}"/>
    <dgm:cxn modelId="{DDE6B16B-2252-47DC-92DB-40F820D4529F}" srcId="{D264CC7F-933D-4A62-81F1-084AA22E3176}" destId="{C47BB63E-AF2E-402F-8AA4-F1D9CA13F783}" srcOrd="6" destOrd="0" parTransId="{4D318185-4301-412E-9430-8CE28EE94586}" sibTransId="{1A399F86-2E26-4F0C-9492-02DC4E9638B8}"/>
    <dgm:cxn modelId="{4E728FC9-9B88-4D67-B9DE-54A9189BCF48}" type="presOf" srcId="{BB2FA506-E20D-4624-BEE9-800A0078B62D}" destId="{7BBC48BB-F813-44A4-9A3C-4FBFB6635305}" srcOrd="0" destOrd="0" presId="urn:microsoft.com/office/officeart/2005/8/layout/radial5"/>
    <dgm:cxn modelId="{5B1D5CC7-9CC4-4DFA-9874-3E70AD5C5D77}" type="presParOf" srcId="{F38D9B85-2B0A-4140-A2A3-318F8929E3C9}" destId="{570A689F-3272-4CDA-91A7-FC560413C62B}" srcOrd="0" destOrd="0" presId="urn:microsoft.com/office/officeart/2005/8/layout/radial5"/>
    <dgm:cxn modelId="{EAC2A091-4944-4C43-A2D6-2315985B2850}" type="presParOf" srcId="{F38D9B85-2B0A-4140-A2A3-318F8929E3C9}" destId="{7BBC48BB-F813-44A4-9A3C-4FBFB6635305}" srcOrd="1" destOrd="0" presId="urn:microsoft.com/office/officeart/2005/8/layout/radial5"/>
    <dgm:cxn modelId="{619DE8A8-DA14-422D-A9E8-E776CEC16A15}" type="presParOf" srcId="{7BBC48BB-F813-44A4-9A3C-4FBFB6635305}" destId="{1AE49CA6-C80E-4B64-AB0E-51645819B562}" srcOrd="0" destOrd="0" presId="urn:microsoft.com/office/officeart/2005/8/layout/radial5"/>
    <dgm:cxn modelId="{445B1B45-E04A-4C6B-B5E1-5FF2CAC256B6}" type="presParOf" srcId="{F38D9B85-2B0A-4140-A2A3-318F8929E3C9}" destId="{6E893DC3-9463-4D00-925D-B458190214DB}" srcOrd="2" destOrd="0" presId="urn:microsoft.com/office/officeart/2005/8/layout/radial5"/>
    <dgm:cxn modelId="{23808FC2-48DE-49E5-8C06-E57EC8F17585}" type="presParOf" srcId="{F38D9B85-2B0A-4140-A2A3-318F8929E3C9}" destId="{389FCB18-3F09-452A-8ADD-B32D25D09645}" srcOrd="3" destOrd="0" presId="urn:microsoft.com/office/officeart/2005/8/layout/radial5"/>
    <dgm:cxn modelId="{627A146D-EC5B-4307-87E4-2103A8935BF5}" type="presParOf" srcId="{389FCB18-3F09-452A-8ADD-B32D25D09645}" destId="{B92EACBF-6FC5-4312-971A-A6F33C32BEA7}" srcOrd="0" destOrd="0" presId="urn:microsoft.com/office/officeart/2005/8/layout/radial5"/>
    <dgm:cxn modelId="{6AF672CC-D839-4DA6-BAA9-7A7EB4C52C05}" type="presParOf" srcId="{F38D9B85-2B0A-4140-A2A3-318F8929E3C9}" destId="{4B0CB281-22B4-4FB5-BB03-8C52857B7836}" srcOrd="4" destOrd="0" presId="urn:microsoft.com/office/officeart/2005/8/layout/radial5"/>
    <dgm:cxn modelId="{98215B4C-6AB1-4F58-8B36-E25AE8A0E3A0}" type="presParOf" srcId="{F38D9B85-2B0A-4140-A2A3-318F8929E3C9}" destId="{4A322FFD-AA39-40F9-92B1-EB6A55E6EF47}" srcOrd="5" destOrd="0" presId="urn:microsoft.com/office/officeart/2005/8/layout/radial5"/>
    <dgm:cxn modelId="{25B7E8B6-7B6C-47F9-8D28-88A3A4458DD1}" type="presParOf" srcId="{4A322FFD-AA39-40F9-92B1-EB6A55E6EF47}" destId="{D4E401A6-89D2-4FDE-BD3C-827D498B9B97}" srcOrd="0" destOrd="0" presId="urn:microsoft.com/office/officeart/2005/8/layout/radial5"/>
    <dgm:cxn modelId="{06EFB75B-E10B-4ABA-803D-7AEAFD46C629}" type="presParOf" srcId="{F38D9B85-2B0A-4140-A2A3-318F8929E3C9}" destId="{490D5B74-CB32-4431-B24E-934AD8C3A53A}" srcOrd="6" destOrd="0" presId="urn:microsoft.com/office/officeart/2005/8/layout/radial5"/>
    <dgm:cxn modelId="{648A281E-FF06-4B9D-AFD5-4F6B9E472B48}" type="presParOf" srcId="{F38D9B85-2B0A-4140-A2A3-318F8929E3C9}" destId="{1948A80C-DFCB-4451-AD59-5CEE0055329A}" srcOrd="7" destOrd="0" presId="urn:microsoft.com/office/officeart/2005/8/layout/radial5"/>
    <dgm:cxn modelId="{F71683C7-39B8-4864-8C6B-DBD75A0DC59E}" type="presParOf" srcId="{1948A80C-DFCB-4451-AD59-5CEE0055329A}" destId="{0898DFBA-B273-4FA7-883D-B39568236C5C}" srcOrd="0" destOrd="0" presId="urn:microsoft.com/office/officeart/2005/8/layout/radial5"/>
    <dgm:cxn modelId="{ED9A3C2B-B2CA-4B74-8FD9-57E58DD4D089}" type="presParOf" srcId="{F38D9B85-2B0A-4140-A2A3-318F8929E3C9}" destId="{E95AACEC-7491-4D9A-A8C8-3FC971EB2238}" srcOrd="8" destOrd="0" presId="urn:microsoft.com/office/officeart/2005/8/layout/radial5"/>
    <dgm:cxn modelId="{02FDBBBD-F695-47FB-A3D9-3764535E0440}" type="presParOf" srcId="{F38D9B85-2B0A-4140-A2A3-318F8929E3C9}" destId="{2C8CFF15-0ACE-466D-9418-FE5EF93C9028}" srcOrd="9" destOrd="0" presId="urn:microsoft.com/office/officeart/2005/8/layout/radial5"/>
    <dgm:cxn modelId="{17F2281D-A42D-4F5B-A21C-5DB86D620D99}" type="presParOf" srcId="{2C8CFF15-0ACE-466D-9418-FE5EF93C9028}" destId="{91EAF4F5-8A95-485B-8C0C-3009CC01933E}" srcOrd="0" destOrd="0" presId="urn:microsoft.com/office/officeart/2005/8/layout/radial5"/>
    <dgm:cxn modelId="{153220F2-85CA-4FB2-ABF5-C9EFBCF287F5}" type="presParOf" srcId="{F38D9B85-2B0A-4140-A2A3-318F8929E3C9}" destId="{BAE24040-2767-423F-9B30-E6E18E021A7C}" srcOrd="10" destOrd="0" presId="urn:microsoft.com/office/officeart/2005/8/layout/radial5"/>
    <dgm:cxn modelId="{93BD5D9A-158C-461C-9D20-B1510F4F1FEF}" type="presParOf" srcId="{F38D9B85-2B0A-4140-A2A3-318F8929E3C9}" destId="{A26CC3E2-74A1-43B0-BB9E-064B9161927F}" srcOrd="11" destOrd="0" presId="urn:microsoft.com/office/officeart/2005/8/layout/radial5"/>
    <dgm:cxn modelId="{D23E60C0-1841-45A0-AA56-854A5D8807E2}" type="presParOf" srcId="{A26CC3E2-74A1-43B0-BB9E-064B9161927F}" destId="{2C21C7A0-E6BB-4FFC-B851-77D508D0E212}" srcOrd="0" destOrd="0" presId="urn:microsoft.com/office/officeart/2005/8/layout/radial5"/>
    <dgm:cxn modelId="{BF798E01-B6E6-4EE4-ACA4-5E6B056B6B1D}" type="presParOf" srcId="{F38D9B85-2B0A-4140-A2A3-318F8929E3C9}" destId="{00FAB2CB-76F6-4566-BF87-2D149EF78684}" srcOrd="12" destOrd="0" presId="urn:microsoft.com/office/officeart/2005/8/layout/radial5"/>
    <dgm:cxn modelId="{75B0F000-F586-4F1F-B133-5DE036992749}" type="presParOf" srcId="{F38D9B85-2B0A-4140-A2A3-318F8929E3C9}" destId="{E6C70041-2444-4B05-815A-8AC99EBA3A1A}" srcOrd="13" destOrd="0" presId="urn:microsoft.com/office/officeart/2005/8/layout/radial5"/>
    <dgm:cxn modelId="{3AFD3D0F-F787-4799-AF65-2F8D7E1024CF}" type="presParOf" srcId="{E6C70041-2444-4B05-815A-8AC99EBA3A1A}" destId="{95610702-C3AB-4E4A-AD50-CC6848D8D2A9}" srcOrd="0" destOrd="0" presId="urn:microsoft.com/office/officeart/2005/8/layout/radial5"/>
    <dgm:cxn modelId="{7420250F-DD77-4B9D-B279-13313EFB72DA}" type="presParOf" srcId="{F38D9B85-2B0A-4140-A2A3-318F8929E3C9}" destId="{A3693164-4721-4C84-A28D-988449468ABD}" srcOrd="14" destOrd="0" presId="urn:microsoft.com/office/officeart/2005/8/layout/radial5"/>
    <dgm:cxn modelId="{11E01D6D-75F5-4F71-BBA5-90F03DF17FC4}" type="presParOf" srcId="{F38D9B85-2B0A-4140-A2A3-318F8929E3C9}" destId="{90BD9886-739B-49B0-9C6B-B83A92CEFD30}" srcOrd="15" destOrd="0" presId="urn:microsoft.com/office/officeart/2005/8/layout/radial5"/>
    <dgm:cxn modelId="{7075A34A-D4EB-479E-8C26-A50303E3573A}" type="presParOf" srcId="{90BD9886-739B-49B0-9C6B-B83A92CEFD30}" destId="{5BDF5455-378C-4A2C-B1AB-20D5A7B40E64}" srcOrd="0" destOrd="0" presId="urn:microsoft.com/office/officeart/2005/8/layout/radial5"/>
    <dgm:cxn modelId="{10DCEECE-6FF2-4D53-B0AD-AF1B134645A6}" type="presParOf" srcId="{F38D9B85-2B0A-4140-A2A3-318F8929E3C9}" destId="{2D727C46-46A4-4AED-BB0C-F33617A31810}" srcOrd="16" destOrd="0" presId="urn:microsoft.com/office/officeart/2005/8/layout/radial5"/>
    <dgm:cxn modelId="{152F9ECD-34BF-441F-8ECC-F625AB6DE512}" type="presParOf" srcId="{F38D9B85-2B0A-4140-A2A3-318F8929E3C9}" destId="{21BF3D5E-538C-4849-ACD7-0C0EF1405FBB}" srcOrd="17" destOrd="0" presId="urn:microsoft.com/office/officeart/2005/8/layout/radial5"/>
    <dgm:cxn modelId="{C1EBEDE7-1447-416D-87A1-BF74DEB410D1}" type="presParOf" srcId="{21BF3D5E-538C-4849-ACD7-0C0EF1405FBB}" destId="{E764EDD0-C417-44A0-8E80-6BB3527A4454}" srcOrd="0" destOrd="0" presId="urn:microsoft.com/office/officeart/2005/8/layout/radial5"/>
    <dgm:cxn modelId="{B54CBA81-3618-4664-A701-F27BB42FC75E}" type="presParOf" srcId="{F38D9B85-2B0A-4140-A2A3-318F8929E3C9}" destId="{CEF3784B-3650-415D-818C-98FE443E75EA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A689F-3272-4CDA-91A7-FC560413C62B}">
      <dsp:nvSpPr>
        <dsp:cNvPr id="0" name=""/>
        <dsp:cNvSpPr/>
      </dsp:nvSpPr>
      <dsp:spPr>
        <a:xfrm>
          <a:off x="3208521" y="2361364"/>
          <a:ext cx="2609930" cy="2302812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জনসংখ্যা </a:t>
          </a:r>
          <a:endParaRPr lang="bn-IN" sz="38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বৃদ্ধির কারণ</a:t>
          </a:r>
          <a:endParaRPr lang="en-US" sz="3800" kern="1200" dirty="0"/>
        </a:p>
      </dsp:txBody>
      <dsp:txXfrm>
        <a:off x="3590736" y="2698603"/>
        <a:ext cx="1845500" cy="1628334"/>
      </dsp:txXfrm>
    </dsp:sp>
    <dsp:sp modelId="{7BBC48BB-F813-44A4-9A3C-4FBFB6635305}">
      <dsp:nvSpPr>
        <dsp:cNvPr id="0" name=""/>
        <dsp:cNvSpPr/>
      </dsp:nvSpPr>
      <dsp:spPr>
        <a:xfrm rot="16198572">
          <a:off x="4274205" y="1614200"/>
          <a:ext cx="477244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345821" y="1809962"/>
        <a:ext cx="334071" cy="372529"/>
      </dsp:txXfrm>
    </dsp:sp>
    <dsp:sp modelId="{6E893DC3-9463-4D00-925D-B458190214DB}">
      <dsp:nvSpPr>
        <dsp:cNvPr id="0" name=""/>
        <dsp:cNvSpPr/>
      </dsp:nvSpPr>
      <dsp:spPr>
        <a:xfrm>
          <a:off x="3781883" y="6"/>
          <a:ext cx="1460896" cy="1460896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নারী শিক্ষার অভাব</a:t>
          </a:r>
          <a:endParaRPr lang="en-US" sz="3200" kern="1200" dirty="0"/>
        </a:p>
      </dsp:txBody>
      <dsp:txXfrm>
        <a:off x="3995826" y="213949"/>
        <a:ext cx="1033010" cy="1033010"/>
      </dsp:txXfrm>
    </dsp:sp>
    <dsp:sp modelId="{389FCB18-3F09-452A-8ADD-B32D25D09645}">
      <dsp:nvSpPr>
        <dsp:cNvPr id="0" name=""/>
        <dsp:cNvSpPr/>
      </dsp:nvSpPr>
      <dsp:spPr>
        <a:xfrm rot="18595572">
          <a:off x="5327647" y="1962787"/>
          <a:ext cx="446445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351634" y="2138318"/>
        <a:ext cx="312512" cy="372529"/>
      </dsp:txXfrm>
    </dsp:sp>
    <dsp:sp modelId="{4B0CB281-22B4-4FB5-BB03-8C52857B7836}">
      <dsp:nvSpPr>
        <dsp:cNvPr id="0" name=""/>
        <dsp:cNvSpPr/>
      </dsp:nvSpPr>
      <dsp:spPr>
        <a:xfrm>
          <a:off x="5567642" y="649942"/>
          <a:ext cx="1460896" cy="1460896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সামাজিক ও ধর্মীয় কুসংস্কার</a:t>
          </a:r>
          <a:endParaRPr lang="en-US" sz="24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781585" y="863885"/>
        <a:ext cx="1033010" cy="1033010"/>
      </dsp:txXfrm>
    </dsp:sp>
    <dsp:sp modelId="{4A322FFD-AA39-40F9-92B1-EB6A55E6EF47}">
      <dsp:nvSpPr>
        <dsp:cNvPr id="0" name=""/>
        <dsp:cNvSpPr/>
      </dsp:nvSpPr>
      <dsp:spPr>
        <a:xfrm rot="20994660">
          <a:off x="5927632" y="2920773"/>
          <a:ext cx="336532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928413" y="3053792"/>
        <a:ext cx="235572" cy="372529"/>
      </dsp:txXfrm>
    </dsp:sp>
    <dsp:sp modelId="{490D5B74-CB32-4431-B24E-934AD8C3A53A}">
      <dsp:nvSpPr>
        <dsp:cNvPr id="0" name=""/>
        <dsp:cNvSpPr/>
      </dsp:nvSpPr>
      <dsp:spPr>
        <a:xfrm>
          <a:off x="6400793" y="2286003"/>
          <a:ext cx="1694947" cy="1480341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বাল্যবিবাহ</a:t>
          </a:r>
          <a:r>
            <a:rPr lang="bn-IN" sz="4400" kern="1200" dirty="0" smtClean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6649012" y="2502794"/>
        <a:ext cx="1198509" cy="1046759"/>
      </dsp:txXfrm>
    </dsp:sp>
    <dsp:sp modelId="{1948A80C-DFCB-4451-AD59-5CEE0055329A}">
      <dsp:nvSpPr>
        <dsp:cNvPr id="0" name=""/>
        <dsp:cNvSpPr/>
      </dsp:nvSpPr>
      <dsp:spPr>
        <a:xfrm rot="1800000">
          <a:off x="5722167" y="4015353"/>
          <a:ext cx="399032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730186" y="4109602"/>
        <a:ext cx="279322" cy="372529"/>
      </dsp:txXfrm>
    </dsp:sp>
    <dsp:sp modelId="{E95AACEC-7491-4D9A-A8C8-3FC971EB2238}">
      <dsp:nvSpPr>
        <dsp:cNvPr id="0" name=""/>
        <dsp:cNvSpPr/>
      </dsp:nvSpPr>
      <dsp:spPr>
        <a:xfrm>
          <a:off x="6142668" y="4171397"/>
          <a:ext cx="1553532" cy="1460896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বহুবিবাহ</a:t>
          </a:r>
          <a:endParaRPr lang="bn-BD" sz="2800" kern="1200" dirty="0" smtClean="0">
            <a:latin typeface="NikoshBAN" pitchFamily="2" charset="0"/>
            <a:cs typeface="NikoshBAN" pitchFamily="2" charset="0"/>
          </a:endParaRPr>
        </a:p>
      </dsp:txBody>
      <dsp:txXfrm>
        <a:off x="6370177" y="4385340"/>
        <a:ext cx="1098514" cy="1033010"/>
      </dsp:txXfrm>
    </dsp:sp>
    <dsp:sp modelId="{2C8CFF15-0ACE-466D-9418-FE5EF93C9028}">
      <dsp:nvSpPr>
        <dsp:cNvPr id="0" name=""/>
        <dsp:cNvSpPr/>
      </dsp:nvSpPr>
      <dsp:spPr>
        <a:xfrm rot="4200000">
          <a:off x="4825161" y="4700148"/>
          <a:ext cx="466973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871250" y="4758502"/>
        <a:ext cx="326881" cy="372529"/>
      </dsp:txXfrm>
    </dsp:sp>
    <dsp:sp modelId="{BAE24040-2767-423F-9B30-E6E18E021A7C}">
      <dsp:nvSpPr>
        <dsp:cNvPr id="0" name=""/>
        <dsp:cNvSpPr/>
      </dsp:nvSpPr>
      <dsp:spPr>
        <a:xfrm>
          <a:off x="4733221" y="5392929"/>
          <a:ext cx="1460896" cy="1460896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পুত্র সন্তান কামনা</a:t>
          </a:r>
          <a:endParaRPr lang="bn-IN" sz="3200" kern="1200" dirty="0" smtClean="0">
            <a:latin typeface="NikoshBAN" pitchFamily="2" charset="0"/>
            <a:cs typeface="NikoshBAN" pitchFamily="2" charset="0"/>
          </a:endParaRPr>
        </a:p>
      </dsp:txBody>
      <dsp:txXfrm>
        <a:off x="4947164" y="5606872"/>
        <a:ext cx="1033010" cy="1033010"/>
      </dsp:txXfrm>
    </dsp:sp>
    <dsp:sp modelId="{A26CC3E2-74A1-43B0-BB9E-064B9161927F}">
      <dsp:nvSpPr>
        <dsp:cNvPr id="0" name=""/>
        <dsp:cNvSpPr/>
      </dsp:nvSpPr>
      <dsp:spPr>
        <a:xfrm rot="6600000">
          <a:off x="3741210" y="4693409"/>
          <a:ext cx="459136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833636" y="4752868"/>
        <a:ext cx="321395" cy="372529"/>
      </dsp:txXfrm>
    </dsp:sp>
    <dsp:sp modelId="{00FAB2CB-76F6-4566-BF87-2D149EF78684}">
      <dsp:nvSpPr>
        <dsp:cNvPr id="0" name=""/>
        <dsp:cNvSpPr/>
      </dsp:nvSpPr>
      <dsp:spPr>
        <a:xfrm>
          <a:off x="2667000" y="5392929"/>
          <a:ext cx="1792608" cy="1460896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সামাজিক অসচেতনতা</a:t>
          </a:r>
        </a:p>
      </dsp:txBody>
      <dsp:txXfrm>
        <a:off x="2929521" y="5606872"/>
        <a:ext cx="1267566" cy="1033010"/>
      </dsp:txXfrm>
    </dsp:sp>
    <dsp:sp modelId="{E6C70041-2444-4B05-815A-8AC99EBA3A1A}">
      <dsp:nvSpPr>
        <dsp:cNvPr id="0" name=""/>
        <dsp:cNvSpPr/>
      </dsp:nvSpPr>
      <dsp:spPr>
        <a:xfrm rot="9000000">
          <a:off x="2882541" y="4023578"/>
          <a:ext cx="417008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2999263" y="4116479"/>
        <a:ext cx="291906" cy="372529"/>
      </dsp:txXfrm>
    </dsp:sp>
    <dsp:sp modelId="{A3693164-4721-4C84-A28D-988449468ABD}">
      <dsp:nvSpPr>
        <dsp:cNvPr id="0" name=""/>
        <dsp:cNvSpPr/>
      </dsp:nvSpPr>
      <dsp:spPr>
        <a:xfrm>
          <a:off x="1377091" y="4171397"/>
          <a:ext cx="1460896" cy="1460896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নির্ভরশীলতা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591034" y="4385340"/>
        <a:ext cx="1033010" cy="1033010"/>
      </dsp:txXfrm>
    </dsp:sp>
    <dsp:sp modelId="{90BD9886-739B-49B0-9C6B-B83A92CEFD30}">
      <dsp:nvSpPr>
        <dsp:cNvPr id="0" name=""/>
        <dsp:cNvSpPr/>
      </dsp:nvSpPr>
      <dsp:spPr>
        <a:xfrm rot="11400000">
          <a:off x="2678115" y="2913670"/>
          <a:ext cx="396597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2796190" y="3048176"/>
        <a:ext cx="277618" cy="372529"/>
      </dsp:txXfrm>
    </dsp:sp>
    <dsp:sp modelId="{2D727C46-46A4-4AED-BB0C-F33617A31810}">
      <dsp:nvSpPr>
        <dsp:cNvPr id="0" name=""/>
        <dsp:cNvSpPr/>
      </dsp:nvSpPr>
      <dsp:spPr>
        <a:xfrm>
          <a:off x="1047096" y="2299902"/>
          <a:ext cx="1460896" cy="1460896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জীবন যাত্রার নিম্ন মান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261039" y="2513845"/>
        <a:ext cx="1033010" cy="1033010"/>
      </dsp:txXfrm>
    </dsp:sp>
    <dsp:sp modelId="{21BF3D5E-538C-4849-ACD7-0C0EF1405FBB}">
      <dsp:nvSpPr>
        <dsp:cNvPr id="0" name=""/>
        <dsp:cNvSpPr/>
      </dsp:nvSpPr>
      <dsp:spPr>
        <a:xfrm rot="13800000">
          <a:off x="3252700" y="1964969"/>
          <a:ext cx="445036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362365" y="2140283"/>
        <a:ext cx="311525" cy="372529"/>
      </dsp:txXfrm>
    </dsp:sp>
    <dsp:sp modelId="{CEF3784B-3650-415D-818C-98FE443E75EA}">
      <dsp:nvSpPr>
        <dsp:cNvPr id="0" name=""/>
        <dsp:cNvSpPr/>
      </dsp:nvSpPr>
      <dsp:spPr>
        <a:xfrm>
          <a:off x="1997279" y="654137"/>
          <a:ext cx="1460896" cy="1460896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শিক্ষার অভাব</a:t>
          </a:r>
        </a:p>
      </dsp:txBody>
      <dsp:txXfrm>
        <a:off x="2211222" y="868080"/>
        <a:ext cx="1033010" cy="1033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9E0C1-A8F7-46CF-A3F1-42D32D480C30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CD97E-0088-41DF-910C-20688D9E6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5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30E9-95C1-4016-90A1-CAA10D0F6FFA}" type="datetimeFigureOut">
              <a:rPr lang="en-US"/>
              <a:pPr>
                <a:defRPr/>
              </a:pPr>
              <a:t>8/10/2020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E729-CD00-4A52-8AD3-F9C65E876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9BCD44-2AB5-427F-97E8-D315F519E420}" type="datetimeFigureOut">
              <a:rPr lang="en-US"/>
              <a:pPr>
                <a:defRPr/>
              </a:pPr>
              <a:t>8/10/2020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A58FAA-35CF-48CE-B9CD-55BF88DAB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 userDrawn="1"/>
        </p:nvSpPr>
        <p:spPr>
          <a:xfrm>
            <a:off x="0" y="381000"/>
            <a:ext cx="9144000" cy="609600"/>
          </a:xfrm>
          <a:prstGeom prst="rect">
            <a:avLst/>
          </a:prstGeom>
          <a:solidFill>
            <a:srgbClr val="CCFFCC"/>
          </a:solidFill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বিজ্ঞপ্তি</a:t>
            </a:r>
            <a:endParaRPr lang="en-US" sz="2800" dirty="0">
              <a:solidFill>
                <a:schemeClr val="bg1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304800" y="5410200"/>
            <a:ext cx="8458200" cy="1066800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বিশেষভাবে উল্লেখ্য যে, পরীক্ষামূলকভাবে কন্টেন্টগুলো ইন্টারনেটে দেয়া হলো। সকলের সুপরামর্শ গ্রহণযোগ্য 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52400" y="1219200"/>
            <a:ext cx="8763000" cy="2438400"/>
          </a:xfrm>
          <a:prstGeom prst="rect">
            <a:avLst/>
          </a:prstGeom>
          <a:solidFill>
            <a:srgbClr val="99FFCC"/>
          </a:solidFill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এই কন্টেন্টগুলো মাধ্যমিক স্কুলে শ্রেণীকক্ষে ব্যবহার উপযোগী করে বানানো। সম্পূর্ণ শিক্ষার্থীকেন্দ্রিক ও অংশগ্রহণমূলক শ্রেণীকার্যক্রম পরিচালনাই এর মূল উদ্দেশ্য। প্রশিক্ষণরত শিক্ষক প্রশিক্ষকগণ সীমিত সময়ের মধ্যে কন্টেন্টগুলো তৈরি করেছেন।</a:t>
            </a:r>
            <a:endParaRPr lang="en-US" sz="2800" dirty="0">
              <a:solidFill>
                <a:schemeClr val="bg1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Subtitle 2"/>
          <p:cNvSpPr txBox="1">
            <a:spLocks/>
          </p:cNvSpPr>
          <p:nvPr userDrawn="1"/>
        </p:nvSpPr>
        <p:spPr>
          <a:xfrm>
            <a:off x="304800" y="4038600"/>
            <a:ext cx="8458200" cy="1066800"/>
          </a:xfrm>
          <a:prstGeom prst="rect">
            <a:avLst/>
          </a:prstGeom>
          <a:solidFill>
            <a:srgbClr val="FFCCCC"/>
          </a:solidFill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 উদ্দেশ্যে আগ্রহী যে কেউ কন্টেন্টগুলো পরিবর্তন, পরিবর্ধন বা সংশোধন করে শ্রেণীকক্ষে ব্যবহার করতে পারেন।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81000" y="2438400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873" y="7750"/>
            <a:ext cx="14655407" cy="6850250"/>
          </a:xfrm>
          <a:prstGeom prst="rect">
            <a:avLst/>
          </a:prstGeom>
        </p:spPr>
      </p:pic>
      <p:sp>
        <p:nvSpPr>
          <p:cNvPr id="8" name="6-Point Star 7"/>
          <p:cNvSpPr/>
          <p:nvPr/>
        </p:nvSpPr>
        <p:spPr>
          <a:xfrm>
            <a:off x="1209280" y="1756475"/>
            <a:ext cx="7310031" cy="3352800"/>
          </a:xfrm>
          <a:prstGeom prst="star6">
            <a:avLst>
              <a:gd name="adj" fmla="val 27884"/>
              <a:gd name="hf" fmla="val 1154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1981200"/>
            <a:ext cx="8534400" cy="2743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১। ১৯৬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1</a:t>
            </a:r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 সালে বাংলাদেশের জনসংখ্যা কত ছিল?</a:t>
            </a:r>
          </a:p>
          <a:p>
            <a:pPr lvl="0">
              <a:spcBef>
                <a:spcPct val="0"/>
              </a:spcBef>
              <a:defRPr/>
            </a:pPr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২। ২০০৬ সালে বাংলাদেশের জনসংখ্যা কত ছিল?</a:t>
            </a:r>
            <a:endParaRPr lang="bn-BD" sz="4800" dirty="0" smtClean="0">
              <a:solidFill>
                <a:schemeClr val="tx2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28600"/>
            <a:ext cx="9144000" cy="167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1463040" marR="0" lvl="4" indent="-210312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5000"/>
              <a:buFontTx/>
              <a:buNone/>
              <a:tabLst/>
              <a:defRPr/>
            </a:pPr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6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endParaRPr lang="bn-BD" sz="6600" u="sng" dirty="0" smtClean="0">
              <a:latin typeface="NikoshBAN" pitchFamily="2" charset="0"/>
              <a:cs typeface="NikoshBAN" pitchFamily="2" charset="0"/>
            </a:endParaRPr>
          </a:p>
          <a:p>
            <a:pPr marL="1463040" marR="0" lvl="4" indent="-210312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5000"/>
              <a:buFontTx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b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b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মিনিট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8001000" y="304800"/>
            <a:ext cx="1143000" cy="4525962"/>
          </a:xfrm>
          <a:prstGeom prst="rect">
            <a:avLst/>
          </a:prstGeom>
        </p:spPr>
        <p:txBody>
          <a:bodyPr vert="vert27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বাল্যবিবাহ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0" y="0"/>
          <a:ext cx="7848600" cy="6688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3" imgW="3809524" imgH="3638095" progId="">
                  <p:embed/>
                </p:oleObj>
              </mc:Choice>
              <mc:Fallback>
                <p:oleObj name="Photo Editor Photo" r:id="rId3" imgW="3809524" imgH="36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48600" cy="6688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48600" cy="6858000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8153400" y="762000"/>
            <a:ext cx="762000" cy="3962400"/>
          </a:xfrm>
          <a:prstGeom prst="rect">
            <a:avLst/>
          </a:prstGeom>
        </p:spPr>
        <p:txBody>
          <a:bodyPr vert="vert27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শিক্ষা</a:t>
            </a:r>
            <a:r>
              <a:rPr kumimoji="0" lang="bn-IN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 অভাব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সামাজিক ও ধর্মীয় কুসংস্কার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5" descr="http://bp1.blogger.com/_tTtNEVTOwnE/RmhRy7dktyI/AAAAAAAAAEE/GcUiF0OkDNA/s400/Pictureofthey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pulation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757"/>
            <a:ext cx="9144000" cy="593124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086600" cy="59131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সচেতনতার অভাব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25 0.03331 L -0.0625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286000" y="0"/>
            <a:ext cx="4876800" cy="685800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গণদারিদ্র ও বেকারত্ব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Documents and Settings\ACER\Desktop\rahima\cover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762000"/>
            <a:ext cx="4495800" cy="6096000"/>
          </a:xfrm>
          <a:prstGeom prst="rect">
            <a:avLst/>
          </a:prstGeom>
          <a:noFill/>
        </p:spPr>
      </p:pic>
      <p:pic>
        <p:nvPicPr>
          <p:cNvPr id="8" name="Content Placeholder 3" descr="rahi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4572000" cy="647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পুত্র সন্তান কামনা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fhytrytyuyt.jpg"/>
          <p:cNvPicPr>
            <a:picLocks noGrp="1" noChangeAspect="1"/>
          </p:cNvPicPr>
          <p:nvPr>
            <p:ph idx="1"/>
          </p:nvPr>
        </p:nvPicPr>
        <p:blipFill>
          <a:blip r:embed="rId2"/>
          <a:srcRect r="25974"/>
          <a:stretch>
            <a:fillRect/>
          </a:stretch>
        </p:blipFill>
        <p:spPr>
          <a:xfrm>
            <a:off x="-50801" y="1447800"/>
            <a:ext cx="5209823" cy="5410200"/>
          </a:xfrm>
        </p:spPr>
      </p:pic>
      <p:pic>
        <p:nvPicPr>
          <p:cNvPr id="5" name="Picture 4" descr="little_boy_holding_money.png"/>
          <p:cNvPicPr>
            <a:picLocks noChangeAspect="1"/>
          </p:cNvPicPr>
          <p:nvPr/>
        </p:nvPicPr>
        <p:blipFill>
          <a:blip r:embed="rId3"/>
          <a:srcRect l="23334"/>
          <a:stretch>
            <a:fillRect/>
          </a:stretch>
        </p:blipFill>
        <p:spPr>
          <a:xfrm>
            <a:off x="5791200" y="1447800"/>
            <a:ext cx="3352800" cy="5410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105400" y="37338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3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3.29325E-6 L 0.21667 -3.2932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2286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0A689F-3272-4CDA-91A7-FC560413C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70A689F-3272-4CDA-91A7-FC560413C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70A689F-3272-4CDA-91A7-FC560413C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BC48BB-F813-44A4-9A3C-4FBFB6635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BBC48BB-F813-44A4-9A3C-4FBFB6635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BBC48BB-F813-44A4-9A3C-4FBFB6635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893DC3-9463-4D00-925D-B4581902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6E893DC3-9463-4D00-925D-B4581902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6E893DC3-9463-4D00-925D-B4581902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9FCB18-3F09-452A-8ADD-B32D25D09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389FCB18-3F09-452A-8ADD-B32D25D09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389FCB18-3F09-452A-8ADD-B32D25D09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0CB281-22B4-4FB5-BB03-8C52857B7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B0CB281-22B4-4FB5-BB03-8C52857B7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4B0CB281-22B4-4FB5-BB03-8C52857B7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22FFD-AA39-40F9-92B1-EB6A55E6E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4A322FFD-AA39-40F9-92B1-EB6A55E6E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4A322FFD-AA39-40F9-92B1-EB6A55E6E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0D5B74-CB32-4431-B24E-934AD8C3A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90D5B74-CB32-4431-B24E-934AD8C3A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90D5B74-CB32-4431-B24E-934AD8C3A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8A80C-DFCB-4451-AD59-5CEE0055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948A80C-DFCB-4451-AD59-5CEE0055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948A80C-DFCB-4451-AD59-5CEE0055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5AACEC-7491-4D9A-A8C8-3FC971EB2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95AACEC-7491-4D9A-A8C8-3FC971EB2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95AACEC-7491-4D9A-A8C8-3FC971EB2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8CFF15-0ACE-466D-9418-FE5EF93C9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C8CFF15-0ACE-466D-9418-FE5EF93C9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C8CFF15-0ACE-466D-9418-FE5EF93C9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24040-2767-423F-9B30-E6E18E021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AE24040-2767-423F-9B30-E6E18E021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AE24040-2767-423F-9B30-E6E18E021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6CC3E2-74A1-43B0-BB9E-064B91619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26CC3E2-74A1-43B0-BB9E-064B91619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26CC3E2-74A1-43B0-BB9E-064B91619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FAB2CB-76F6-4566-BF87-2D149EF78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00FAB2CB-76F6-4566-BF87-2D149EF78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00FAB2CB-76F6-4566-BF87-2D149EF78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C70041-2444-4B05-815A-8AC99EBA3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E6C70041-2444-4B05-815A-8AC99EBA3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6C70041-2444-4B05-815A-8AC99EBA3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693164-4721-4C84-A28D-988449468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A3693164-4721-4C84-A28D-988449468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3693164-4721-4C84-A28D-988449468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D9886-739B-49B0-9C6B-B83A92CEF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BD9886-739B-49B0-9C6B-B83A92CEF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BD9886-739B-49B0-9C6B-B83A92CEF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727C46-46A4-4AED-BB0C-F33617A31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D727C46-46A4-4AED-BB0C-F33617A31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D727C46-46A4-4AED-BB0C-F33617A31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BF3D5E-538C-4849-ACD7-0C0EF1405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21BF3D5E-538C-4849-ACD7-0C0EF1405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21BF3D5E-538C-4849-ACD7-0C0EF1405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F3784B-3650-415D-818C-98FE443E7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EF3784B-3650-415D-818C-98FE443E7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CEF3784B-3650-415D-818C-98FE443E7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9718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bn-IN" sz="7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জনসংখ্যা </a:t>
            </a:r>
            <a:r>
              <a:rPr lang="bn-IN" sz="7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bn-BD" sz="7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কারণ</a:t>
            </a:r>
            <a:r>
              <a:rPr lang="bn-IN" sz="7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গুলি খোঁজে বের করে খাতায় লিখ।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2133600" y="1219200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sz="8000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8000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pic>
        <p:nvPicPr>
          <p:cNvPr id="5" name="Picture 2" descr="C:\Documents and Settings\ACER\Desktop\APPROACHES-TO-URBAN-POVER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-581424" y="1187352"/>
            <a:ext cx="4792209" cy="4403382"/>
            <a:chOff x="-623518" y="-925871"/>
            <a:chExt cx="4724870" cy="5870859"/>
          </a:xfrm>
        </p:grpSpPr>
        <p:sp>
          <p:nvSpPr>
            <p:cNvPr id="5" name="Pentagon 4"/>
            <p:cNvSpPr/>
            <p:nvPr/>
          </p:nvSpPr>
          <p:spPr>
            <a:xfrm>
              <a:off x="756395" y="2918011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 flipH="1">
              <a:off x="-623518" y="-925871"/>
              <a:ext cx="4724870" cy="5870859"/>
            </a:xfrm>
            <a:prstGeom prst="homePlate">
              <a:avLst>
                <a:gd name="adj" fmla="val 38235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616456" y="5098093"/>
            <a:ext cx="3392629" cy="363090"/>
            <a:chOff x="756395" y="3892924"/>
            <a:chExt cx="3344957" cy="484093"/>
          </a:xfrm>
        </p:grpSpPr>
        <p:sp>
          <p:nvSpPr>
            <p:cNvPr id="8" name="Pentagon 7"/>
            <p:cNvSpPr/>
            <p:nvPr/>
          </p:nvSpPr>
          <p:spPr>
            <a:xfrm>
              <a:off x="756395" y="3892924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 flipH="1">
              <a:off x="1132915" y="3919817"/>
              <a:ext cx="2968437" cy="457200"/>
            </a:xfrm>
            <a:prstGeom prst="homePlate">
              <a:avLst>
                <a:gd name="adj" fmla="val 38235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947">
            <a:off x="4009148" y="1684742"/>
            <a:ext cx="1689802" cy="2335428"/>
          </a:xfrm>
          <a:prstGeom prst="rect">
            <a:avLst/>
          </a:prstGeom>
        </p:spPr>
      </p:pic>
      <p:sp>
        <p:nvSpPr>
          <p:cNvPr id="11" name="Pentagon 10"/>
          <p:cNvSpPr/>
          <p:nvPr/>
        </p:nvSpPr>
        <p:spPr>
          <a:xfrm>
            <a:off x="4667694" y="2053850"/>
            <a:ext cx="409050" cy="342918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endParaRPr lang="en-US" sz="2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4846927" y="2908337"/>
            <a:ext cx="409050" cy="342918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endParaRPr lang="en-US" sz="2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4981911" y="4707608"/>
            <a:ext cx="409050" cy="342918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endParaRPr lang="en-US" sz="2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5051451" y="5069269"/>
            <a:ext cx="409050" cy="342919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endParaRPr lang="en-US" sz="2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4981911" y="5590735"/>
            <a:ext cx="409050" cy="342918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endParaRPr lang="en-US" sz="2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5" y="6798"/>
            <a:ext cx="10157367" cy="67659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" y="3663259"/>
            <a:ext cx="3333649" cy="2966142"/>
          </a:xfrm>
          <a:prstGeom prst="snip2DiagRect">
            <a:avLst/>
          </a:prstGeom>
          <a:solidFill>
            <a:srgbClr val="00B050"/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Oval 23"/>
          <p:cNvSpPr/>
          <p:nvPr/>
        </p:nvSpPr>
        <p:spPr>
          <a:xfrm>
            <a:off x="4462642" y="689295"/>
            <a:ext cx="308115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৯ম শ্রেণি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4" y="-68"/>
            <a:ext cx="2925339" cy="36628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gtyertytyyt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1bangladesh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609600"/>
            <a:ext cx="9152939" cy="624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28600"/>
            <a:ext cx="91440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4600" y="30480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(সম</a:t>
            </a: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: ৪ মিনিট)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বৃদ্ধির ফলে সৃষ্ট সমস্যাবলি</a:t>
            </a:r>
            <a:r>
              <a:rPr lang="bn-IN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জোড়ায় আলোচনা করে খাতায় লিখ।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b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বৃদ্ধির ফলে সৃষ্ট সমস্যাবলি</a:t>
            </a:r>
            <a:r>
              <a:rPr lang="b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562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গণদারিদ্র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দুরারোগ্য রোগ সৃ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ষ্টি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নিম্ন জীবনযাত্রার মান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সামাজিক পরিবেশের অবনতি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খাদ্যঘাটতি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বেকার সমস্যা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	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মূলধন গঠন ব্যাহত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স্বাস্থ্যহীনতা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অপুষ্টি</a:t>
            </a:r>
          </a:p>
          <a:p>
            <a:pPr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কৃষি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জমির উপর চাপ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নির্ভরশীলতার হার বৃদ্ধি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		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উন্নয়ন কার্যক্রম ব্যাহত</a:t>
            </a:r>
            <a:endParaRPr lang="bn-BD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/>
          </a:p>
          <a:p>
            <a:pPr>
              <a:buNone/>
            </a:pPr>
            <a:r>
              <a:rPr lang="bn-IN" sz="2800" dirty="0" smtClean="0"/>
              <a:t> </a:t>
            </a:r>
            <a:endParaRPr lang="bn-BD" sz="2800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4495800" y="1524000"/>
            <a:ext cx="609600" cy="2590800"/>
            <a:chOff x="4267200" y="1219200"/>
            <a:chExt cx="609600" cy="2590800"/>
          </a:xfrm>
        </p:grpSpPr>
        <p:sp>
          <p:nvSpPr>
            <p:cNvPr id="4" name="Right Arrow 3"/>
            <p:cNvSpPr/>
            <p:nvPr/>
          </p:nvSpPr>
          <p:spPr>
            <a:xfrm>
              <a:off x="4267200" y="3429000"/>
              <a:ext cx="609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4267200" y="2895600"/>
              <a:ext cx="609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267200" y="2362200"/>
              <a:ext cx="609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267200" y="1828800"/>
              <a:ext cx="609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267200" y="1219200"/>
              <a:ext cx="609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1447800"/>
            <a:ext cx="609600" cy="3200400"/>
            <a:chOff x="0" y="1219200"/>
            <a:chExt cx="609600" cy="3200400"/>
          </a:xfrm>
        </p:grpSpPr>
        <p:sp>
          <p:nvSpPr>
            <p:cNvPr id="7" name="Right Arrow 6"/>
            <p:cNvSpPr/>
            <p:nvPr/>
          </p:nvSpPr>
          <p:spPr>
            <a:xfrm>
              <a:off x="0" y="4038600"/>
              <a:ext cx="609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0" y="3505200"/>
              <a:ext cx="609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0" y="2895600"/>
              <a:ext cx="609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0" y="2362200"/>
              <a:ext cx="609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0" y="1219200"/>
              <a:ext cx="609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0" y="1828800"/>
              <a:ext cx="609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b="1" i="1" u="sng" dirty="0" smtClean="0">
                <a:latin typeface="NikoshBAN" pitchFamily="2" charset="0"/>
                <a:cs typeface="NikoshBAN" pitchFamily="2" charset="0"/>
              </a:rPr>
              <a:t>জনসংখ্যা সমস্যা সমাধানের উপায়</a:t>
            </a:r>
            <a:r>
              <a:rPr lang="bn-IN" sz="6000" b="1" i="1" u="sng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60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>
            <a:normAutofit fontScale="92500"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200" b="1" dirty="0" smtClean="0">
                <a:latin typeface="NikoshBAN" pitchFamily="2" charset="0"/>
                <a:cs typeface="NikoshBAN" pitchFamily="2" charset="0"/>
              </a:rPr>
              <a:t>উপযুক্ত </a:t>
            </a:r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IN" sz="5200" b="1" dirty="0" smtClean="0">
                <a:latin typeface="NikoshBAN" pitchFamily="2" charset="0"/>
                <a:cs typeface="NikoshBAN" pitchFamily="2" charset="0"/>
              </a:rPr>
              <a:t>র প্রসার   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বহুমুখী কর্মসংস্থান বৃদ্ধি                     </a:t>
            </a:r>
            <a:endParaRPr lang="bn-BD" sz="5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5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bn-IN" sz="5200" b="1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আইন প্রণয়ন ওবাস্থবায়ন</a:t>
            </a:r>
            <a:endParaRPr lang="bn-BD" sz="5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5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কুসংস্কার দূর করা</a:t>
            </a:r>
            <a:r>
              <a:rPr lang="bn-IN" sz="5200" b="1" dirty="0" smtClean="0">
                <a:latin typeface="NikoshBAN" pitchFamily="2" charset="0"/>
                <a:cs typeface="NikoshBAN" pitchFamily="2" charset="0"/>
              </a:rPr>
              <a:t>          মা ও শিশুর স্বাস্থ্য</a:t>
            </a:r>
            <a:endParaRPr lang="bn-BD" sz="5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5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বাল্যবিবাহ রোধ করা</a:t>
            </a:r>
            <a:r>
              <a:rPr lang="bn-IN" sz="5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200" b="1" dirty="0" smtClean="0">
                <a:latin typeface="NikoshBAN" pitchFamily="2" charset="0"/>
                <a:cs typeface="NikoshBAN" pitchFamily="2" charset="0"/>
              </a:rPr>
              <a:t>নারীর ক্ষমতায়ন</a:t>
            </a:r>
            <a:endParaRPr lang="bn-BD" sz="5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5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পরিকল্পিত পরিবার</a:t>
            </a:r>
            <a:r>
              <a:rPr lang="bn-IN" sz="52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5200" b="1" dirty="0" smtClean="0">
                <a:latin typeface="NikoshBAN" pitchFamily="2" charset="0"/>
                <a:cs typeface="NikoshBAN" pitchFamily="2" charset="0"/>
              </a:rPr>
              <a:t>অর্থনৈতিক উন্নয়ন</a:t>
            </a:r>
            <a:endParaRPr lang="en-US" sz="5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4724400" y="1524000"/>
            <a:ext cx="228600" cy="1524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724400" y="2590800"/>
            <a:ext cx="228600" cy="1524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4724400" y="3505200"/>
            <a:ext cx="228600" cy="1524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787900" y="4343400"/>
            <a:ext cx="228600" cy="1524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800600" y="5181600"/>
            <a:ext cx="228600" cy="1524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         </a:t>
            </a:r>
            <a:r>
              <a:rPr kumimoji="0" lang="bn-IN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ঃ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ক.  জনসংখ্যা</a:t>
            </a:r>
            <a:r>
              <a:rPr kumimoji="0" lang="bn-IN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কী?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খ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. জনসংখ্যা সমস্যা কী? </a:t>
            </a:r>
            <a:endParaRPr kumimoji="0" lang="bn-I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bn-IN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গ.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বৃদ্ধির দুইটি কারণ বল।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ঘ.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অধিক জনসংখ্যার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দুইটি সমস্যা বল।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ঙ.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জনসংখ্যা সমস্যা সমাধানের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দুইটি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বল।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81000"/>
            <a:ext cx="9144000" cy="13176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   </a:t>
            </a:r>
            <a:r>
              <a:rPr kumimoji="0" lang="bn-IN" sz="8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ঃ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I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IN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সমাজ</a:t>
            </a:r>
            <a:r>
              <a:rPr kumimoji="0" lang="bn-IN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জীবনে জনসংখ্যা বৃদ্ধির প্রভাব</a:t>
            </a: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–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নিজের ভাষায় দশটি</a:t>
            </a:r>
            <a:r>
              <a:rPr kumimoji="0" lang="bn-IN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বাক্যে লিখে আনবে</a:t>
            </a: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rtyrtrt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1219200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014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শ্রেণি: ৯ম</a:t>
            </a:r>
          </a:p>
          <a:p>
            <a:pPr>
              <a:buNone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  বিষয়: বাংলাদেশ ও বিশ্ব পরিচয়</a:t>
            </a:r>
          </a:p>
          <a:p>
            <a:pPr>
              <a:buNone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  অধ্যায়: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একাদশ</a:t>
            </a:r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  সাধারন পাঠ: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বাংলাদেশের অর্থনৈতিক সমস্যার কারণ </a:t>
            </a:r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  সময়: ৪৫ মিনিট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তারিখঃ ০৫/০৮/১৫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ছবিগুলোর দিকে লক্ষ করঃ</a:t>
            </a:r>
            <a:endParaRPr kumimoji="0" lang="en-US" sz="5000" b="1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" name="Picture 9" descr="trai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overcrowd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63594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8915400" cy="1219200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জনসংখ্যা সমস্যা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8400" y="1143000"/>
            <a:ext cx="4038600" cy="1219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bn-BD" sz="7200" b="1" i="0" u="sng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ঘোষনাঃ</a:t>
            </a:r>
            <a:endParaRPr kumimoji="0" lang="en-US" sz="72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শিক্ষার্থীরা---------------</a:t>
            </a: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জনসংখ্যা সমস্যা কী তা বলতে পার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অধিক  জনসংখ্যার ফলাফলগুলো চিহ্নিত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করতে পার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 কারণে বাংলাদেশের জনসংখ্যা বৃদ্ধি পাচ্ছে তা ব্যাখ্যা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করতে পা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রবে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 কী পদক্ষেপ গ্রহণ করলে জনসংখ্যা রোধ করা যায় তা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বর্ণনা করতে পার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83334">
            <a:off x="737197" y="1249210"/>
            <a:ext cx="6248400" cy="4572000"/>
          </a:xfrm>
        </p:spPr>
        <p:txBody>
          <a:bodyPr>
            <a:noAutofit/>
          </a:bodyPr>
          <a:lstStyle/>
          <a:p>
            <a:pPr algn="ctr"/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30200" y="838200"/>
            <a:ext cx="6400800" cy="5775325"/>
            <a:chOff x="990600" y="838200"/>
            <a:chExt cx="3429000" cy="5775325"/>
          </a:xfrm>
        </p:grpSpPr>
        <p:grpSp>
          <p:nvGrpSpPr>
            <p:cNvPr id="4" name="Group 107"/>
            <p:cNvGrpSpPr>
              <a:grpSpLocks/>
            </p:cNvGrpSpPr>
            <p:nvPr/>
          </p:nvGrpSpPr>
          <p:grpSpPr bwMode="auto">
            <a:xfrm>
              <a:off x="990600" y="6096000"/>
              <a:ext cx="3352800" cy="517525"/>
              <a:chOff x="624" y="3840"/>
              <a:chExt cx="2112" cy="326"/>
            </a:xfrm>
          </p:grpSpPr>
          <p:sp>
            <p:nvSpPr>
              <p:cNvPr id="5" name="Rectangle 29"/>
              <p:cNvSpPr>
                <a:spLocks noChangeArrowheads="1"/>
              </p:cNvSpPr>
              <p:nvPr/>
            </p:nvSpPr>
            <p:spPr bwMode="auto">
              <a:xfrm>
                <a:off x="1920" y="3840"/>
                <a:ext cx="8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১২.৯৩</a:t>
                </a:r>
                <a:endParaRPr lang="en-US" sz="28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>
                  <a:spcBef>
                    <a:spcPct val="20000"/>
                  </a:spcBef>
                </a:pP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ectangle 28"/>
              <p:cNvSpPr>
                <a:spLocks noChangeArrowheads="1"/>
              </p:cNvSpPr>
              <p:nvPr/>
            </p:nvSpPr>
            <p:spPr bwMode="auto">
              <a:xfrm>
                <a:off x="624" y="3840"/>
                <a:ext cx="129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০৯     </a:t>
                </a: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28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২০০৬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7" name="Group 106"/>
            <p:cNvGrpSpPr>
              <a:grpSpLocks/>
            </p:cNvGrpSpPr>
            <p:nvPr/>
          </p:nvGrpSpPr>
          <p:grpSpPr bwMode="auto">
            <a:xfrm>
              <a:off x="990600" y="5557838"/>
              <a:ext cx="3352800" cy="517525"/>
              <a:chOff x="624" y="3501"/>
              <a:chExt cx="2112" cy="326"/>
            </a:xfrm>
          </p:grpSpPr>
          <p:sp>
            <p:nvSpPr>
              <p:cNvPr id="8" name="Rectangle 27"/>
              <p:cNvSpPr>
                <a:spLocks noChangeArrowheads="1"/>
              </p:cNvSpPr>
              <p:nvPr/>
            </p:nvSpPr>
            <p:spPr bwMode="auto">
              <a:xfrm>
                <a:off x="1920" y="3501"/>
                <a:ext cx="8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১১.১৪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ectangle 26"/>
              <p:cNvSpPr>
                <a:spLocks noChangeArrowheads="1"/>
              </p:cNvSpPr>
              <p:nvPr/>
            </p:nvSpPr>
            <p:spPr bwMode="auto">
              <a:xfrm>
                <a:off x="624" y="3501"/>
                <a:ext cx="129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০৮     </a:t>
                </a: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   ২০০১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0" name="Group 105"/>
            <p:cNvGrpSpPr>
              <a:grpSpLocks/>
            </p:cNvGrpSpPr>
            <p:nvPr/>
          </p:nvGrpSpPr>
          <p:grpSpPr bwMode="auto">
            <a:xfrm>
              <a:off x="990600" y="5040313"/>
              <a:ext cx="3352800" cy="517525"/>
              <a:chOff x="624" y="3175"/>
              <a:chExt cx="2112" cy="326"/>
            </a:xfrm>
          </p:grpSpPr>
          <p:sp>
            <p:nvSpPr>
              <p:cNvPr id="11" name="Rectangle 25"/>
              <p:cNvSpPr>
                <a:spLocks noChangeArrowheads="1"/>
              </p:cNvSpPr>
              <p:nvPr/>
            </p:nvSpPr>
            <p:spPr bwMode="auto">
              <a:xfrm>
                <a:off x="1920" y="3175"/>
                <a:ext cx="8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৮.৯৯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624" y="3175"/>
                <a:ext cx="129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০৭     </a:t>
                </a: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   ১৯৯১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3" name="Group 104"/>
            <p:cNvGrpSpPr>
              <a:grpSpLocks/>
            </p:cNvGrpSpPr>
            <p:nvPr/>
          </p:nvGrpSpPr>
          <p:grpSpPr bwMode="auto">
            <a:xfrm>
              <a:off x="990600" y="4495800"/>
              <a:ext cx="3352800" cy="544513"/>
              <a:chOff x="624" y="2832"/>
              <a:chExt cx="2112" cy="343"/>
            </a:xfrm>
          </p:grpSpPr>
          <p:sp>
            <p:nvSpPr>
              <p:cNvPr id="14" name="Rectangle 23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816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৭.৬৪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Rectangle 22"/>
              <p:cNvSpPr>
                <a:spLocks noChangeArrowheads="1"/>
              </p:cNvSpPr>
              <p:nvPr/>
            </p:nvSpPr>
            <p:spPr bwMode="auto">
              <a:xfrm>
                <a:off x="624" y="2832"/>
                <a:ext cx="1296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০৬     </a:t>
                </a: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   ১৯৭৪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6" name="Group 103"/>
            <p:cNvGrpSpPr>
              <a:grpSpLocks/>
            </p:cNvGrpSpPr>
            <p:nvPr/>
          </p:nvGrpSpPr>
          <p:grpSpPr bwMode="auto">
            <a:xfrm>
              <a:off x="990600" y="4005263"/>
              <a:ext cx="3352800" cy="517525"/>
              <a:chOff x="624" y="2523"/>
              <a:chExt cx="2112" cy="326"/>
            </a:xfrm>
          </p:grpSpPr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1920" y="2523"/>
                <a:ext cx="8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 ৫.৫২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624" y="2523"/>
                <a:ext cx="129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০৫     </a:t>
                </a: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    ১৯৬১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9" name="Group 102"/>
            <p:cNvGrpSpPr>
              <a:grpSpLocks/>
            </p:cNvGrpSpPr>
            <p:nvPr/>
          </p:nvGrpSpPr>
          <p:grpSpPr bwMode="auto">
            <a:xfrm>
              <a:off x="990600" y="3487738"/>
              <a:ext cx="3352800" cy="517525"/>
              <a:chOff x="624" y="2197"/>
              <a:chExt cx="2112" cy="326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920" y="2197"/>
                <a:ext cx="8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  ৪.৪২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624" y="2197"/>
                <a:ext cx="129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০৪      </a:t>
                </a: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    ১৯৫১      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2" name="Group 101"/>
            <p:cNvGrpSpPr>
              <a:grpSpLocks/>
            </p:cNvGrpSpPr>
            <p:nvPr/>
          </p:nvGrpSpPr>
          <p:grpSpPr bwMode="auto">
            <a:xfrm>
              <a:off x="990600" y="2971800"/>
              <a:ext cx="3352800" cy="517525"/>
              <a:chOff x="624" y="1872"/>
              <a:chExt cx="2112" cy="326"/>
            </a:xfrm>
          </p:grpSpPr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8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  ৪.২০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129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533400" indent="-533400" algn="l">
                  <a:spcBef>
                    <a:spcPct val="20000"/>
                  </a:spcBef>
                  <a:buFontTx/>
                  <a:buAutoNum type="arabicPlain" startAt="3"/>
                </a:pP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       ১৯৪১ 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5" name="Group 100"/>
            <p:cNvGrpSpPr>
              <a:grpSpLocks/>
            </p:cNvGrpSpPr>
            <p:nvPr/>
          </p:nvGrpSpPr>
          <p:grpSpPr bwMode="auto">
            <a:xfrm>
              <a:off x="990600" y="2452688"/>
              <a:ext cx="3352800" cy="517525"/>
              <a:chOff x="624" y="1545"/>
              <a:chExt cx="2112" cy="326"/>
            </a:xfrm>
          </p:grpSpPr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1920" y="1545"/>
                <a:ext cx="8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    ০২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624" y="1545"/>
                <a:ext cx="129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০২             ১৮৬০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8" name="Group 99"/>
            <p:cNvGrpSpPr>
              <a:grpSpLocks/>
            </p:cNvGrpSpPr>
            <p:nvPr/>
          </p:nvGrpSpPr>
          <p:grpSpPr bwMode="auto">
            <a:xfrm>
              <a:off x="990600" y="1935163"/>
              <a:ext cx="3352800" cy="517525"/>
              <a:chOff x="624" y="1219"/>
              <a:chExt cx="2112" cy="326"/>
            </a:xfrm>
          </p:grpSpPr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1920" y="1219"/>
                <a:ext cx="8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     ০১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624" y="1219"/>
                <a:ext cx="129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০১     </a:t>
                </a:r>
                <a:r>
                  <a:rPr lang="bn-BD" sz="2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       ১৬৫০</a:t>
                </a:r>
                <a:endPara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1" name="Group 98"/>
            <p:cNvGrpSpPr>
              <a:grpSpLocks/>
            </p:cNvGrpSpPr>
            <p:nvPr/>
          </p:nvGrpSpPr>
          <p:grpSpPr bwMode="auto">
            <a:xfrm>
              <a:off x="990600" y="990600"/>
              <a:ext cx="3352800" cy="944563"/>
              <a:chOff x="624" y="624"/>
              <a:chExt cx="2112" cy="595"/>
            </a:xfrm>
          </p:grpSpPr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816" cy="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জনসংখ্যা (কোটি)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624" y="624"/>
                <a:ext cx="1296" cy="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ক্রমিক           সন          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1066800" y="990600"/>
              <a:ext cx="33528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990600" y="1935163"/>
              <a:ext cx="3352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990600" y="2452688"/>
              <a:ext cx="3352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990600" y="2970213"/>
              <a:ext cx="3352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990600" y="3487738"/>
              <a:ext cx="3352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990600" y="4005263"/>
              <a:ext cx="3352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990600" y="4522788"/>
              <a:ext cx="3352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990600" y="5040313"/>
              <a:ext cx="3352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990600" y="5557838"/>
              <a:ext cx="3352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990600" y="6075363"/>
              <a:ext cx="3352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990600" y="6592888"/>
              <a:ext cx="33528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H="1">
              <a:off x="990600" y="914400"/>
              <a:ext cx="45719" cy="56784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H="1">
              <a:off x="3047999" y="838200"/>
              <a:ext cx="45719" cy="567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4368800" y="990600"/>
              <a:ext cx="0" cy="56022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>
              <a:off x="990600" y="1066800"/>
              <a:ext cx="0" cy="525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Line 41"/>
            <p:cNvSpPr>
              <a:spLocks noChangeShapeType="1"/>
            </p:cNvSpPr>
            <p:nvPr/>
          </p:nvSpPr>
          <p:spPr bwMode="auto">
            <a:xfrm flipH="1">
              <a:off x="1562100" y="914400"/>
              <a:ext cx="45719" cy="56784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2" name="Rectangle 93"/>
          <p:cNvSpPr txBox="1">
            <a:spLocks noChangeArrowheads="1"/>
          </p:cNvSpPr>
          <p:nvPr/>
        </p:nvSpPr>
        <p:spPr>
          <a:xfrm>
            <a:off x="7010400" y="228600"/>
            <a:ext cx="1676400" cy="6400800"/>
          </a:xfrm>
          <a:prstGeom prst="rect">
            <a:avLst/>
          </a:prstGeom>
        </p:spPr>
        <p:txBody>
          <a:bodyPr vert="vert270"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আমরা দেখতে পাচ্ছি কী রকম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দ্রুত গতিতে জনসংখ্যা বাড়ছে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1372</TotalTime>
  <Words>350</Words>
  <Application>Microsoft Office PowerPoint</Application>
  <PresentationFormat>On-screen Show (4:3)</PresentationFormat>
  <Paragraphs>89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1_Flow</vt:lpstr>
      <vt:lpstr>Flow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বাংলাদেশের জনসংখ্যা সমস্যা</vt:lpstr>
      <vt:lpstr>                শিখন ফল</vt:lpstr>
      <vt:lpstr>পাঠ উপস্থাপনা</vt:lpstr>
      <vt:lpstr>PowerPoint Presentation</vt:lpstr>
      <vt:lpstr>PowerPoint Presentation</vt:lpstr>
      <vt:lpstr>PowerPoint Presentation</vt:lpstr>
      <vt:lpstr>PowerPoint Presentation</vt:lpstr>
      <vt:lpstr>      সামাজিক ও ধর্মীয় কুসংস্কার</vt:lpstr>
      <vt:lpstr> সচেতনতার অভাব</vt:lpstr>
      <vt:lpstr>     গণদারিদ্র ও বেকারত্ব</vt:lpstr>
      <vt:lpstr>              পুত্র সন্তান কামনা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জনসংখ্যা বৃদ্ধির ফলে সৃষ্ট সমস্যাবলি----</vt:lpstr>
      <vt:lpstr>    জনসংখ্যা সমস্যা সমাধানের উপায়----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Saidul Islam</dc:creator>
  <cp:lastModifiedBy>Saidul Islam</cp:lastModifiedBy>
  <cp:revision>161</cp:revision>
  <dcterms:created xsi:type="dcterms:W3CDTF">2006-08-16T00:00:00Z</dcterms:created>
  <dcterms:modified xsi:type="dcterms:W3CDTF">2020-08-09T22:08:30Z</dcterms:modified>
</cp:coreProperties>
</file>