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81" r:id="rId13"/>
    <p:sldId id="282" r:id="rId14"/>
    <p:sldId id="270" r:id="rId15"/>
    <p:sldId id="271" r:id="rId16"/>
    <p:sldId id="272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7E72D-9904-481C-91BF-D6B0136C1C2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4F40C-BB14-491A-AB57-3EDEA58FA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LifMmq8jw&amp;t=25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বিদ্যালয়ে</a:t>
            </a:r>
            <a:r>
              <a:rPr lang="en-US" baseline="0" dirty="0" smtClean="0"/>
              <a:t> এই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থাকবে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F40C-BB14-491A-AB57-3EDEA58FA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এই </a:t>
            </a:r>
            <a:r>
              <a:rPr lang="en-US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থাকবে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F40C-BB14-491A-AB57-3EDEA58FA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</a:t>
            </a:r>
            <a:r>
              <a:rPr lang="en-US" baseline="0" dirty="0" smtClean="0"/>
              <a:t> মনোযোগ দিয়ে এই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ফিডব্যাক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জন্য </a:t>
            </a:r>
            <a:r>
              <a:rPr lang="en-US" baseline="0" dirty="0" err="1" smtClean="0"/>
              <a:t>এটি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গুরুত্বপূর্ণ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F40C-BB14-491A-AB57-3EDEA58FA1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মেধাগত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বিভাজন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শিক্ষক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F40C-BB14-491A-AB57-3EDEA58FA1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হাইপার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। </a:t>
            </a:r>
            <a:r>
              <a:rPr lang="en-US" dirty="0" smtClean="0">
                <a:hlinkClick r:id="rId3"/>
              </a:rPr>
              <a:t>https://www.youtube.com/watch?v=fULifMmq8jw&amp;t=25s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F40C-BB14-491A-AB57-3EDEA58FA1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প্রমিত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4F40C-BB14-491A-AB57-3EDEA58FA1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9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1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90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8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67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1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5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0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3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ttps/www.youtube.com/watch?v=fULifMmq8jw&amp;t=25s" TargetMode="Externa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hyperlink" Target="mailto:tariqmagura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IN" sz="10700" dirty="0" smtClean="0">
                <a:ln w="3175" cmpd="sng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dirty="0" smtClean="0">
                <a:ln w="3175" cmpd="sng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endParaRPr lang="en-US" sz="9600" dirty="0">
              <a:ln w="3175" cmpd="sng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667000"/>
            <a:ext cx="4077008" cy="3200400"/>
          </a:xfrm>
          <a:prstGeom prst="roundRect">
            <a:avLst>
              <a:gd name="adj" fmla="val 11111"/>
            </a:avLst>
          </a:prstGeom>
          <a:ln w="57150" cap="rnd">
            <a:solidFill>
              <a:srgbClr val="C8C6BD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1795">
            <a:off x="5637441" y="1592821"/>
            <a:ext cx="1485900" cy="39781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4" name="Group 13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5" name="Flowchart: Terminator 14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6386788" y="3810000"/>
            <a:ext cx="2225704" cy="2276871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নোটস্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5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. নির্মলেন্দু গুণ কোথায় জন্মগ্রহণ করেন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নির্মলেন্দু গুণ কত সালে ঢাকা বিশ্ববিদ্যালয়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 স্নাতক পাশ করেন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“কালোমেঘের ভেলা” কী জাতীয় রচনা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নির্মলেন্দু গুণ পেশায় কী ছিলেন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3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971800"/>
            <a:ext cx="7745505" cy="247605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. নেত্রকোনা জেলার কাশবন গ্রামে 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১৯৬৯ সালে 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শিশুতোষ উপন্যাস 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সাংবাদিক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8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মনোযোগ দিয়ে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Action Button: Forward or Next 14">
            <a:hlinkClick r:id="rId5" highlightClick="1"/>
          </p:cNvPr>
          <p:cNvSpPr/>
          <p:nvPr/>
        </p:nvSpPr>
        <p:spPr>
          <a:xfrm>
            <a:off x="3962400" y="3733800"/>
            <a:ext cx="1295400" cy="990600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1066800"/>
            <a:ext cx="6798734" cy="6086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সরব</a:t>
            </a:r>
            <a:r>
              <a:rPr lang="en-US" dirty="0" smtClean="0"/>
              <a:t> পাঠ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2514600"/>
            <a:ext cx="6076950" cy="319563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68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399" y="3587431"/>
            <a:ext cx="1815353" cy="761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উন্মত্ত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s3.amazonaws.com/somewherein/assets/images/thumbs/olyahmed_1363717047_11-We_see_people_united_after_25th_March,_to_fight_the_Pakistani_Armies._They_didnt_have_any_guns_but_they_stood_up_with_sticks_and_kn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76" y="2601593"/>
            <a:ext cx="3810000" cy="273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962731"/>
            <a:ext cx="21336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দারুন উত্তেজনায় আবেগ বিহ্বল, ক্ষিপ্ত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7" name="Group 6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8" name="Flowchart: Terminator 7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044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1" y="1941771"/>
            <a:ext cx="1219200" cy="59718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দূর্বাদল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648200"/>
            <a:ext cx="1434351" cy="72848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ভবঘুরে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941771"/>
            <a:ext cx="1905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সবুজ ঘাস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267200"/>
            <a:ext cx="1905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যাদের কোনো কাজকর্ম নেই, বেকার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9" name="Group 8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0" name="Flowchart: Terminator 9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66" y="1066801"/>
            <a:ext cx="447646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20" y="3950759"/>
            <a:ext cx="4490111" cy="2123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59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851" y="3124200"/>
            <a:ext cx="1676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বজ্রকণ্ঠ বাণী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http://paimages.prothom-alo.com/contents/cache/images/643x0x1/uploads/media/2016/03/05/318a431928f78245a74bc5cb402d68f1-1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838200"/>
            <a:ext cx="4904284" cy="5029200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7681" y="2567970"/>
            <a:ext cx="2133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সহজে উদ্দীপ্ত দ্যুতিময় বঙ্গবন্ধুর ভাষণ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6" name="Group 5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7" name="Flowchart: Terminator 6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9180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505200"/>
            <a:ext cx="7745505" cy="186645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বজ্রকণ্ঠ বাণী বলতে লেখক কী বুঝাতে চেয়েছেন তা </a:t>
            </a:r>
          </a:p>
          <a:p>
            <a:pPr marL="0" indent="0">
              <a:buNone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    বিশ্লেষণ কর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81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টীকা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068" y="3693988"/>
            <a:ext cx="2043953" cy="7234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dirty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গণসূর্যের মঞ্চ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Image result for গণসূর্যের মঞ্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গণসূর্যের মঞ্চ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67" y="2595502"/>
            <a:ext cx="2743200" cy="35814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7247" y="2595502"/>
            <a:ext cx="312420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জনগনের নেতা, যার  তেজীয়ান দ্যুতি চারদিকে বিচ্ছুরিত হচ্ছিল, তিনি যেন গণসূর্য । সেই নেতা যে মঞ্চে দাঁড়িয়ে সেটাই গণসূর্যের মঞ্চ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9" name="Group 8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0" name="Flowchart: Terminator 9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0448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71800"/>
            <a:ext cx="19812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সোহরাওয়ার্দী উদ্যান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2954" y="1836039"/>
            <a:ext cx="26670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১৬১০ সালে মোঘল শাসনামলে ঢাকার নবাবগণ রমনা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এলাকায়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সুদৃশ্য সোহরাওয়ার্দী উদ্যান প্রতিষ্ঠা করেন। বর্তমানের সোহরাওয়ার্দী উদ্যান এক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রেসকোর্স 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দান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নামে পরিচিত ছিল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Tarak_sps\Downloads\স্বাধীনতা শব্দটি কীভাবে আমাদের হলো\67cc435634600eff647f2be294ce8810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799"/>
            <a:ext cx="3276600" cy="481744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6" name="Group 5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7" name="Flowchart: Terminator 6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798734" cy="1303867"/>
          </a:xfrm>
          <a:solidFill>
            <a:srgbClr val="00B0F0"/>
          </a:solidFill>
        </p:spPr>
        <p:txBody>
          <a:bodyPr>
            <a:prstTxWarp prst="textCanUp">
              <a:avLst/>
            </a:prstTxWarp>
          </a:bodyPr>
          <a:lstStyle/>
          <a:p>
            <a:r>
              <a:rPr lang="bn-IN" sz="7200" dirty="0" smtClean="0">
                <a:ln w="3175" cmpd="sng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7200" dirty="0" smtClean="0">
                <a:ln w="3175" cmpd="sng"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3175" cmpd="sng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n w="3175" cmpd="sng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58954"/>
            <a:ext cx="2667000" cy="3170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0" y="2590799"/>
            <a:ext cx="464820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আব্দুল্লাহ আত তারিক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</a:p>
          <a:p>
            <a:pPr marL="457200" indent="-457200" algn="ctr">
              <a:buFont typeface="Wingdings 2"/>
              <a:buChar char="'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 2"/>
              </a:rPr>
              <a:t>০১৭১১ – ২৬৫২৩১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Email –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/>
                <a:hlinkClick r:id="rId4"/>
              </a:rPr>
              <a:t>tariqmagura@gmail.com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Facebook – </a:t>
            </a:r>
            <a:r>
              <a:rPr lang="en-US" dirty="0" smtClean="0"/>
              <a:t>dahuk.pakhi.18</a:t>
            </a:r>
            <a:endParaRPr lang="en-US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Skype 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abdullah.at.tariq</a:t>
            </a:r>
            <a:endParaRPr lang="en-US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  <a:sym typeface="Wingdings 2"/>
              </a:rPr>
              <a:t>Website – http//:tariqsir.jimdo.com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2" name="Group 11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3" name="Flowchart: Terminator 12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3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58" y="2971800"/>
            <a:ext cx="1447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শিশু পার্ক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Tarak_sps\Downloads\স্বাধীনতা শব্দটি কীভাবে আমাদের হলো\Bino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3810000" cy="489364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838200"/>
            <a:ext cx="2743200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বর্তমানে ঢাকার সোহরাওয়ার্দী উদ্যানে উত্তরপ্রান্তে একটি অংশ জুড়ে রয়েছে শিশু পার্ক । ১৯৭১ সালে এই শিশু পার্ক ছিল না। তখন এর নাম ছিল রমনা রেসকোর্স । এই উত্তরপ্রান্তে বঙ্গবন্ধু তার ঐতিহাসিক ভাষণ দিয়েছিলেন । তার অস্তিত্ব এখন আর খুজে পাওয়া যাবে না । সেখানে এখন শিশুদের খেলার প্রাঙ্গন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6" name="Group 5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7" name="Flowchart: Terminator 6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4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236" y="2514600"/>
            <a:ext cx="9906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বছরের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সংগ্রাম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শেষে</a:t>
            </a:r>
          </a:p>
        </p:txBody>
      </p:sp>
      <p:pic>
        <p:nvPicPr>
          <p:cNvPr id="11266" name="Picture 2" descr="Image result for পলাশী যুদ্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93" y="381000"/>
            <a:ext cx="2800350" cy="2554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040" y="381000"/>
            <a:ext cx="533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১৭৫৭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4" descr="Image result for সিপাহী বিদ্রোহ ১৮৫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সিপাহী বিদ্রোহ ১৮৫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সিপাহী বিদ্রোহ ১৮৫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1950"/>
            <a:ext cx="2743200" cy="268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01000" y="343444"/>
            <a:ext cx="533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১৮৫৭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0493" y="2935545"/>
            <a:ext cx="335194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পলাশী যুদ্ধ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897988"/>
            <a:ext cx="3276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সিপাহী বিদ্রোহ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40" y="3718441"/>
            <a:ext cx="2743200" cy="2453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39040" y="3693855"/>
            <a:ext cx="533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১৯৫২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5841" y="6172200"/>
            <a:ext cx="3276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আন্দোলন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667125"/>
            <a:ext cx="2619375" cy="2545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05425" y="6172200"/>
            <a:ext cx="315277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ছয় দফা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4800" y="3617655"/>
            <a:ext cx="533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১৯৬৬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20" name="Group 19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22" name="Flowchart: Terminator 21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5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9" grpId="0" animBg="1"/>
      <p:bldP spid="13" grpId="0" animBg="1"/>
      <p:bldP spid="16" grpId="0" animBg="1"/>
      <p:bldP spid="18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810000"/>
            <a:ext cx="7745505" cy="13330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নির্মলেন্দু গুণ গভীর মমত্বের সঙ্গে যে ইতিহাস ,</a:t>
            </a:r>
          </a:p>
          <a:p>
            <a:pPr marL="0" indent="0" algn="just" defTabSz="457200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	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ঐতিহ্যের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কথা বলেছেন তা ব্যাখ্যা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048000"/>
            <a:ext cx="7745505" cy="26284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 . “আপন দলের মানুষ” – কী জাতীয় রচনা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কবি নির্মলেন্দু গুণ কত সালে জন্মগ্রহণ করেন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‘ভবঘুরে’ – শব্দটির অর্থ কী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সিপাহী বিদ্রোহ হয়েছিল কত সালে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0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57105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“সেই থেকে স্বাধীনতা শব্দটি আমাদের” – কথাটি ব্যাখ্যা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581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6629400" cy="224229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762000" y="5457347"/>
            <a:ext cx="7756263" cy="1054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শিক্ষার্থীকে আন্তরিক 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9" name="Group 8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0" name="Flowchart: Terminator 9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95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খনফল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কবি নির্মলেন্দু গুণ এর কবি পরিচিতি সম্পর্কে জানতে   </a:t>
            </a:r>
          </a:p>
          <a:p>
            <a:pPr marL="0" indent="0" algn="just">
              <a:buNone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পারবে 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কবিতাটি প্রমিত উচ্চারণে পড়তে পারবে </a:t>
            </a:r>
          </a:p>
          <a:p>
            <a:pPr marL="0" indent="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কঠিন শব্দের অর্থ ও টিকা সম্পর্কে বর্ণনা করতে পারবে </a:t>
            </a:r>
          </a:p>
          <a:p>
            <a:pPr marL="0" indent="0" algn="just">
              <a:buNone/>
            </a:pPr>
            <a:r>
              <a:rPr lang="en-US" sz="3200" b="1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IN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কবি নির্মলেন্দু গুণ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গভীর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মমত্বের সঙ্গে যে ইতিহাস </a:t>
            </a:r>
          </a:p>
          <a:p>
            <a:pPr marL="0" indent="0" algn="just" defTabSz="457200">
              <a:buNone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ও ঐতিহ্যের  কথা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বলেছেন তা ব্যাখ্যা করতে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0" name="Group 9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1" name="Flowchart: Terminator 10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1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arak_sps\Downloads\স্বাধীনতা শব্দটি কীভাবে আমাদের হলো\a716fd45jw1f4kpvdlobkj20dc07i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1601"/>
            <a:ext cx="4038599" cy="3962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rak_sps\Downloads\স্বাধীনতা শব্দটি কীভাবে আমাদের হলো\news_picture_23619_shikha_chiron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581400" cy="39624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2009" y="496995"/>
            <a:ext cx="7391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লক্ষ্য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1" name="Group 10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2" name="Flowchart: Terminator 11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7295" y="5439166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1889" y="5434865"/>
            <a:ext cx="39112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295" y="5958085"/>
            <a:ext cx="4038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1889" y="5921131"/>
            <a:ext cx="4038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অনির্বান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rak_sps\Downloads\স্বাধীনতা শব্দটি কীভাবে আমাদের হলো\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765217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Tarak_sps\Downloads\স্বাধীনতা শব্দটি কীভাবে আমাদের হলো\news_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97925"/>
            <a:ext cx="3733800" cy="35836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Group 8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0" name="Group 9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1" name="Flowchart: Terminator 10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92009" y="496995"/>
            <a:ext cx="7391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লক্ষ্য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402" y="5253754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402" y="5772673"/>
            <a:ext cx="4038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6002" y="5253754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9178" y="5820250"/>
            <a:ext cx="4038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.175.165.11/SP68.169.37.12/SDhiramon.com/Spwp-content%2fuploads%2f2013%2f12%2fban/Rqae5eb53b-c103-49e4-a363-9cb05f81161d/IDE17D2182B883E71/RV200000/AVSkyController_3.2.5.54985/Br200/CL2-ea/DL0/DT0/EI1131694047/Ht240/IP10.108.144.128%3a49797/IQ25/MO15/MT0/NIGPMOCCA-SAVDIST1-SKFCTL4/OC0/OS0/Otjpeg/PB200/PNMedCongestion_3G_Desktop/SI0700060085c250000000000000000000000000000a6c908000000000000000000000000044a9250cbbca5129096aa900/SUhttp%3a%2f%2fhiramon.com%2fwp-content%2fuploads%2f2013%2f12%2fbangladesh-mukti-bahini.jpg/Sd736B7966697265/TI1131694047/Tr1/Wh400/EV5c5bc5277470685a9adc7bc6d6e5cd94/f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2" y="1460133"/>
            <a:ext cx="3767441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Tarak_sps\Downloads\স্বাধীনতা শব্দটি কীভাবে আমাদের হলো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94" y="1460133"/>
            <a:ext cx="4000905" cy="384558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0" name="Group 9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1" name="Flowchart: Terminator 10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2009" y="496995"/>
            <a:ext cx="7391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লক্ষ্য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295" y="5439166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295" y="5958085"/>
            <a:ext cx="4038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7432" y="5434865"/>
            <a:ext cx="4038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7432" y="5953784"/>
            <a:ext cx="4038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8342" y="675443"/>
            <a:ext cx="6798734" cy="130386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70465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15" name="Group 1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16" name="Flowchart: Terminator 1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1" b="77407" l="5500" r="9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" y="1773671"/>
            <a:ext cx="8991600" cy="59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nybangla24.com/wp-content/uploads/2016/01/Nirmolendu-G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810000" cy="2381250"/>
          </a:xfrm>
          <a:prstGeom prst="roundRect">
            <a:avLst>
              <a:gd name="adj" fmla="val 16667"/>
            </a:avLst>
          </a:prstGeom>
          <a:ln w="5715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4191000"/>
            <a:ext cx="6019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কবি নির্মলেন্দু গুণ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5257" y="-51535"/>
            <a:ext cx="9211107" cy="6942872"/>
            <a:chOff x="-35257" y="-51535"/>
            <a:chExt cx="9211107" cy="6942872"/>
          </a:xfrm>
        </p:grpSpPr>
        <p:grpSp>
          <p:nvGrpSpPr>
            <p:cNvPr id="5" name="Group 4"/>
            <p:cNvGrpSpPr/>
            <p:nvPr/>
          </p:nvGrpSpPr>
          <p:grpSpPr>
            <a:xfrm>
              <a:off x="-35257" y="-51535"/>
              <a:ext cx="9211107" cy="6942872"/>
              <a:chOff x="-35257" y="-51535"/>
              <a:chExt cx="9211107" cy="69428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257" y="-18197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310834" y="-18198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309347" y="5058171"/>
                <a:ext cx="1866503" cy="179982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86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35258" y="5058171"/>
                <a:ext cx="1866503" cy="1799829"/>
              </a:xfrm>
              <a:prstGeom prst="rect">
                <a:avLst/>
              </a:prstGeom>
            </p:spPr>
          </p:pic>
        </p:grpSp>
        <p:sp>
          <p:nvSpPr>
            <p:cNvPr id="6" name="Flowchart: Terminator 5"/>
            <p:cNvSpPr/>
            <p:nvPr/>
          </p:nvSpPr>
          <p:spPr>
            <a:xfrm>
              <a:off x="2976033" y="6553200"/>
              <a:ext cx="3200400" cy="228600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আব্দুল্লাহ আত তারিক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1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4347423" y="1705430"/>
            <a:ext cx="181031" cy="609599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54429"/>
            <a:ext cx="16764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–  ১৯৪৫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8126597">
            <a:off x="4509920" y="1717838"/>
            <a:ext cx="1376581" cy="1949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6616" y="1216675"/>
            <a:ext cx="3453839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– নেত্রকোনা জেলার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কাশবন গ্রামে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227653">
            <a:off x="5204811" y="2282460"/>
            <a:ext cx="561476" cy="1571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1127" y="57359"/>
            <a:ext cx="3613843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সুখেন্দু  প্রকাশ গুণ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বীণাপাণি গুণ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2518" y="2408077"/>
            <a:ext cx="3407938" cy="42473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– ১৯৬২ সালে সিকেপি ইন্সটিটিউশন, বারহাট্টা স্কুল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মাধ্যমিক, ১৯৬৪ সালে নেত্রকোনা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কলেজ থেকে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ইন্টারমিডিয়েট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১৯৬৯ সালে ঢাকা বিশ্ববিদ্যালয়ে থেকে স্নাতক পাস করেন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219017" y="3276600"/>
            <a:ext cx="473499" cy="21714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291474"/>
            <a:ext cx="5621216" cy="13542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সাংবাদিক ছিলেন এবং  সার্বক্ষণিক সাহিত্য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নিমগ্ন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ছিলেন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528454" y="3577627"/>
            <a:ext cx="286462" cy="17411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70564"/>
            <a:ext cx="3581400" cy="23391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কাব্যগ্রন্থ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প্রেমাংশুর রক্ত চাই, বাংলার মাটি বাংলার জল, চাষাভূষার কাব্য, পঞ্চাশ সহস্র বর্ষ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54" y="2696689"/>
            <a:ext cx="3581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– আপন দলের মানুষ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54" y="3577627"/>
            <a:ext cx="35814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শিশুতোষ উপন্যাস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–কালো মেঘের ভেলা, বাবা যখন ছোট ছিলেন 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2229153" flipV="1">
            <a:off x="3533092" y="1884645"/>
            <a:ext cx="609600" cy="20294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581400" y="2874184"/>
            <a:ext cx="482600" cy="298706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014283">
            <a:off x="3600437" y="3624836"/>
            <a:ext cx="781807" cy="2166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75666" y="2450098"/>
            <a:ext cx="1143349" cy="10499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জীবনী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865</TotalTime>
  <Words>681</Words>
  <Application>Microsoft Office PowerPoint</Application>
  <PresentationFormat>On-screen Show (4:3)</PresentationFormat>
  <Paragraphs>138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NikoshBAN</vt:lpstr>
      <vt:lpstr>Vrinda</vt:lpstr>
      <vt:lpstr>Wingdings 2</vt:lpstr>
      <vt:lpstr>Organic</vt:lpstr>
      <vt:lpstr>স্বাগতম</vt:lpstr>
      <vt:lpstr>শিক্ষক পরিচিতি</vt:lpstr>
      <vt:lpstr>শিখনফল 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একক কাজ</vt:lpstr>
      <vt:lpstr>সমাধান</vt:lpstr>
      <vt:lpstr>মনোযোগ দিয়ে ভিডিওটি দেখো</vt:lpstr>
      <vt:lpstr>সরব পাঠ</vt:lpstr>
      <vt:lpstr>শব্দার্থ</vt:lpstr>
      <vt:lpstr>দূর্বাদল</vt:lpstr>
      <vt:lpstr>PowerPoint Presentation</vt:lpstr>
      <vt:lpstr>জোড়ায় কাজ</vt:lpstr>
      <vt:lpstr>টীকা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বাড়ীর কাজ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Tarak_sps</dc:creator>
  <cp:lastModifiedBy>Microsoft account</cp:lastModifiedBy>
  <cp:revision>110</cp:revision>
  <dcterms:created xsi:type="dcterms:W3CDTF">2006-08-16T00:00:00Z</dcterms:created>
  <dcterms:modified xsi:type="dcterms:W3CDTF">2020-08-12T04:11:06Z</dcterms:modified>
</cp:coreProperties>
</file>