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 সম্পদের তালিকা তৈরি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D1776C8F-2B10-4075-8DF7-7F65AB725ED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algn="just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 সম্পদের গুরুত্ব বর্ণনা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দেশের বিভিন্ন অঞ্চলের জাদুঘরের নাম বলতে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E2E09C91-E08D-48D3-B325-6A0EA15E894A}" type="presOf" srcId="{F6FEADD9-F67D-41F5-BA4C-3C84956E7F46}" destId="{AAE7A1E6-6847-453D-B55B-8A82BF138C1D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E8FFEEDA-3D1C-4481-9944-559204DFA049}" type="presOf" srcId="{6BE4E373-0656-4EDC-821E-BE09C952B1F6}" destId="{C7C3E6FD-D83F-4BDA-907E-B5EE041DA931}" srcOrd="0" destOrd="0" presId="urn:microsoft.com/office/officeart/2005/8/layout/vList5"/>
    <dgm:cxn modelId="{BA47AD13-D59F-4683-93CC-92229D8B1570}" type="presOf" srcId="{74EE5CD8-078F-4590-BF9C-A341A294A016}" destId="{7E429971-BC57-430F-BB25-C0574E5E39E3}" srcOrd="0" destOrd="0" presId="urn:microsoft.com/office/officeart/2005/8/layout/vList5"/>
    <dgm:cxn modelId="{23509A37-78A8-437D-BE20-4AD2651A2804}" type="presOf" srcId="{AA046201-5C4D-445E-BF0B-5C6D2B0A1945}" destId="{C04276DC-EE64-470A-B8BC-09067B8045FA}" srcOrd="0" destOrd="0" presId="urn:microsoft.com/office/officeart/2005/8/layout/vList5"/>
    <dgm:cxn modelId="{B745EB7D-6510-40BF-A9E2-F5AFD36BD5D8}" type="presOf" srcId="{1E4D3931-0DBD-4211-A24A-6AF364284B1E}" destId="{D54B1729-BC98-42C1-9C6C-D65DCBA4358F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6C7F43EA-405B-41F0-B94E-3E25CFDEE343}" type="presOf" srcId="{D1776C8F-2B10-4075-8DF7-7F65AB725ED5}" destId="{F5034101-5B7D-4FE7-B47A-5A48CF39606B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44F5EDD-C582-4BAC-B623-AD7D72358A14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6ECBE844-7ED4-4212-8C9F-CDAAFE89E24F}" type="presParOf" srcId="{AAE7A1E6-6847-453D-B55B-8A82BF138C1D}" destId="{C4407577-18A2-46E0-8805-2838042EB67A}" srcOrd="0" destOrd="0" presId="urn:microsoft.com/office/officeart/2005/8/layout/vList5"/>
    <dgm:cxn modelId="{CB914AA7-E7D5-4894-8B21-263A9743B0C4}" type="presParOf" srcId="{C4407577-18A2-46E0-8805-2838042EB67A}" destId="{7E429971-BC57-430F-BB25-C0574E5E39E3}" srcOrd="0" destOrd="0" presId="urn:microsoft.com/office/officeart/2005/8/layout/vList5"/>
    <dgm:cxn modelId="{F86DDE74-7DF8-4A17-8663-9CD723ED86F5}" type="presParOf" srcId="{C4407577-18A2-46E0-8805-2838042EB67A}" destId="{D54B1729-BC98-42C1-9C6C-D65DCBA4358F}" srcOrd="1" destOrd="0" presId="urn:microsoft.com/office/officeart/2005/8/layout/vList5"/>
    <dgm:cxn modelId="{5073FE7F-4BFA-4475-930A-9DFD3A7FE0AF}" type="presParOf" srcId="{AAE7A1E6-6847-453D-B55B-8A82BF138C1D}" destId="{AB8574CC-D4F2-4555-AEE3-F4EE58B11D03}" srcOrd="1" destOrd="0" presId="urn:microsoft.com/office/officeart/2005/8/layout/vList5"/>
    <dgm:cxn modelId="{0D430380-3508-4139-93C4-8E3F8E4AE028}" type="presParOf" srcId="{AAE7A1E6-6847-453D-B55B-8A82BF138C1D}" destId="{85B8F607-FDD8-476A-ADBE-E1250824F294}" srcOrd="2" destOrd="0" presId="urn:microsoft.com/office/officeart/2005/8/layout/vList5"/>
    <dgm:cxn modelId="{9A443867-0841-4830-824E-2190F10F52BA}" type="presParOf" srcId="{85B8F607-FDD8-476A-ADBE-E1250824F294}" destId="{C04276DC-EE64-470A-B8BC-09067B8045FA}" srcOrd="0" destOrd="0" presId="urn:microsoft.com/office/officeart/2005/8/layout/vList5"/>
    <dgm:cxn modelId="{C90830C0-D93F-4080-B225-CE99FA318361}" type="presParOf" srcId="{85B8F607-FDD8-476A-ADBE-E1250824F294}" destId="{B37A5355-225B-4C6F-AED7-6C620F99EECC}" srcOrd="1" destOrd="0" presId="urn:microsoft.com/office/officeart/2005/8/layout/vList5"/>
    <dgm:cxn modelId="{FDDC62BA-1000-4105-9253-0700769CF305}" type="presParOf" srcId="{AAE7A1E6-6847-453D-B55B-8A82BF138C1D}" destId="{5ACAA866-A8A8-4183-97B5-CEEAB1525C60}" srcOrd="3" destOrd="0" presId="urn:microsoft.com/office/officeart/2005/8/layout/vList5"/>
    <dgm:cxn modelId="{A443E4E9-8672-47E0-A0C8-99C608337A1F}" type="presParOf" srcId="{AAE7A1E6-6847-453D-B55B-8A82BF138C1D}" destId="{477213BE-9E91-4950-8451-7F60796F47F4}" srcOrd="4" destOrd="0" presId="urn:microsoft.com/office/officeart/2005/8/layout/vList5"/>
    <dgm:cxn modelId="{92846EC6-86F3-4340-AD28-830CBD7CF32F}" type="presParOf" srcId="{477213BE-9E91-4950-8451-7F60796F47F4}" destId="{F5034101-5B7D-4FE7-B47A-5A48CF39606B}" srcOrd="0" destOrd="0" presId="urn:microsoft.com/office/officeart/2005/8/layout/vList5"/>
    <dgm:cxn modelId="{5248F86B-B29F-41DA-A636-42D617094D67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92801" y="-2736955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দেশের বিভিন্ন অঞ্চলের জাদুঘরের নাম বলতে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49572"/>
        <a:ext cx="6951773" cy="1178718"/>
      </dsp:txXfrm>
    </dsp:sp>
    <dsp:sp modelId="{7E429971-BC57-430F-BB25-C0574E5E39E3}">
      <dsp:nvSpPr>
        <dsp:cNvPr id="0" name=""/>
        <dsp:cNvSpPr/>
      </dsp:nvSpPr>
      <dsp:spPr>
        <a:xfrm>
          <a:off x="152" y="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71925"/>
        <a:ext cx="1362271" cy="1329548"/>
      </dsp:txXfrm>
    </dsp:sp>
    <dsp:sp modelId="{B37A5355-225B-4C6F-AED7-6C620F99EECC}">
      <dsp:nvSpPr>
        <dsp:cNvPr id="0" name=""/>
        <dsp:cNvSpPr/>
      </dsp:nvSpPr>
      <dsp:spPr>
        <a:xfrm rot="5400000">
          <a:off x="4392801" y="-1189886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1703709"/>
            <a:satOff val="-44090"/>
            <a:lumOff val="-26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703709"/>
              <a:satOff val="-44090"/>
              <a:lumOff val="-264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 সম্পদের তালিকা তৈরি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696641"/>
        <a:ext cx="6951773" cy="1178718"/>
      </dsp:txXfrm>
    </dsp:sp>
    <dsp:sp modelId="{C04276DC-EE64-470A-B8BC-09067B8045FA}">
      <dsp:nvSpPr>
        <dsp:cNvPr id="0" name=""/>
        <dsp:cNvSpPr/>
      </dsp:nvSpPr>
      <dsp:spPr>
        <a:xfrm>
          <a:off x="152" y="154930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1226198"/>
              <a:satOff val="-40562"/>
              <a:lumOff val="-58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1621225"/>
        <a:ext cx="1362271" cy="1329548"/>
      </dsp:txXfrm>
    </dsp:sp>
    <dsp:sp modelId="{C7C3E6FD-D83F-4BDA-907E-B5EE041DA931}">
      <dsp:nvSpPr>
        <dsp:cNvPr id="0" name=""/>
        <dsp:cNvSpPr/>
      </dsp:nvSpPr>
      <dsp:spPr>
        <a:xfrm rot="5400000">
          <a:off x="4392801" y="357181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3407418"/>
            <a:satOff val="-88180"/>
            <a:lumOff val="-52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407418"/>
              <a:satOff val="-88180"/>
              <a:lumOff val="-528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 সম্পদের গুরুত্ব বর্ণনা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3243708"/>
        <a:ext cx="6951773" cy="1178718"/>
      </dsp:txXfrm>
    </dsp:sp>
    <dsp:sp modelId="{F5034101-5B7D-4FE7-B47A-5A48CF39606B}">
      <dsp:nvSpPr>
        <dsp:cNvPr id="0" name=""/>
        <dsp:cNvSpPr/>
      </dsp:nvSpPr>
      <dsp:spPr>
        <a:xfrm>
          <a:off x="152" y="3096369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2452395"/>
              <a:satOff val="-81125"/>
              <a:lumOff val="-117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3168294"/>
        <a:ext cx="1362271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964" y="90881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ARUF\Desktop\pic contin\যাদুঘ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82"/>
            <a:ext cx="8956964" cy="67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205312"/>
            <a:ext cx="8991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6000" b="1" dirty="0" smtClean="0">
                <a:solidFill>
                  <a:schemeClr val="accent6"/>
                </a:solidFill>
              </a:rPr>
              <a:t>ক্লাসে সকলকে  স্বাগতম  </a:t>
            </a:r>
            <a:endParaRPr lang="en-US" sz="6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8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1.bp.blogspot.com/-NBTWJLlG1Lk/UgoaqklHtJI/AAAAAAAABCA/dG4B2XyJo60/s1600/RC+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" y="290287"/>
            <a:ext cx="4732111" cy="2602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97089" y="2928258"/>
            <a:ext cx="4732110" cy="3810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নাটোরের দিঘাপাতিয়ার জমিদার বাড়ি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7089" y="6096000"/>
            <a:ext cx="8591325" cy="47171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প্রাচীন নবাবদের সিংহাসন , বক্স ও ব্যবহার করা বিভিন্ন অস্ত্র।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5" y="76201"/>
            <a:ext cx="8991600" cy="6715124"/>
          </a:xfrm>
          <a:prstGeom prst="rect">
            <a:avLst/>
          </a:prstGeom>
          <a:noFill/>
          <a:ln w="1397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 descr="https://prokasik.files.wordpress.com/2010/05/image_18_21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05401" y="2865298"/>
            <a:ext cx="3783013" cy="3119310"/>
            <a:chOff x="4748213" y="2907463"/>
            <a:chExt cx="4140200" cy="3722235"/>
          </a:xfrm>
        </p:grpSpPr>
        <p:pic>
          <p:nvPicPr>
            <p:cNvPr id="8" name="Picture 3" descr="C:\Documents and Settings\Delower\Desktop\Jadughar Pic\mohsin86_1316323540_2-lalbagh-4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48213" y="2907463"/>
              <a:ext cx="4140200" cy="19013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Documents and Settings\Delower\Desktop\Jadughar Pic\324_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213" y="4808835"/>
              <a:ext cx="4140200" cy="18208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6" descr="C:\Documents and Settings\Delower\Desktop\Jadughar Pic\800px-Lalbag_Fort_Museum_Rezowan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83013" cy="2362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Documents and Settings\Delower\Desktop\Jadughar Pic\c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" y="3374758"/>
            <a:ext cx="1752600" cy="2609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Documents and Settings\Delower\Desktop\Jadughar Pic\Et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74757"/>
            <a:ext cx="2438400" cy="26098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nushilon.org/corita/image/Khaza%20Abdul%20Ga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8" y="330201"/>
            <a:ext cx="1681321" cy="2611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6800" y="2590800"/>
            <a:ext cx="7765662" cy="16476125"/>
          </a:xfrm>
          <a:prstGeom prst="rect">
            <a:avLst/>
          </a:prstGeom>
        </p:spPr>
      </p:pic>
      <p:sp>
        <p:nvSpPr>
          <p:cNvPr id="4" name="AutoShape 6" descr="Image result for আহসান মঞ্জি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8" descr="আহসান মঞ্জিল জাদুঘ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7" y="330200"/>
            <a:ext cx="4096883" cy="2611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Delower\Desktop\Jadughar Pic\palon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8799" y="3124200"/>
            <a:ext cx="3285281" cy="3081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Delower\Desktop\Jadughar Pic\10_dining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5743" y="330201"/>
            <a:ext cx="2699657" cy="2611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Delower\Desktop\Jadughar Pic\Sylet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967" y="3124200"/>
            <a:ext cx="5262434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94366" y="2522862"/>
            <a:ext cx="4071483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আহসান মঞ্জিল 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72508" y="2541520"/>
            <a:ext cx="1646558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নওয়াব আবদুল গণি</a:t>
            </a:r>
            <a:endParaRPr lang="en-US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4880" y="6206156"/>
            <a:ext cx="3280519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নওয়াবদের ব্যবহৃত পালংক</a:t>
            </a:r>
            <a:endParaRPr lang="en-US" sz="2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967" y="6209031"/>
            <a:ext cx="5262434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বিভিন্ন ধরণের অলংকার</a:t>
            </a:r>
            <a:endParaRPr lang="en-US" sz="2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5743" y="2541520"/>
            <a:ext cx="2699655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আসবাবপত্র</a:t>
            </a:r>
            <a:endParaRPr lang="en-US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2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39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archive.thedailystar.net/photo/2010/09/15/2010-09-15__cul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3" y="3581400"/>
            <a:ext cx="4436054" cy="2362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Delower\Desktop\Jadughar Pic\Maymen 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5404734" cy="3124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Delower\Desktop\Jadughar Pic\Art&amp;CraftsBagrasat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1"/>
            <a:ext cx="2590800" cy="29392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12057" y="3009900"/>
            <a:ext cx="5397477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শহরের জমিদারদের তৈরী শশীলজ 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1282" y="6071265"/>
            <a:ext cx="4665121" cy="55592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পাণ্ডুলিপি, মুদ্রা, পাথরের ফুলদানি ও অলঙ্কার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0" y="3035059"/>
            <a:ext cx="2590800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বিষ্ণু মূর্তি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2057" y="3581400"/>
            <a:ext cx="3959225" cy="3045787"/>
            <a:chOff x="312057" y="3581400"/>
            <a:chExt cx="3959225" cy="3045787"/>
          </a:xfrm>
        </p:grpSpPr>
        <p:pic>
          <p:nvPicPr>
            <p:cNvPr id="10" name="Picture 2" descr="C:\Documents and Settings\Delower\Desktop\Jadughar Pic\a1.jpe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7" y="3581400"/>
              <a:ext cx="2074519" cy="20288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Documents and Settings\Delower\Desktop\Jadughar Pic\a4.jpe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62200" y="3581400"/>
              <a:ext cx="1909082" cy="20288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Documents and Settings\Delower\Desktop\Jadughar Pic\a3.jpe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2057" y="5616680"/>
              <a:ext cx="3959225" cy="1010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736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Jadughar Pic\1002  Tajhat Rajba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419600" cy="331469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Delower\Desktop\Jadughar Pic\museum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780972"/>
            <a:ext cx="3737429" cy="24877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Documents and Settings\Delower\Desktop\Jadughar Pic\0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81000"/>
            <a:ext cx="3975501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1" y="3272161"/>
            <a:ext cx="4419600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রংপুরের তাজহাট জমিদার বাড়ি 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799" y="3272161"/>
            <a:ext cx="4000902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পোড়ামাটির কাজ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1" y="6215796"/>
            <a:ext cx="3737430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তৈজসপত্র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Documents and Settings\Delower\Desktop\Jadughar Pic\stock-photo-ancient-iron-chest-152318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44" y="3777344"/>
            <a:ext cx="3657599" cy="24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876799" y="6215796"/>
            <a:ext cx="3505201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লোহার সিন্ধুক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7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Jadughar Pic\rr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46227"/>
            <a:ext cx="2700785" cy="199822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Delower\Desktop\Jadughar Pic\rr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46227"/>
            <a:ext cx="2743200" cy="199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Delower\Desktop\Jadughar Pic\rr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6804"/>
            <a:ext cx="3504054" cy="23301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Documents and Settings\Delower\Desktop\Jadughar Pic\sfig5u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686" y="304800"/>
            <a:ext cx="4922838" cy="33568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Documents and Settings\Delower\Desktop\Jadughar Pic\rr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37" y="3946228"/>
            <a:ext cx="2805163" cy="19982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Documents and Settings\Delower\Desktop\Jadughar Pic\rrrr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304800"/>
            <a:ext cx="736583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4800" y="3228619"/>
            <a:ext cx="4933723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কুষ্টিয়ার শিলাইদহে রবীন্দ্রনাথের কুঠিবাড়ি 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2809519"/>
            <a:ext cx="3504054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রবীন্দ্রনাথের ব্যবহৃত চেয়ার টেবিল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5686" y="6072414"/>
            <a:ext cx="8522368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রবীন্দ্রনাথ ঠাকুরের ব্যবহৃত নৌকা, পালকি ও খাট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5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799" y="1132608"/>
            <a:ext cx="4901681" cy="465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5791200"/>
            <a:ext cx="8544232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দেশের জাদুঘর তৈরি ও প্রত্নতত্ত্ব সংরক্ষণের কয়েকটি গুরুত্ব লিখ।</a:t>
            </a:r>
            <a:endParaRPr lang="bn-BD" sz="28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6" name="Rounded Rectangle 5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9000" y="594852"/>
              <a:ext cx="15564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৮মিনিট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" y="1132609"/>
            <a:ext cx="3654815" cy="465859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884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04801" y="243114"/>
            <a:ext cx="85344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Delower\Desktop\Final\1. Jadughar Pic\image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96" y="2394859"/>
            <a:ext cx="2399469" cy="15909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Delower\Desktop\Final\1. Jadughar Pic\k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33800"/>
            <a:ext cx="2390775" cy="15909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Delower\Desktop\Final\1. Jadughar Pic\a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96" y="4934856"/>
            <a:ext cx="2422905" cy="15996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Delower\Desktop\Final\1. Jadughar Pic\d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44203"/>
            <a:ext cx="2321225" cy="16431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2895599" y="1227143"/>
            <a:ext cx="5920166" cy="130552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জাদুঘরটির নাম কী?</a:t>
            </a:r>
            <a:endParaRPr lang="en-US" sz="4000" dirty="0"/>
          </a:p>
        </p:txBody>
      </p:sp>
      <p:sp>
        <p:nvSpPr>
          <p:cNvPr id="8" name="Left Arrow 7"/>
          <p:cNvSpPr/>
          <p:nvPr/>
        </p:nvSpPr>
        <p:spPr>
          <a:xfrm flipH="1">
            <a:off x="319314" y="2568702"/>
            <a:ext cx="5929086" cy="136424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জাদুঘরটি কোথায়?</a:t>
            </a:r>
            <a:endParaRPr lang="en-US" sz="4000" dirty="0"/>
          </a:p>
        </p:txBody>
      </p:sp>
      <p:sp>
        <p:nvSpPr>
          <p:cNvPr id="9" name="Left Arrow 8"/>
          <p:cNvSpPr/>
          <p:nvPr/>
        </p:nvSpPr>
        <p:spPr>
          <a:xfrm>
            <a:off x="2969990" y="3798588"/>
            <a:ext cx="5845775" cy="130552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বাড়িটি সম্পর্কে বল।</a:t>
            </a:r>
            <a:endParaRPr lang="en-US" sz="3600" dirty="0"/>
          </a:p>
        </p:txBody>
      </p:sp>
      <p:sp>
        <p:nvSpPr>
          <p:cNvPr id="10" name="Left Arrow 9"/>
          <p:cNvSpPr/>
          <p:nvPr/>
        </p:nvSpPr>
        <p:spPr>
          <a:xfrm flipH="1">
            <a:off x="319314" y="5107042"/>
            <a:ext cx="5929086" cy="136424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জাদুঘরটিতে আমরা কী কী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bn-BD" sz="3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পাই?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501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81000" y="304800"/>
            <a:ext cx="8382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115403"/>
            <a:ext cx="5433422" cy="3746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be 3"/>
          <p:cNvSpPr/>
          <p:nvPr/>
        </p:nvSpPr>
        <p:spPr>
          <a:xfrm>
            <a:off x="381000" y="4861560"/>
            <a:ext cx="8382000" cy="1539240"/>
          </a:xfrm>
          <a:prstGeom prst="cube">
            <a:avLst>
              <a:gd name="adj" fmla="val 58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bn-BD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"জাদুঘরগুলো যেন আমাদের ইতিহাসকে বুকে ধারণ করে আছে" -উক্তিটি সম্পর্কে তোমার </a:t>
            </a:r>
            <a:r>
              <a:rPr lang="bn-BD" sz="36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 দাও</a:t>
            </a:r>
            <a:r>
              <a:rPr lang="bn-BD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FEEAD5-D925-4360-B66F-036D44C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4217"/>
          <a:stretch/>
        </p:blipFill>
        <p:spPr bwMode="auto">
          <a:xfrm>
            <a:off x="447171" y="1087694"/>
            <a:ext cx="2448429" cy="36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3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371600"/>
            <a:ext cx="5181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</a:rPr>
              <a:t>সকলকে ধন্যবাদ 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2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534" y="6617"/>
            <a:ext cx="9501809" cy="68080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970" y="3542834"/>
            <a:ext cx="9066030" cy="2586927"/>
            <a:chOff x="630829" y="2909585"/>
            <a:chExt cx="11368253" cy="1672336"/>
          </a:xfrm>
        </p:grpSpPr>
        <p:grpSp>
          <p:nvGrpSpPr>
            <p:cNvPr id="4" name="Group 3"/>
            <p:cNvGrpSpPr/>
            <p:nvPr/>
          </p:nvGrpSpPr>
          <p:grpSpPr>
            <a:xfrm>
              <a:off x="630829" y="2909585"/>
              <a:ext cx="5660787" cy="1672336"/>
              <a:chOff x="630829" y="2909585"/>
              <a:chExt cx="5660787" cy="167233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921338" y="2909585"/>
                <a:ext cx="2654971" cy="4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86873" y="3357520"/>
                <a:ext cx="4743078" cy="4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0829" y="4165245"/>
                <a:ext cx="5587606" cy="4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n-BD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25206" y="3790380"/>
                <a:ext cx="5466410" cy="328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7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096000" y="2909585"/>
              <a:ext cx="5903082" cy="145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bn-IN" sz="2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৮ম </a:t>
              </a:r>
              <a:endPara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IN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 পরিচয় </a:t>
              </a:r>
              <a:endPara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BD" sz="2800" b="1" kern="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অধ্যায় : </a:t>
              </a:r>
              <a:r>
                <a:rPr lang="en-US" sz="2800" b="1" kern="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2800" b="1" kern="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পাঠ: </a:t>
              </a:r>
              <a:r>
                <a:rPr lang="en-US" sz="2800" b="1" kern="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2800" b="1" kern="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সময়: ৫০ মিনিট</a:t>
              </a:r>
              <a:endParaRPr lang="en-US" sz="2800" b="1" kern="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14533" y="34634"/>
            <a:ext cx="9501808" cy="6858002"/>
            <a:chOff x="0" y="0"/>
            <a:chExt cx="9144000" cy="6858002"/>
          </a:xfrm>
        </p:grpSpPr>
        <p:sp>
          <p:nvSpPr>
            <p:cNvPr id="16" name="Half Frame 1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C:\Users\MARUF\Desktop\pic contin\my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2" y="773060"/>
            <a:ext cx="3884430" cy="41322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436371" y="1239528"/>
            <a:ext cx="47076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0070C0"/>
                </a:solidFill>
              </a:rPr>
              <a:t>মোঃ মারুফুল হক </a:t>
            </a:r>
          </a:p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সি ,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 সি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 এড </a:t>
            </a:r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01929668146</a:t>
            </a:r>
            <a:endParaRPr lang="bn-BD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bn-IN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marufulhoque</a:t>
            </a:r>
            <a:r>
              <a:rPr lang="bn-I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311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1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8808" y="3210611"/>
            <a:ext cx="3475494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3096" y="317773"/>
            <a:ext cx="2275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5943600"/>
            <a:ext cx="8305800" cy="723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জাতীয় যাদুঘর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77549"/>
              </p:ext>
            </p:extLst>
          </p:nvPr>
        </p:nvGraphicFramePr>
        <p:xfrm>
          <a:off x="381000" y="304800"/>
          <a:ext cx="8305799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3" imgW="7810560" imgH="4095720" progId="Paint.Picture">
                  <p:embed/>
                </p:oleObj>
              </mc:Choice>
              <mc:Fallback>
                <p:oleObj name="Bitmap Image" r:id="rId3" imgW="7810560" imgH="4095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304800"/>
                        <a:ext cx="8305799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70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 Competition Content\Model Content BOBP\Model Content 3rd Round Delower\1 jadu ghor\liberationwarmusue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55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81000" y="5600700"/>
            <a:ext cx="8255000" cy="723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এগুলো আমরা কোথায় গেলে দেখতে পাই?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0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17042" y="0"/>
            <a:ext cx="7765662" cy="164761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71600" y="5029200"/>
            <a:ext cx="7467600" cy="1295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জাদুঘরে সংরক্ষিত প্রত্নসম্পদ</a:t>
            </a:r>
            <a:endParaRPr kumimoji="0" lang="en-US" sz="40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620" y="609600"/>
            <a:ext cx="4727536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95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.....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3671158"/>
              </p:ext>
            </p:extLst>
          </p:nvPr>
        </p:nvGraphicFramePr>
        <p:xfrm>
          <a:off x="457200" y="17526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09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124125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জাদুঘরে আমরা কী কী প্রত্ন সম্পদ দেখতে পাই তার একটি তালিকা তৈরি কর।</a:t>
            </a:r>
            <a:endParaRPr lang="en-US" sz="3600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0" y="1447800"/>
            <a:ext cx="3217405" cy="4800600"/>
            <a:chOff x="2619702" y="1404257"/>
            <a:chExt cx="2866698" cy="4718957"/>
          </a:xfrm>
        </p:grpSpPr>
        <p:pic>
          <p:nvPicPr>
            <p:cNvPr id="4" name="Picture 2" descr="http://thumbs.dreamstime.com/z/note-pad-white-pages-pen-114459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9702" y="1404257"/>
              <a:ext cx="2866698" cy="4718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67000" y="1828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2590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9702" y="3467785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৩.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9702" y="42672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9702" y="51054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1" name="Rounded Rectangle 10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86600" y="594852"/>
              <a:ext cx="17088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2988"/>
            <a:ext cx="4572000" cy="241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88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8341" y="6078310"/>
            <a:ext cx="8458201" cy="46763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নবাব ও জমিদারদের ব্যবহার করা প্রত্ন সম্পদ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304800"/>
            <a:ext cx="4007104" cy="220979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Documents and Settings\Delower\Desktop\Jadughar Pic\images1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0307"/>
            <a:ext cx="2819400" cy="24890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4799" y="2590800"/>
            <a:ext cx="4007104" cy="52363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ঢাকা জাতীয় জাদুঘর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C:\Documents and Settings\Delower\Desktop\Jadughar Pic\untitled-2_1874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8025"/>
            <a:ext cx="38100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Documents and Settings\Delower\Desktop\Jadughar Pic\places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248025"/>
            <a:ext cx="40005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Jadughar Pic\E T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400"/>
            <a:ext cx="1448587" cy="2897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Documents and Settings\Delower\Desktop\Jadughar Pic\et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4" y="279400"/>
            <a:ext cx="4334355" cy="2897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Documents and Settings\Delower\Desktop\Jadughar Pic\1\Mehtab_Chand_of_Burdwa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9400"/>
            <a:ext cx="1866717" cy="30230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Documents and Settings\Delower\Desktop\Jadughar Pic\s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52" y="3429000"/>
            <a:ext cx="3969147" cy="3124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45" y="3302434"/>
            <a:ext cx="4334354" cy="3250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799" y="2764968"/>
            <a:ext cx="4343400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হাতির দাঁতের শিল্পদ্রব্য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53200" y="2888777"/>
            <a:ext cx="1866717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নবাবদের পোশাক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845" y="6139543"/>
            <a:ext cx="2962755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নবাবদের ব্যবহৃত তলোয়ার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6200" y="6139544"/>
            <a:ext cx="1219199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যুদ্ধাস্ত্র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4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165</TotalTime>
  <Words>299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Austin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16</cp:revision>
  <dcterms:created xsi:type="dcterms:W3CDTF">2006-08-16T00:00:00Z</dcterms:created>
  <dcterms:modified xsi:type="dcterms:W3CDTF">2020-08-13T06:39:13Z</dcterms:modified>
</cp:coreProperties>
</file>