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60" r:id="rId2"/>
    <p:sldId id="278" r:id="rId3"/>
    <p:sldId id="274" r:id="rId4"/>
    <p:sldId id="257" r:id="rId5"/>
    <p:sldId id="275" r:id="rId6"/>
    <p:sldId id="277" r:id="rId7"/>
    <p:sldId id="286" r:id="rId8"/>
    <p:sldId id="288" r:id="rId9"/>
    <p:sldId id="287" r:id="rId10"/>
    <p:sldId id="285" r:id="rId11"/>
    <p:sldId id="258" r:id="rId12"/>
    <p:sldId id="276" r:id="rId13"/>
    <p:sldId id="272" r:id="rId14"/>
    <p:sldId id="264" r:id="rId15"/>
    <p:sldId id="281" r:id="rId16"/>
    <p:sldId id="261" r:id="rId17"/>
    <p:sldId id="262" r:id="rId18"/>
    <p:sldId id="263" r:id="rId19"/>
    <p:sldId id="279" r:id="rId20"/>
    <p:sldId id="280" r:id="rId21"/>
    <p:sldId id="266" r:id="rId22"/>
    <p:sldId id="267" r:id="rId23"/>
    <p:sldId id="268" r:id="rId24"/>
    <p:sldId id="269" r:id="rId25"/>
    <p:sldId id="270"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16" autoAdjust="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7116D-119F-4E8A-9DF0-8A8352C8FB1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0EBC9609-17A1-48D1-945D-D04FD469F714}">
      <dgm:prSet phldrT="[Text]" custT="1"/>
      <dgm:spPr>
        <a:solidFill>
          <a:srgbClr val="00B050"/>
        </a:solidFill>
      </dgm:spPr>
      <dgm:t>
        <a:bodyPr/>
        <a:lstStyle/>
        <a:p>
          <a:r>
            <a:rPr lang="en-US" sz="3600" dirty="0" smtClean="0">
              <a:solidFill>
                <a:srgbClr val="FF0000"/>
              </a:solidFill>
              <a:latin typeface="NikoshBAN" panose="02000000000000000000" pitchFamily="2" charset="0"/>
              <a:cs typeface="NikoshBAN" panose="02000000000000000000" pitchFamily="2" charset="0"/>
            </a:rPr>
            <a:t>১। </a:t>
          </a:r>
          <a:r>
            <a:rPr lang="en-US" sz="3600" dirty="0" err="1" smtClean="0">
              <a:solidFill>
                <a:srgbClr val="FF0000"/>
              </a:solidFill>
              <a:latin typeface="NikoshBAN" panose="02000000000000000000" pitchFamily="2" charset="0"/>
              <a:cs typeface="NikoshBAN" panose="02000000000000000000" pitchFamily="2" charset="0"/>
            </a:rPr>
            <a:t>এক</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কক্ষ</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বিশিষ্ট্যঃ</a:t>
          </a:r>
          <a:r>
            <a:rPr lang="en-US" sz="3600" dirty="0" smtClean="0">
              <a:solidFill>
                <a:srgbClr val="FF0000"/>
              </a:solidFill>
              <a:latin typeface="NikoshBAN" panose="02000000000000000000" pitchFamily="2" charset="0"/>
              <a:cs typeface="NikoshBAN" panose="02000000000000000000" pitchFamily="2" charset="0"/>
            </a:rPr>
            <a:t>-</a:t>
          </a:r>
        </a:p>
        <a:p>
          <a:r>
            <a:rPr lang="en-US" sz="3600" dirty="0" err="1" smtClean="0">
              <a:solidFill>
                <a:srgbClr val="FF0000"/>
              </a:solidFill>
              <a:latin typeface="NikoshBAN" panose="02000000000000000000" pitchFamily="2" charset="0"/>
              <a:cs typeface="NikoshBAN" panose="02000000000000000000" pitchFamily="2" charset="0"/>
            </a:rPr>
            <a:t>এর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সদস্যগন</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নির্বাচিত</a:t>
          </a:r>
          <a:r>
            <a:rPr lang="en-US" sz="3600" dirty="0" smtClean="0">
              <a:solidFill>
                <a:srgbClr val="FF0000"/>
              </a:solidFill>
              <a:latin typeface="NikoshBAN" panose="02000000000000000000" pitchFamily="2" charset="0"/>
              <a:cs typeface="NikoshBAN" panose="02000000000000000000" pitchFamily="2" charset="0"/>
            </a:rPr>
            <a:t>,</a:t>
          </a:r>
        </a:p>
      </dgm:t>
    </dgm:pt>
    <dgm:pt modelId="{467B377C-1D9C-466D-B888-A9D0EAEAAE13}" type="parTrans" cxnId="{026B507B-4EE7-4ED6-A5F4-D394D56F422A}">
      <dgm:prSet/>
      <dgm:spPr/>
      <dgm:t>
        <a:bodyPr/>
        <a:lstStyle/>
        <a:p>
          <a:endParaRPr lang="en-US"/>
        </a:p>
      </dgm:t>
    </dgm:pt>
    <dgm:pt modelId="{D27BCA48-C6F7-43C0-BDFA-121C6CD92EE9}" type="sibTrans" cxnId="{026B507B-4EE7-4ED6-A5F4-D394D56F422A}">
      <dgm:prSet/>
      <dgm:spPr/>
      <dgm:t>
        <a:bodyPr/>
        <a:lstStyle/>
        <a:p>
          <a:endParaRPr lang="en-US"/>
        </a:p>
      </dgm:t>
    </dgm:pt>
    <dgm:pt modelId="{152E8C3F-21D9-4A0F-A44A-3D1620715E89}">
      <dgm:prSet phldrT="[Text]" custT="1"/>
      <dgm:spPr>
        <a:solidFill>
          <a:srgbClr val="002060"/>
        </a:solidFill>
      </dgm:spPr>
      <dgm:t>
        <a:bodyPr/>
        <a:lstStyle/>
        <a:p>
          <a:r>
            <a:rPr lang="en-US" sz="3200" dirty="0" smtClean="0">
              <a:solidFill>
                <a:srgbClr val="FF0000"/>
              </a:solidFill>
              <a:latin typeface="NikoshBAN" panose="02000000000000000000" pitchFamily="2" charset="0"/>
              <a:cs typeface="NikoshBAN" panose="02000000000000000000" pitchFamily="2" charset="0"/>
            </a:rPr>
            <a:t>২। </a:t>
          </a:r>
          <a:r>
            <a:rPr lang="en-US" sz="3200" dirty="0" err="1" smtClean="0">
              <a:solidFill>
                <a:srgbClr val="FF0000"/>
              </a:solidFill>
              <a:latin typeface="NikoshBAN" panose="02000000000000000000" pitchFamily="2" charset="0"/>
              <a:cs typeface="NikoshBAN" panose="02000000000000000000" pitchFamily="2" charset="0"/>
            </a:rPr>
            <a:t>দ্বি-কক্ষ</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বিশিষ্ট্য</a:t>
          </a:r>
          <a:r>
            <a:rPr lang="en-US" sz="3200" dirty="0" smtClean="0">
              <a:solidFill>
                <a:srgbClr val="FF0000"/>
              </a:solidFill>
              <a:latin typeface="NikoshBAN" panose="02000000000000000000" pitchFamily="2" charset="0"/>
              <a:cs typeface="NikoshBAN" panose="02000000000000000000" pitchFamily="2" charset="0"/>
            </a:rPr>
            <a:t>,</a:t>
          </a:r>
        </a:p>
        <a:p>
          <a:r>
            <a:rPr lang="en-US" sz="3200" dirty="0" err="1" smtClean="0">
              <a:solidFill>
                <a:srgbClr val="FF0000"/>
              </a:solidFill>
              <a:latin typeface="NikoshBAN" panose="02000000000000000000" pitchFamily="2" charset="0"/>
              <a:cs typeface="NikoshBAN" panose="02000000000000000000" pitchFamily="2" charset="0"/>
            </a:rPr>
            <a:t>ক,নিন্ম</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কক্ষঃ</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সদস্যগন</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নির্বচিত</a:t>
          </a:r>
          <a:r>
            <a:rPr lang="en-US" sz="3200" dirty="0" smtClean="0">
              <a:solidFill>
                <a:srgbClr val="FF0000"/>
              </a:solidFill>
              <a:latin typeface="NikoshBAN" panose="02000000000000000000" pitchFamily="2" charset="0"/>
              <a:cs typeface="NikoshBAN" panose="02000000000000000000" pitchFamily="2" charset="0"/>
            </a:rPr>
            <a:t>,</a:t>
          </a:r>
        </a:p>
        <a:p>
          <a:r>
            <a:rPr lang="en-US" sz="3200" dirty="0" err="1" smtClean="0">
              <a:solidFill>
                <a:srgbClr val="FF0000"/>
              </a:solidFill>
              <a:latin typeface="NikoshBAN" panose="02000000000000000000" pitchFamily="2" charset="0"/>
              <a:cs typeface="NikoshBAN" panose="02000000000000000000" pitchFamily="2" charset="0"/>
            </a:rPr>
            <a:t>খ,উচ্চ</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কক্ষঃ</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উত্তরাধিকার</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সূত্রে</a:t>
          </a:r>
          <a:r>
            <a:rPr lang="en-US" sz="3200" dirty="0" smtClean="0">
              <a:solidFill>
                <a:srgbClr val="FF0000"/>
              </a:solidFill>
              <a:latin typeface="NikoshBAN" panose="02000000000000000000" pitchFamily="2" charset="0"/>
              <a:cs typeface="NikoshBAN" panose="02000000000000000000" pitchFamily="2" charset="0"/>
            </a:rPr>
            <a:t>/</a:t>
          </a:r>
          <a:r>
            <a:rPr lang="en-US" sz="3200" dirty="0" err="1" smtClean="0">
              <a:solidFill>
                <a:srgbClr val="FF0000"/>
              </a:solidFill>
              <a:latin typeface="NikoshBAN" panose="02000000000000000000" pitchFamily="2" charset="0"/>
              <a:cs typeface="NikoshBAN" panose="02000000000000000000" pitchFamily="2" charset="0"/>
            </a:rPr>
            <a:t>মনোনয়েনের</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মাধ্যমে</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ওপ্রত্যক্ষ</a:t>
          </a:r>
          <a:r>
            <a:rPr lang="en-US" sz="3200" dirty="0" smtClean="0">
              <a:solidFill>
                <a:srgbClr val="FF0000"/>
              </a:solidFill>
              <a:latin typeface="NikoshBAN" panose="02000000000000000000" pitchFamily="2" charset="0"/>
              <a:cs typeface="NikoshBAN" panose="02000000000000000000" pitchFamily="2" charset="0"/>
            </a:rPr>
            <a:t>/</a:t>
          </a:r>
          <a:r>
            <a:rPr lang="en-US" sz="3200" dirty="0" err="1" smtClean="0">
              <a:solidFill>
                <a:srgbClr val="FF0000"/>
              </a:solidFill>
              <a:latin typeface="NikoshBAN" panose="02000000000000000000" pitchFamily="2" charset="0"/>
              <a:cs typeface="NikoshBAN" panose="02000000000000000000" pitchFamily="2" charset="0"/>
            </a:rPr>
            <a:t>পরোক্ষ</a:t>
          </a:r>
          <a:r>
            <a:rPr lang="en-US" sz="3200" dirty="0" smtClean="0">
              <a:solidFill>
                <a:srgbClr val="FF0000"/>
              </a:solidFill>
              <a:latin typeface="NikoshBAN" panose="02000000000000000000" pitchFamily="2" charset="0"/>
              <a:cs typeface="NikoshBAN" panose="02000000000000000000" pitchFamily="2" charset="0"/>
            </a:rPr>
            <a:t>,</a:t>
          </a:r>
          <a:endParaRPr lang="en-US" sz="3200" dirty="0">
            <a:solidFill>
              <a:srgbClr val="FF0000"/>
            </a:solidFill>
            <a:latin typeface="NikoshBAN" panose="02000000000000000000" pitchFamily="2" charset="0"/>
            <a:cs typeface="NikoshBAN" panose="02000000000000000000" pitchFamily="2" charset="0"/>
          </a:endParaRPr>
        </a:p>
      </dgm:t>
    </dgm:pt>
    <dgm:pt modelId="{548AD8A2-00F3-4E1B-A4BA-B8BA4AA55A46}" type="parTrans" cxnId="{7B5F7C2B-4EFF-47FF-9DC1-32B5F49686D5}">
      <dgm:prSet/>
      <dgm:spPr/>
      <dgm:t>
        <a:bodyPr/>
        <a:lstStyle/>
        <a:p>
          <a:endParaRPr lang="en-US"/>
        </a:p>
      </dgm:t>
    </dgm:pt>
    <dgm:pt modelId="{1847C3D0-9942-44E8-BE6F-C80D252A545D}" type="sibTrans" cxnId="{7B5F7C2B-4EFF-47FF-9DC1-32B5F49686D5}">
      <dgm:prSet/>
      <dgm:spPr/>
      <dgm:t>
        <a:bodyPr/>
        <a:lstStyle/>
        <a:p>
          <a:endParaRPr lang="en-US"/>
        </a:p>
      </dgm:t>
    </dgm:pt>
    <dgm:pt modelId="{3141DD3A-F329-40C9-B6DB-F29BE5D270A6}" type="pres">
      <dgm:prSet presAssocID="{3C37116D-119F-4E8A-9DF0-8A8352C8FB1A}" presName="diagram" presStyleCnt="0">
        <dgm:presLayoutVars>
          <dgm:dir/>
          <dgm:resizeHandles val="exact"/>
        </dgm:presLayoutVars>
      </dgm:prSet>
      <dgm:spPr/>
      <dgm:t>
        <a:bodyPr/>
        <a:lstStyle/>
        <a:p>
          <a:endParaRPr lang="en-US"/>
        </a:p>
      </dgm:t>
    </dgm:pt>
    <dgm:pt modelId="{E2D85D6B-5617-4D44-8827-4F6C0C69EEDE}" type="pres">
      <dgm:prSet presAssocID="{0EBC9609-17A1-48D1-945D-D04FD469F714}" presName="arrow" presStyleLbl="node1" presStyleIdx="0" presStyleCnt="2" custScaleY="100742" custRadScaleRad="84987" custRadScaleInc="1068">
        <dgm:presLayoutVars>
          <dgm:bulletEnabled val="1"/>
        </dgm:presLayoutVars>
      </dgm:prSet>
      <dgm:spPr/>
      <dgm:t>
        <a:bodyPr/>
        <a:lstStyle/>
        <a:p>
          <a:endParaRPr lang="en-US"/>
        </a:p>
      </dgm:t>
    </dgm:pt>
    <dgm:pt modelId="{DFAB94E8-22E5-4306-AA98-84EB88C30616}" type="pres">
      <dgm:prSet presAssocID="{152E8C3F-21D9-4A0F-A44A-3D1620715E89}" presName="arrow" presStyleLbl="node1" presStyleIdx="1" presStyleCnt="2" custScaleX="101415" custScaleY="100835" custRadScaleRad="70535" custRadScaleInc="1913">
        <dgm:presLayoutVars>
          <dgm:bulletEnabled val="1"/>
        </dgm:presLayoutVars>
      </dgm:prSet>
      <dgm:spPr/>
      <dgm:t>
        <a:bodyPr/>
        <a:lstStyle/>
        <a:p>
          <a:endParaRPr lang="en-US"/>
        </a:p>
      </dgm:t>
    </dgm:pt>
  </dgm:ptLst>
  <dgm:cxnLst>
    <dgm:cxn modelId="{9444EAF3-8C63-4CCD-BE72-75397E8B6161}" type="presOf" srcId="{152E8C3F-21D9-4A0F-A44A-3D1620715E89}" destId="{DFAB94E8-22E5-4306-AA98-84EB88C30616}" srcOrd="0" destOrd="0" presId="urn:microsoft.com/office/officeart/2005/8/layout/arrow5"/>
    <dgm:cxn modelId="{026B507B-4EE7-4ED6-A5F4-D394D56F422A}" srcId="{3C37116D-119F-4E8A-9DF0-8A8352C8FB1A}" destId="{0EBC9609-17A1-48D1-945D-D04FD469F714}" srcOrd="0" destOrd="0" parTransId="{467B377C-1D9C-466D-B888-A9D0EAEAAE13}" sibTransId="{D27BCA48-C6F7-43C0-BDFA-121C6CD92EE9}"/>
    <dgm:cxn modelId="{1D0931DE-1E98-4C0C-A14F-38E382D1E87B}" type="presOf" srcId="{0EBC9609-17A1-48D1-945D-D04FD469F714}" destId="{E2D85D6B-5617-4D44-8827-4F6C0C69EEDE}" srcOrd="0" destOrd="0" presId="urn:microsoft.com/office/officeart/2005/8/layout/arrow5"/>
    <dgm:cxn modelId="{7B5F7C2B-4EFF-47FF-9DC1-32B5F49686D5}" srcId="{3C37116D-119F-4E8A-9DF0-8A8352C8FB1A}" destId="{152E8C3F-21D9-4A0F-A44A-3D1620715E89}" srcOrd="1" destOrd="0" parTransId="{548AD8A2-00F3-4E1B-A4BA-B8BA4AA55A46}" sibTransId="{1847C3D0-9942-44E8-BE6F-C80D252A545D}"/>
    <dgm:cxn modelId="{3A7D0B19-97E5-497A-B1F5-F84974EA3585}" type="presOf" srcId="{3C37116D-119F-4E8A-9DF0-8A8352C8FB1A}" destId="{3141DD3A-F329-40C9-B6DB-F29BE5D270A6}" srcOrd="0" destOrd="0" presId="urn:microsoft.com/office/officeart/2005/8/layout/arrow5"/>
    <dgm:cxn modelId="{9EE05E5C-B17F-44FE-8B4C-AF7CE09482E6}" type="presParOf" srcId="{3141DD3A-F329-40C9-B6DB-F29BE5D270A6}" destId="{E2D85D6B-5617-4D44-8827-4F6C0C69EEDE}" srcOrd="0" destOrd="0" presId="urn:microsoft.com/office/officeart/2005/8/layout/arrow5"/>
    <dgm:cxn modelId="{A5B4F286-B123-4F70-9C05-5625CD5BF68D}" type="presParOf" srcId="{3141DD3A-F329-40C9-B6DB-F29BE5D270A6}" destId="{DFAB94E8-22E5-4306-AA98-84EB88C30616}"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79E35C-6C95-4430-8A45-355657FA77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B4582CF-17AC-464B-8DA6-5FB47C6E9AC3}">
      <dgm:prSet phldrT="[Text]" custT="1"/>
      <dgm:spPr>
        <a:solidFill>
          <a:srgbClr val="00B050"/>
        </a:solidFill>
      </dgm:spPr>
      <dgm:t>
        <a:bodyPr/>
        <a:lstStyle/>
        <a:p>
          <a:r>
            <a:rPr lang="bn-BD" sz="3200" dirty="0" smtClean="0">
              <a:latin typeface="NikoshBAN" panose="02000000000000000000" pitchFamily="2" charset="0"/>
              <a:cs typeface="NikoshBAN" panose="02000000000000000000" pitchFamily="2" charset="0"/>
            </a:rPr>
            <a:t>১। আইন প্রণায়ন</a:t>
          </a:r>
        </a:p>
        <a:p>
          <a:r>
            <a:rPr lang="bn-BD" sz="3200" dirty="0" smtClean="0">
              <a:latin typeface="NikoshBAN" panose="02000000000000000000" pitchFamily="2" charset="0"/>
              <a:cs typeface="NikoshBAN" panose="02000000000000000000" pitchFamily="2" charset="0"/>
            </a:rPr>
            <a:t>সংক্রান্ত কাজ।</a:t>
          </a:r>
          <a:endParaRPr lang="en-US" sz="3200" dirty="0">
            <a:latin typeface="NikoshBAN" panose="02000000000000000000" pitchFamily="2" charset="0"/>
            <a:cs typeface="NikoshBAN" panose="02000000000000000000" pitchFamily="2" charset="0"/>
          </a:endParaRPr>
        </a:p>
      </dgm:t>
    </dgm:pt>
    <dgm:pt modelId="{C6F38245-7FF3-4D51-8046-7C262C8411F6}" type="parTrans" cxnId="{EAF0AEF0-062C-4D03-85D1-24EDDD299649}">
      <dgm:prSet/>
      <dgm:spPr/>
      <dgm:t>
        <a:bodyPr/>
        <a:lstStyle/>
        <a:p>
          <a:endParaRPr lang="en-US"/>
        </a:p>
      </dgm:t>
    </dgm:pt>
    <dgm:pt modelId="{97C625DB-CC81-4E90-BB0E-0FB9CBC632B0}" type="sibTrans" cxnId="{EAF0AEF0-062C-4D03-85D1-24EDDD299649}">
      <dgm:prSet/>
      <dgm:spPr/>
      <dgm:t>
        <a:bodyPr/>
        <a:lstStyle/>
        <a:p>
          <a:endParaRPr lang="en-US"/>
        </a:p>
      </dgm:t>
    </dgm:pt>
    <dgm:pt modelId="{B0269D9F-67C9-45A6-BEAA-69552F6338AB}">
      <dgm:prSet phldrT="[Text]" custT="1"/>
      <dgm:spPr>
        <a:solidFill>
          <a:schemeClr val="bg2">
            <a:lumMod val="10000"/>
          </a:schemeClr>
        </a:solidFill>
      </dgm:spPr>
      <dgm:t>
        <a:bodyPr/>
        <a:lstStyle/>
        <a:p>
          <a:r>
            <a:rPr lang="bn-BD" sz="3200" dirty="0" smtClean="0">
              <a:solidFill>
                <a:srgbClr val="FFC000"/>
              </a:solidFill>
              <a:latin typeface="NikoshBAN" panose="02000000000000000000" pitchFamily="2" charset="0"/>
              <a:cs typeface="NikoshBAN" panose="02000000000000000000" pitchFamily="2" charset="0"/>
            </a:rPr>
            <a:t>২। </a:t>
          </a:r>
          <a:r>
            <a:rPr lang="bn-IN" sz="3200" dirty="0" smtClean="0">
              <a:solidFill>
                <a:srgbClr val="FFC000"/>
              </a:solidFill>
              <a:latin typeface="NikoshBAN" panose="02000000000000000000" pitchFamily="2" charset="0"/>
              <a:cs typeface="NikoshBAN" panose="02000000000000000000" pitchFamily="2" charset="0"/>
            </a:rPr>
            <a:t>অর্থ</a:t>
          </a:r>
          <a:r>
            <a:rPr lang="bn-BD" sz="3200" dirty="0" smtClean="0">
              <a:solidFill>
                <a:srgbClr val="FFC000"/>
              </a:solidFill>
              <a:latin typeface="NikoshBAN" panose="02000000000000000000" pitchFamily="2" charset="0"/>
              <a:cs typeface="NikoshBAN" panose="02000000000000000000" pitchFamily="2" charset="0"/>
            </a:rPr>
            <a:t> সংক্রান্ত কাজ।</a:t>
          </a:r>
          <a:endParaRPr lang="en-US" sz="3200" dirty="0">
            <a:solidFill>
              <a:srgbClr val="FFC000"/>
            </a:solidFill>
            <a:latin typeface="NikoshBAN" panose="02000000000000000000" pitchFamily="2" charset="0"/>
            <a:cs typeface="NikoshBAN" panose="02000000000000000000" pitchFamily="2" charset="0"/>
          </a:endParaRPr>
        </a:p>
      </dgm:t>
    </dgm:pt>
    <dgm:pt modelId="{97C836C1-AD96-4656-9FAB-E7CAC4264AEA}" type="parTrans" cxnId="{D6E519AD-8C37-4BC8-BED8-A70354E87B1C}">
      <dgm:prSet/>
      <dgm:spPr/>
      <dgm:t>
        <a:bodyPr/>
        <a:lstStyle/>
        <a:p>
          <a:endParaRPr lang="en-US"/>
        </a:p>
      </dgm:t>
    </dgm:pt>
    <dgm:pt modelId="{D2C33A24-8636-4573-82B1-E21ACAC9C3E6}" type="sibTrans" cxnId="{D6E519AD-8C37-4BC8-BED8-A70354E87B1C}">
      <dgm:prSet/>
      <dgm:spPr/>
      <dgm:t>
        <a:bodyPr/>
        <a:lstStyle/>
        <a:p>
          <a:endParaRPr lang="en-US"/>
        </a:p>
      </dgm:t>
    </dgm:pt>
    <dgm:pt modelId="{01DFCD0D-5228-44DD-AB91-2C18DFE2110B}">
      <dgm:prSet phldrT="[Text]" custT="1"/>
      <dgm:spPr>
        <a:solidFill>
          <a:srgbClr val="FFFF00"/>
        </a:solidFill>
      </dgm:spPr>
      <dgm:t>
        <a:bodyPr/>
        <a:lstStyle/>
        <a:p>
          <a:r>
            <a:rPr lang="bn-BD" sz="3200" dirty="0" smtClean="0">
              <a:solidFill>
                <a:schemeClr val="accent5">
                  <a:lumMod val="75000"/>
                </a:schemeClr>
              </a:solidFill>
              <a:latin typeface="NikoshBAN" panose="02000000000000000000" pitchFamily="2" charset="0"/>
              <a:cs typeface="NikoshBAN" panose="02000000000000000000" pitchFamily="2" charset="0"/>
            </a:rPr>
            <a:t>৩। শাসন সংক্রান্ত কাজ।</a:t>
          </a:r>
          <a:endParaRPr lang="en-US" sz="3200" dirty="0">
            <a:solidFill>
              <a:schemeClr val="accent5">
                <a:lumMod val="75000"/>
              </a:schemeClr>
            </a:solidFill>
            <a:latin typeface="NikoshBAN" panose="02000000000000000000" pitchFamily="2" charset="0"/>
            <a:cs typeface="NikoshBAN" panose="02000000000000000000" pitchFamily="2" charset="0"/>
          </a:endParaRPr>
        </a:p>
      </dgm:t>
    </dgm:pt>
    <dgm:pt modelId="{17EB8E14-53C6-460B-BB46-0233CF692D56}" type="parTrans" cxnId="{01A10C12-67FD-453C-9177-32E1E5969527}">
      <dgm:prSet/>
      <dgm:spPr/>
      <dgm:t>
        <a:bodyPr/>
        <a:lstStyle/>
        <a:p>
          <a:endParaRPr lang="en-US"/>
        </a:p>
      </dgm:t>
    </dgm:pt>
    <dgm:pt modelId="{D5541337-E729-4427-94D3-D133C70CBE8E}" type="sibTrans" cxnId="{01A10C12-67FD-453C-9177-32E1E5969527}">
      <dgm:prSet/>
      <dgm:spPr/>
      <dgm:t>
        <a:bodyPr/>
        <a:lstStyle/>
        <a:p>
          <a:endParaRPr lang="en-US"/>
        </a:p>
      </dgm:t>
    </dgm:pt>
    <dgm:pt modelId="{1F681A57-7D76-4593-ADF7-766C6175F71E}">
      <dgm:prSet phldrT="[Text]" custT="1"/>
      <dgm:spPr>
        <a:solidFill>
          <a:srgbClr val="C00000"/>
        </a:solidFill>
      </dgm:spPr>
      <dgm:t>
        <a:bodyPr/>
        <a:lstStyle/>
        <a:p>
          <a:r>
            <a:rPr lang="bn-BD" sz="3200" dirty="0" smtClean="0">
              <a:solidFill>
                <a:schemeClr val="bg2">
                  <a:lumMod val="10000"/>
                </a:schemeClr>
              </a:solidFill>
              <a:latin typeface="NikoshBAN" panose="02000000000000000000" pitchFamily="2" charset="0"/>
              <a:cs typeface="NikoshBAN" panose="02000000000000000000" pitchFamily="2" charset="0"/>
            </a:rPr>
            <a:t>৪। সংবিধান সংশোধন</a:t>
          </a:r>
        </a:p>
        <a:p>
          <a:r>
            <a:rPr lang="bn-BD" sz="3200" dirty="0" smtClean="0">
              <a:solidFill>
                <a:schemeClr val="bg2">
                  <a:lumMod val="10000"/>
                </a:schemeClr>
              </a:solidFill>
              <a:latin typeface="NikoshBAN" panose="02000000000000000000" pitchFamily="2" charset="0"/>
              <a:cs typeface="NikoshBAN" panose="02000000000000000000" pitchFamily="2" charset="0"/>
            </a:rPr>
            <a:t>সংক্রান্ত কাজ।</a:t>
          </a:r>
          <a:endParaRPr lang="en-US" sz="3200" dirty="0">
            <a:solidFill>
              <a:schemeClr val="bg2">
                <a:lumMod val="10000"/>
              </a:schemeClr>
            </a:solidFill>
            <a:latin typeface="NikoshBAN" panose="02000000000000000000" pitchFamily="2" charset="0"/>
            <a:cs typeface="NikoshBAN" panose="02000000000000000000" pitchFamily="2" charset="0"/>
          </a:endParaRPr>
        </a:p>
      </dgm:t>
    </dgm:pt>
    <dgm:pt modelId="{0871829E-420E-4CF4-984F-B18DDDDE49DD}" type="parTrans" cxnId="{60ADA70F-69E6-4DFF-8E5C-87AC7CCECC29}">
      <dgm:prSet/>
      <dgm:spPr/>
      <dgm:t>
        <a:bodyPr/>
        <a:lstStyle/>
        <a:p>
          <a:endParaRPr lang="en-US"/>
        </a:p>
      </dgm:t>
    </dgm:pt>
    <dgm:pt modelId="{3E506F78-3A0B-460E-9309-06AC5BDA15A8}" type="sibTrans" cxnId="{60ADA70F-69E6-4DFF-8E5C-87AC7CCECC29}">
      <dgm:prSet/>
      <dgm:spPr/>
      <dgm:t>
        <a:bodyPr/>
        <a:lstStyle/>
        <a:p>
          <a:endParaRPr lang="en-US"/>
        </a:p>
      </dgm:t>
    </dgm:pt>
    <dgm:pt modelId="{6AE29879-72C3-4549-A273-1AA3FA8C9686}">
      <dgm:prSet phldrT="[Text]" custT="1"/>
      <dgm:spPr>
        <a:solidFill>
          <a:srgbClr val="002060"/>
        </a:solidFill>
      </dgm:spPr>
      <dgm:t>
        <a:bodyPr/>
        <a:lstStyle/>
        <a:p>
          <a:r>
            <a:rPr lang="bn-BD" sz="3200" dirty="0" smtClean="0">
              <a:solidFill>
                <a:srgbClr val="00B0F0"/>
              </a:solidFill>
              <a:latin typeface="NikoshBAN" panose="02000000000000000000" pitchFamily="2" charset="0"/>
              <a:cs typeface="NikoshBAN" panose="02000000000000000000" pitchFamily="2" charset="0"/>
            </a:rPr>
            <a:t>৫। নির্বাচন সংক্রান্ত</a:t>
          </a:r>
        </a:p>
        <a:p>
          <a:r>
            <a:rPr lang="bn-BD" sz="3200" dirty="0" smtClean="0">
              <a:solidFill>
                <a:srgbClr val="00B0F0"/>
              </a:solidFill>
              <a:latin typeface="NikoshBAN" panose="02000000000000000000" pitchFamily="2" charset="0"/>
              <a:cs typeface="NikoshBAN" panose="02000000000000000000" pitchFamily="2" charset="0"/>
            </a:rPr>
            <a:t>কাজ।</a:t>
          </a:r>
          <a:endParaRPr lang="en-US" sz="3200" dirty="0">
            <a:solidFill>
              <a:srgbClr val="00B0F0"/>
            </a:solidFill>
            <a:latin typeface="NikoshBAN" panose="02000000000000000000" pitchFamily="2" charset="0"/>
            <a:cs typeface="NikoshBAN" panose="02000000000000000000" pitchFamily="2" charset="0"/>
          </a:endParaRPr>
        </a:p>
      </dgm:t>
    </dgm:pt>
    <dgm:pt modelId="{57FB1F2E-928A-4BAD-AF29-08E00500A2C9}" type="parTrans" cxnId="{4FDB86A2-CD9F-4DAC-A3D8-4984419B18B3}">
      <dgm:prSet/>
      <dgm:spPr/>
      <dgm:t>
        <a:bodyPr/>
        <a:lstStyle/>
        <a:p>
          <a:endParaRPr lang="en-US"/>
        </a:p>
      </dgm:t>
    </dgm:pt>
    <dgm:pt modelId="{D259E4F0-E120-4658-9FBC-7B679A9FB4AE}" type="sibTrans" cxnId="{4FDB86A2-CD9F-4DAC-A3D8-4984419B18B3}">
      <dgm:prSet/>
      <dgm:spPr/>
      <dgm:t>
        <a:bodyPr/>
        <a:lstStyle/>
        <a:p>
          <a:endParaRPr lang="en-US"/>
        </a:p>
      </dgm:t>
    </dgm:pt>
    <dgm:pt modelId="{75681057-FE43-42A2-81BE-5499DD113712}" type="pres">
      <dgm:prSet presAssocID="{5579E35C-6C95-4430-8A45-355657FA7751}" presName="diagram" presStyleCnt="0">
        <dgm:presLayoutVars>
          <dgm:dir/>
          <dgm:resizeHandles val="exact"/>
        </dgm:presLayoutVars>
      </dgm:prSet>
      <dgm:spPr/>
      <dgm:t>
        <a:bodyPr/>
        <a:lstStyle/>
        <a:p>
          <a:endParaRPr lang="en-US"/>
        </a:p>
      </dgm:t>
    </dgm:pt>
    <dgm:pt modelId="{2C362E17-A393-489A-969C-446E1088D762}" type="pres">
      <dgm:prSet presAssocID="{DB4582CF-17AC-464B-8DA6-5FB47C6E9AC3}" presName="node" presStyleLbl="node1" presStyleIdx="0" presStyleCnt="5">
        <dgm:presLayoutVars>
          <dgm:bulletEnabled val="1"/>
        </dgm:presLayoutVars>
      </dgm:prSet>
      <dgm:spPr/>
      <dgm:t>
        <a:bodyPr/>
        <a:lstStyle/>
        <a:p>
          <a:endParaRPr lang="en-US"/>
        </a:p>
      </dgm:t>
    </dgm:pt>
    <dgm:pt modelId="{5186EB10-68C3-4784-97B7-8A6127D36023}" type="pres">
      <dgm:prSet presAssocID="{97C625DB-CC81-4E90-BB0E-0FB9CBC632B0}" presName="sibTrans" presStyleCnt="0"/>
      <dgm:spPr/>
    </dgm:pt>
    <dgm:pt modelId="{32A381A0-D304-46C1-B6C3-21D8029797D9}" type="pres">
      <dgm:prSet presAssocID="{B0269D9F-67C9-45A6-BEAA-69552F6338AB}" presName="node" presStyleLbl="node1" presStyleIdx="1" presStyleCnt="5" custLinFactNeighborY="-75">
        <dgm:presLayoutVars>
          <dgm:bulletEnabled val="1"/>
        </dgm:presLayoutVars>
      </dgm:prSet>
      <dgm:spPr/>
      <dgm:t>
        <a:bodyPr/>
        <a:lstStyle/>
        <a:p>
          <a:endParaRPr lang="en-US"/>
        </a:p>
      </dgm:t>
    </dgm:pt>
    <dgm:pt modelId="{514204AB-BD9B-4A5B-9DBA-1715B5ABA743}" type="pres">
      <dgm:prSet presAssocID="{D2C33A24-8636-4573-82B1-E21ACAC9C3E6}" presName="sibTrans" presStyleCnt="0"/>
      <dgm:spPr/>
    </dgm:pt>
    <dgm:pt modelId="{CC431D95-78C4-4486-A1A5-C4B29A678A15}" type="pres">
      <dgm:prSet presAssocID="{01DFCD0D-5228-44DD-AB91-2C18DFE2110B}" presName="node" presStyleLbl="node1" presStyleIdx="2" presStyleCnt="5">
        <dgm:presLayoutVars>
          <dgm:bulletEnabled val="1"/>
        </dgm:presLayoutVars>
      </dgm:prSet>
      <dgm:spPr/>
      <dgm:t>
        <a:bodyPr/>
        <a:lstStyle/>
        <a:p>
          <a:endParaRPr lang="en-US"/>
        </a:p>
      </dgm:t>
    </dgm:pt>
    <dgm:pt modelId="{5331F0B6-C646-43DC-8E94-F0FED1937751}" type="pres">
      <dgm:prSet presAssocID="{D5541337-E729-4427-94D3-D133C70CBE8E}" presName="sibTrans" presStyleCnt="0"/>
      <dgm:spPr/>
    </dgm:pt>
    <dgm:pt modelId="{A6B2F09A-699D-47E2-848D-4C1368B0F1CE}" type="pres">
      <dgm:prSet presAssocID="{1F681A57-7D76-4593-ADF7-766C6175F71E}" presName="node" presStyleLbl="node1" presStyleIdx="3" presStyleCnt="5">
        <dgm:presLayoutVars>
          <dgm:bulletEnabled val="1"/>
        </dgm:presLayoutVars>
      </dgm:prSet>
      <dgm:spPr/>
      <dgm:t>
        <a:bodyPr/>
        <a:lstStyle/>
        <a:p>
          <a:endParaRPr lang="en-US"/>
        </a:p>
      </dgm:t>
    </dgm:pt>
    <dgm:pt modelId="{5C18A4B9-32B6-4D75-8D76-EE5F0BFABA9A}" type="pres">
      <dgm:prSet presAssocID="{3E506F78-3A0B-460E-9309-06AC5BDA15A8}" presName="sibTrans" presStyleCnt="0"/>
      <dgm:spPr/>
    </dgm:pt>
    <dgm:pt modelId="{77650B12-62F6-4721-BBEC-5AD5566A0574}" type="pres">
      <dgm:prSet presAssocID="{6AE29879-72C3-4549-A273-1AA3FA8C9686}" presName="node" presStyleLbl="node1" presStyleIdx="4" presStyleCnt="5" custLinFactNeighborY="727">
        <dgm:presLayoutVars>
          <dgm:bulletEnabled val="1"/>
        </dgm:presLayoutVars>
      </dgm:prSet>
      <dgm:spPr/>
      <dgm:t>
        <a:bodyPr/>
        <a:lstStyle/>
        <a:p>
          <a:endParaRPr lang="en-US"/>
        </a:p>
      </dgm:t>
    </dgm:pt>
  </dgm:ptLst>
  <dgm:cxnLst>
    <dgm:cxn modelId="{F3184C43-C427-4BA1-874F-29AF8E48DBC9}" type="presOf" srcId="{B0269D9F-67C9-45A6-BEAA-69552F6338AB}" destId="{32A381A0-D304-46C1-B6C3-21D8029797D9}" srcOrd="0" destOrd="0" presId="urn:microsoft.com/office/officeart/2005/8/layout/default"/>
    <dgm:cxn modelId="{4FDB86A2-CD9F-4DAC-A3D8-4984419B18B3}" srcId="{5579E35C-6C95-4430-8A45-355657FA7751}" destId="{6AE29879-72C3-4549-A273-1AA3FA8C9686}" srcOrd="4" destOrd="0" parTransId="{57FB1F2E-928A-4BAD-AF29-08E00500A2C9}" sibTransId="{D259E4F0-E120-4658-9FBC-7B679A9FB4AE}"/>
    <dgm:cxn modelId="{EAF0AEF0-062C-4D03-85D1-24EDDD299649}" srcId="{5579E35C-6C95-4430-8A45-355657FA7751}" destId="{DB4582CF-17AC-464B-8DA6-5FB47C6E9AC3}" srcOrd="0" destOrd="0" parTransId="{C6F38245-7FF3-4D51-8046-7C262C8411F6}" sibTransId="{97C625DB-CC81-4E90-BB0E-0FB9CBC632B0}"/>
    <dgm:cxn modelId="{D6E519AD-8C37-4BC8-BED8-A70354E87B1C}" srcId="{5579E35C-6C95-4430-8A45-355657FA7751}" destId="{B0269D9F-67C9-45A6-BEAA-69552F6338AB}" srcOrd="1" destOrd="0" parTransId="{97C836C1-AD96-4656-9FAB-E7CAC4264AEA}" sibTransId="{D2C33A24-8636-4573-82B1-E21ACAC9C3E6}"/>
    <dgm:cxn modelId="{03746CB7-F6E0-417B-B1A0-E3E52B1EBB0E}" type="presOf" srcId="{01DFCD0D-5228-44DD-AB91-2C18DFE2110B}" destId="{CC431D95-78C4-4486-A1A5-C4B29A678A15}" srcOrd="0" destOrd="0" presId="urn:microsoft.com/office/officeart/2005/8/layout/default"/>
    <dgm:cxn modelId="{4F365836-2FCB-471D-8E75-58E92F7417C0}" type="presOf" srcId="{5579E35C-6C95-4430-8A45-355657FA7751}" destId="{75681057-FE43-42A2-81BE-5499DD113712}" srcOrd="0" destOrd="0" presId="urn:microsoft.com/office/officeart/2005/8/layout/default"/>
    <dgm:cxn modelId="{CCFECD96-286A-4C21-9B71-7911ACA882F6}" type="presOf" srcId="{6AE29879-72C3-4549-A273-1AA3FA8C9686}" destId="{77650B12-62F6-4721-BBEC-5AD5566A0574}" srcOrd="0" destOrd="0" presId="urn:microsoft.com/office/officeart/2005/8/layout/default"/>
    <dgm:cxn modelId="{01A10C12-67FD-453C-9177-32E1E5969527}" srcId="{5579E35C-6C95-4430-8A45-355657FA7751}" destId="{01DFCD0D-5228-44DD-AB91-2C18DFE2110B}" srcOrd="2" destOrd="0" parTransId="{17EB8E14-53C6-460B-BB46-0233CF692D56}" sibTransId="{D5541337-E729-4427-94D3-D133C70CBE8E}"/>
    <dgm:cxn modelId="{A3CD5600-C6AB-4DEF-981B-B7194BB05FC5}" type="presOf" srcId="{DB4582CF-17AC-464B-8DA6-5FB47C6E9AC3}" destId="{2C362E17-A393-489A-969C-446E1088D762}" srcOrd="0" destOrd="0" presId="urn:microsoft.com/office/officeart/2005/8/layout/default"/>
    <dgm:cxn modelId="{60ADA70F-69E6-4DFF-8E5C-87AC7CCECC29}" srcId="{5579E35C-6C95-4430-8A45-355657FA7751}" destId="{1F681A57-7D76-4593-ADF7-766C6175F71E}" srcOrd="3" destOrd="0" parTransId="{0871829E-420E-4CF4-984F-B18DDDDE49DD}" sibTransId="{3E506F78-3A0B-460E-9309-06AC5BDA15A8}"/>
    <dgm:cxn modelId="{B285503E-887C-4D69-95F6-B9FD6811E18B}" type="presOf" srcId="{1F681A57-7D76-4593-ADF7-766C6175F71E}" destId="{A6B2F09A-699D-47E2-848D-4C1368B0F1CE}" srcOrd="0" destOrd="0" presId="urn:microsoft.com/office/officeart/2005/8/layout/default"/>
    <dgm:cxn modelId="{62A4F62F-F5DF-4B23-90C5-8022C18205E9}" type="presParOf" srcId="{75681057-FE43-42A2-81BE-5499DD113712}" destId="{2C362E17-A393-489A-969C-446E1088D762}" srcOrd="0" destOrd="0" presId="urn:microsoft.com/office/officeart/2005/8/layout/default"/>
    <dgm:cxn modelId="{D5F5E6C2-006E-467B-BD86-EB431B832076}" type="presParOf" srcId="{75681057-FE43-42A2-81BE-5499DD113712}" destId="{5186EB10-68C3-4784-97B7-8A6127D36023}" srcOrd="1" destOrd="0" presId="urn:microsoft.com/office/officeart/2005/8/layout/default"/>
    <dgm:cxn modelId="{B2D42FF7-C279-41F7-8DB5-737307AF0BE7}" type="presParOf" srcId="{75681057-FE43-42A2-81BE-5499DD113712}" destId="{32A381A0-D304-46C1-B6C3-21D8029797D9}" srcOrd="2" destOrd="0" presId="urn:microsoft.com/office/officeart/2005/8/layout/default"/>
    <dgm:cxn modelId="{BCC78DCC-C492-4D4E-93D0-B5D6266C4454}" type="presParOf" srcId="{75681057-FE43-42A2-81BE-5499DD113712}" destId="{514204AB-BD9B-4A5B-9DBA-1715B5ABA743}" srcOrd="3" destOrd="0" presId="urn:microsoft.com/office/officeart/2005/8/layout/default"/>
    <dgm:cxn modelId="{42A79A4A-E48B-4B3C-B728-118DD373172A}" type="presParOf" srcId="{75681057-FE43-42A2-81BE-5499DD113712}" destId="{CC431D95-78C4-4486-A1A5-C4B29A678A15}" srcOrd="4" destOrd="0" presId="urn:microsoft.com/office/officeart/2005/8/layout/default"/>
    <dgm:cxn modelId="{A70035AD-DF30-4262-83C9-86E990FA5F22}" type="presParOf" srcId="{75681057-FE43-42A2-81BE-5499DD113712}" destId="{5331F0B6-C646-43DC-8E94-F0FED1937751}" srcOrd="5" destOrd="0" presId="urn:microsoft.com/office/officeart/2005/8/layout/default"/>
    <dgm:cxn modelId="{64D7B55B-A61F-4BF5-A5C7-8E9152208B02}" type="presParOf" srcId="{75681057-FE43-42A2-81BE-5499DD113712}" destId="{A6B2F09A-699D-47E2-848D-4C1368B0F1CE}" srcOrd="6" destOrd="0" presId="urn:microsoft.com/office/officeart/2005/8/layout/default"/>
    <dgm:cxn modelId="{4C8A73A6-0B89-4B4E-9613-9E35F176BE97}" type="presParOf" srcId="{75681057-FE43-42A2-81BE-5499DD113712}" destId="{5C18A4B9-32B6-4D75-8D76-EE5F0BFABA9A}" srcOrd="7" destOrd="0" presId="urn:microsoft.com/office/officeart/2005/8/layout/default"/>
    <dgm:cxn modelId="{BB9A4CA5-97D9-48AB-97DE-617E81CF816D}" type="presParOf" srcId="{75681057-FE43-42A2-81BE-5499DD113712}" destId="{77650B12-62F6-4721-BBEC-5AD5566A057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85D6B-5617-4D44-8827-4F6C0C69EEDE}">
      <dsp:nvSpPr>
        <dsp:cNvPr id="0" name=""/>
        <dsp:cNvSpPr/>
      </dsp:nvSpPr>
      <dsp:spPr>
        <a:xfrm rot="16200000">
          <a:off x="484438" y="-20451"/>
          <a:ext cx="5512593" cy="5553497"/>
        </a:xfrm>
        <a:prstGeom prst="downArrow">
          <a:avLst>
            <a:gd name="adj1" fmla="val 50000"/>
            <a:gd name="adj2" fmla="val 35000"/>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solidFill>
                <a:srgbClr val="FF0000"/>
              </a:solidFill>
              <a:latin typeface="NikoshBAN" panose="02000000000000000000" pitchFamily="2" charset="0"/>
              <a:cs typeface="NikoshBAN" panose="02000000000000000000" pitchFamily="2" charset="0"/>
            </a:rPr>
            <a:t>১। </a:t>
          </a:r>
          <a:r>
            <a:rPr lang="en-US" sz="3600" kern="1200" dirty="0" err="1" smtClean="0">
              <a:solidFill>
                <a:srgbClr val="FF0000"/>
              </a:solidFill>
              <a:latin typeface="NikoshBAN" panose="02000000000000000000" pitchFamily="2" charset="0"/>
              <a:cs typeface="NikoshBAN" panose="02000000000000000000" pitchFamily="2" charset="0"/>
            </a:rPr>
            <a:t>এক</a:t>
          </a:r>
          <a:r>
            <a:rPr lang="en-US" sz="3600" kern="1200" dirty="0" smtClean="0">
              <a:solidFill>
                <a:srgbClr val="FF0000"/>
              </a:solidFill>
              <a:latin typeface="NikoshBAN" panose="02000000000000000000" pitchFamily="2" charset="0"/>
              <a:cs typeface="NikoshBAN" panose="02000000000000000000" pitchFamily="2" charset="0"/>
            </a:rPr>
            <a:t> </a:t>
          </a:r>
          <a:r>
            <a:rPr lang="en-US" sz="3600" kern="1200" dirty="0" err="1" smtClean="0">
              <a:solidFill>
                <a:srgbClr val="FF0000"/>
              </a:solidFill>
              <a:latin typeface="NikoshBAN" panose="02000000000000000000" pitchFamily="2" charset="0"/>
              <a:cs typeface="NikoshBAN" panose="02000000000000000000" pitchFamily="2" charset="0"/>
            </a:rPr>
            <a:t>কক্ষ</a:t>
          </a:r>
          <a:r>
            <a:rPr lang="en-US" sz="3600" kern="1200" dirty="0" smtClean="0">
              <a:solidFill>
                <a:srgbClr val="FF0000"/>
              </a:solidFill>
              <a:latin typeface="NikoshBAN" panose="02000000000000000000" pitchFamily="2" charset="0"/>
              <a:cs typeface="NikoshBAN" panose="02000000000000000000" pitchFamily="2" charset="0"/>
            </a:rPr>
            <a:t> </a:t>
          </a:r>
          <a:r>
            <a:rPr lang="en-US" sz="3600" kern="1200" dirty="0" err="1" smtClean="0">
              <a:solidFill>
                <a:srgbClr val="FF0000"/>
              </a:solidFill>
              <a:latin typeface="NikoshBAN" panose="02000000000000000000" pitchFamily="2" charset="0"/>
              <a:cs typeface="NikoshBAN" panose="02000000000000000000" pitchFamily="2" charset="0"/>
            </a:rPr>
            <a:t>বিশিষ্ট্যঃ</a:t>
          </a:r>
          <a:r>
            <a:rPr lang="en-US" sz="3600" kern="1200" dirty="0" smtClean="0">
              <a:solidFill>
                <a:srgbClr val="FF0000"/>
              </a:solidFill>
              <a:latin typeface="NikoshBAN" panose="02000000000000000000" pitchFamily="2" charset="0"/>
              <a:cs typeface="NikoshBAN" panose="02000000000000000000" pitchFamily="2" charset="0"/>
            </a:rPr>
            <a:t>-</a:t>
          </a:r>
        </a:p>
        <a:p>
          <a:pPr lvl="0" algn="ctr" defTabSz="1600200">
            <a:lnSpc>
              <a:spcPct val="90000"/>
            </a:lnSpc>
            <a:spcBef>
              <a:spcPct val="0"/>
            </a:spcBef>
            <a:spcAft>
              <a:spcPct val="35000"/>
            </a:spcAft>
          </a:pPr>
          <a:r>
            <a:rPr lang="en-US" sz="3600" kern="1200" dirty="0" err="1" smtClean="0">
              <a:solidFill>
                <a:srgbClr val="FF0000"/>
              </a:solidFill>
              <a:latin typeface="NikoshBAN" panose="02000000000000000000" pitchFamily="2" charset="0"/>
              <a:cs typeface="NikoshBAN" panose="02000000000000000000" pitchFamily="2" charset="0"/>
            </a:rPr>
            <a:t>এর</a:t>
          </a:r>
          <a:r>
            <a:rPr lang="en-US" sz="3600" kern="1200" dirty="0" smtClean="0">
              <a:solidFill>
                <a:srgbClr val="FF0000"/>
              </a:solidFill>
              <a:latin typeface="NikoshBAN" panose="02000000000000000000" pitchFamily="2" charset="0"/>
              <a:cs typeface="NikoshBAN" panose="02000000000000000000" pitchFamily="2" charset="0"/>
            </a:rPr>
            <a:t> </a:t>
          </a:r>
          <a:r>
            <a:rPr lang="en-US" sz="3600" kern="1200" dirty="0" err="1" smtClean="0">
              <a:solidFill>
                <a:srgbClr val="FF0000"/>
              </a:solidFill>
              <a:latin typeface="NikoshBAN" panose="02000000000000000000" pitchFamily="2" charset="0"/>
              <a:cs typeface="NikoshBAN" panose="02000000000000000000" pitchFamily="2" charset="0"/>
            </a:rPr>
            <a:t>সদস্যগন</a:t>
          </a:r>
          <a:r>
            <a:rPr lang="en-US" sz="3600" kern="1200" dirty="0" smtClean="0">
              <a:solidFill>
                <a:srgbClr val="FF0000"/>
              </a:solidFill>
              <a:latin typeface="NikoshBAN" panose="02000000000000000000" pitchFamily="2" charset="0"/>
              <a:cs typeface="NikoshBAN" panose="02000000000000000000" pitchFamily="2" charset="0"/>
            </a:rPr>
            <a:t> </a:t>
          </a:r>
          <a:r>
            <a:rPr lang="en-US" sz="3600" kern="1200" dirty="0" err="1" smtClean="0">
              <a:solidFill>
                <a:srgbClr val="FF0000"/>
              </a:solidFill>
              <a:latin typeface="NikoshBAN" panose="02000000000000000000" pitchFamily="2" charset="0"/>
              <a:cs typeface="NikoshBAN" panose="02000000000000000000" pitchFamily="2" charset="0"/>
            </a:rPr>
            <a:t>নির্বাচিত</a:t>
          </a:r>
          <a:r>
            <a:rPr lang="en-US" sz="3600" kern="1200" dirty="0" smtClean="0">
              <a:solidFill>
                <a:srgbClr val="FF0000"/>
              </a:solidFill>
              <a:latin typeface="NikoshBAN" panose="02000000000000000000" pitchFamily="2" charset="0"/>
              <a:cs typeface="NikoshBAN" panose="02000000000000000000" pitchFamily="2" charset="0"/>
            </a:rPr>
            <a:t>,</a:t>
          </a:r>
        </a:p>
      </dsp:txBody>
      <dsp:txXfrm rot="5400000">
        <a:off x="463986" y="1378149"/>
        <a:ext cx="4588793" cy="2756297"/>
      </dsp:txXfrm>
    </dsp:sp>
    <dsp:sp modelId="{DFAB94E8-22E5-4306-AA98-84EB88C30616}">
      <dsp:nvSpPr>
        <dsp:cNvPr id="0" name=""/>
        <dsp:cNvSpPr/>
      </dsp:nvSpPr>
      <dsp:spPr>
        <a:xfrm rot="5400000">
          <a:off x="5631818" y="247"/>
          <a:ext cx="5590596" cy="5558623"/>
        </a:xfrm>
        <a:prstGeom prst="downArrow">
          <a:avLst>
            <a:gd name="adj1" fmla="val 50000"/>
            <a:gd name="adj2" fmla="val 35000"/>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solidFill>
                <a:srgbClr val="FF0000"/>
              </a:solidFill>
              <a:latin typeface="NikoshBAN" panose="02000000000000000000" pitchFamily="2" charset="0"/>
              <a:cs typeface="NikoshBAN" panose="02000000000000000000" pitchFamily="2" charset="0"/>
            </a:rPr>
            <a:t>২। </a:t>
          </a:r>
          <a:r>
            <a:rPr lang="en-US" sz="3200" kern="1200" dirty="0" err="1" smtClean="0">
              <a:solidFill>
                <a:srgbClr val="FF0000"/>
              </a:solidFill>
              <a:latin typeface="NikoshBAN" panose="02000000000000000000" pitchFamily="2" charset="0"/>
              <a:cs typeface="NikoshBAN" panose="02000000000000000000" pitchFamily="2" charset="0"/>
            </a:rPr>
            <a:t>দ্বি-কক্ষ</a:t>
          </a:r>
          <a:r>
            <a:rPr lang="en-US" sz="3200" kern="1200" dirty="0" smtClean="0">
              <a:solidFill>
                <a:srgbClr val="FF0000"/>
              </a:solidFill>
              <a:latin typeface="NikoshBAN" panose="02000000000000000000" pitchFamily="2" charset="0"/>
              <a:cs typeface="NikoshBAN" panose="02000000000000000000" pitchFamily="2" charset="0"/>
            </a:rPr>
            <a:t> </a:t>
          </a:r>
          <a:r>
            <a:rPr lang="en-US" sz="3200" kern="1200" dirty="0" err="1" smtClean="0">
              <a:solidFill>
                <a:srgbClr val="FF0000"/>
              </a:solidFill>
              <a:latin typeface="NikoshBAN" panose="02000000000000000000" pitchFamily="2" charset="0"/>
              <a:cs typeface="NikoshBAN" panose="02000000000000000000" pitchFamily="2" charset="0"/>
            </a:rPr>
            <a:t>বিশিষ্ট্য</a:t>
          </a:r>
          <a:r>
            <a:rPr lang="en-US" sz="3200" kern="1200" dirty="0" smtClean="0">
              <a:solidFill>
                <a:srgbClr val="FF0000"/>
              </a:solidFill>
              <a:latin typeface="NikoshBAN" panose="02000000000000000000" pitchFamily="2" charset="0"/>
              <a:cs typeface="NikoshBAN" panose="02000000000000000000" pitchFamily="2" charset="0"/>
            </a:rPr>
            <a:t>,</a:t>
          </a:r>
        </a:p>
        <a:p>
          <a:pPr lvl="0" algn="ctr" defTabSz="1422400">
            <a:lnSpc>
              <a:spcPct val="90000"/>
            </a:lnSpc>
            <a:spcBef>
              <a:spcPct val="0"/>
            </a:spcBef>
            <a:spcAft>
              <a:spcPct val="35000"/>
            </a:spcAft>
          </a:pPr>
          <a:r>
            <a:rPr lang="en-US" sz="3200" kern="1200" dirty="0" err="1" smtClean="0">
              <a:solidFill>
                <a:srgbClr val="FF0000"/>
              </a:solidFill>
              <a:latin typeface="NikoshBAN" panose="02000000000000000000" pitchFamily="2" charset="0"/>
              <a:cs typeface="NikoshBAN" panose="02000000000000000000" pitchFamily="2" charset="0"/>
            </a:rPr>
            <a:t>ক,নিন্ম</a:t>
          </a:r>
          <a:r>
            <a:rPr lang="en-US" sz="3200" kern="1200" dirty="0" smtClean="0">
              <a:solidFill>
                <a:srgbClr val="FF0000"/>
              </a:solidFill>
              <a:latin typeface="NikoshBAN" panose="02000000000000000000" pitchFamily="2" charset="0"/>
              <a:cs typeface="NikoshBAN" panose="02000000000000000000" pitchFamily="2" charset="0"/>
            </a:rPr>
            <a:t> </a:t>
          </a:r>
          <a:r>
            <a:rPr lang="en-US" sz="3200" kern="1200" dirty="0" err="1" smtClean="0">
              <a:solidFill>
                <a:srgbClr val="FF0000"/>
              </a:solidFill>
              <a:latin typeface="NikoshBAN" panose="02000000000000000000" pitchFamily="2" charset="0"/>
              <a:cs typeface="NikoshBAN" panose="02000000000000000000" pitchFamily="2" charset="0"/>
            </a:rPr>
            <a:t>কক্ষঃ</a:t>
          </a:r>
          <a:r>
            <a:rPr lang="en-US" sz="3200" kern="1200" dirty="0" smtClean="0">
              <a:solidFill>
                <a:srgbClr val="FF0000"/>
              </a:solidFill>
              <a:latin typeface="NikoshBAN" panose="02000000000000000000" pitchFamily="2" charset="0"/>
              <a:cs typeface="NikoshBAN" panose="02000000000000000000" pitchFamily="2" charset="0"/>
            </a:rPr>
            <a:t> </a:t>
          </a:r>
          <a:r>
            <a:rPr lang="en-US" sz="3200" kern="1200" dirty="0" err="1" smtClean="0">
              <a:solidFill>
                <a:srgbClr val="FF0000"/>
              </a:solidFill>
              <a:latin typeface="NikoshBAN" panose="02000000000000000000" pitchFamily="2" charset="0"/>
              <a:cs typeface="NikoshBAN" panose="02000000000000000000" pitchFamily="2" charset="0"/>
            </a:rPr>
            <a:t>সদস্যগন</a:t>
          </a:r>
          <a:r>
            <a:rPr lang="en-US" sz="3200" kern="1200" dirty="0" smtClean="0">
              <a:solidFill>
                <a:srgbClr val="FF0000"/>
              </a:solidFill>
              <a:latin typeface="NikoshBAN" panose="02000000000000000000" pitchFamily="2" charset="0"/>
              <a:cs typeface="NikoshBAN" panose="02000000000000000000" pitchFamily="2" charset="0"/>
            </a:rPr>
            <a:t> </a:t>
          </a:r>
          <a:r>
            <a:rPr lang="en-US" sz="3200" kern="1200" dirty="0" err="1" smtClean="0">
              <a:solidFill>
                <a:srgbClr val="FF0000"/>
              </a:solidFill>
              <a:latin typeface="NikoshBAN" panose="02000000000000000000" pitchFamily="2" charset="0"/>
              <a:cs typeface="NikoshBAN" panose="02000000000000000000" pitchFamily="2" charset="0"/>
            </a:rPr>
            <a:t>নির্বচিত</a:t>
          </a:r>
          <a:r>
            <a:rPr lang="en-US" sz="3200" kern="1200" dirty="0" smtClean="0">
              <a:solidFill>
                <a:srgbClr val="FF0000"/>
              </a:solidFill>
              <a:latin typeface="NikoshBAN" panose="02000000000000000000" pitchFamily="2" charset="0"/>
              <a:cs typeface="NikoshBAN" panose="02000000000000000000" pitchFamily="2" charset="0"/>
            </a:rPr>
            <a:t>,</a:t>
          </a:r>
        </a:p>
        <a:p>
          <a:pPr lvl="0" algn="ctr" defTabSz="1422400">
            <a:lnSpc>
              <a:spcPct val="90000"/>
            </a:lnSpc>
            <a:spcBef>
              <a:spcPct val="0"/>
            </a:spcBef>
            <a:spcAft>
              <a:spcPct val="35000"/>
            </a:spcAft>
          </a:pPr>
          <a:r>
            <a:rPr lang="en-US" sz="3200" kern="1200" dirty="0" err="1" smtClean="0">
              <a:solidFill>
                <a:srgbClr val="FF0000"/>
              </a:solidFill>
              <a:latin typeface="NikoshBAN" panose="02000000000000000000" pitchFamily="2" charset="0"/>
              <a:cs typeface="NikoshBAN" panose="02000000000000000000" pitchFamily="2" charset="0"/>
            </a:rPr>
            <a:t>খ,উচ্চ</a:t>
          </a:r>
          <a:r>
            <a:rPr lang="en-US" sz="3200" kern="1200" dirty="0" smtClean="0">
              <a:solidFill>
                <a:srgbClr val="FF0000"/>
              </a:solidFill>
              <a:latin typeface="NikoshBAN" panose="02000000000000000000" pitchFamily="2" charset="0"/>
              <a:cs typeface="NikoshBAN" panose="02000000000000000000" pitchFamily="2" charset="0"/>
            </a:rPr>
            <a:t> </a:t>
          </a:r>
          <a:r>
            <a:rPr lang="en-US" sz="3200" kern="1200" dirty="0" err="1" smtClean="0">
              <a:solidFill>
                <a:srgbClr val="FF0000"/>
              </a:solidFill>
              <a:latin typeface="NikoshBAN" panose="02000000000000000000" pitchFamily="2" charset="0"/>
              <a:cs typeface="NikoshBAN" panose="02000000000000000000" pitchFamily="2" charset="0"/>
            </a:rPr>
            <a:t>কক্ষঃ</a:t>
          </a:r>
          <a:r>
            <a:rPr lang="en-US" sz="3200" kern="1200" dirty="0" smtClean="0">
              <a:solidFill>
                <a:srgbClr val="FF0000"/>
              </a:solidFill>
              <a:latin typeface="NikoshBAN" panose="02000000000000000000" pitchFamily="2" charset="0"/>
              <a:cs typeface="NikoshBAN" panose="02000000000000000000" pitchFamily="2" charset="0"/>
            </a:rPr>
            <a:t> </a:t>
          </a:r>
          <a:r>
            <a:rPr lang="en-US" sz="3200" kern="1200" dirty="0" err="1" smtClean="0">
              <a:solidFill>
                <a:srgbClr val="FF0000"/>
              </a:solidFill>
              <a:latin typeface="NikoshBAN" panose="02000000000000000000" pitchFamily="2" charset="0"/>
              <a:cs typeface="NikoshBAN" panose="02000000000000000000" pitchFamily="2" charset="0"/>
            </a:rPr>
            <a:t>উত্তরাধিকার</a:t>
          </a:r>
          <a:r>
            <a:rPr lang="en-US" sz="3200" kern="1200" dirty="0" smtClean="0">
              <a:solidFill>
                <a:srgbClr val="FF0000"/>
              </a:solidFill>
              <a:latin typeface="NikoshBAN" panose="02000000000000000000" pitchFamily="2" charset="0"/>
              <a:cs typeface="NikoshBAN" panose="02000000000000000000" pitchFamily="2" charset="0"/>
            </a:rPr>
            <a:t> </a:t>
          </a:r>
          <a:r>
            <a:rPr lang="en-US" sz="3200" kern="1200" dirty="0" err="1" smtClean="0">
              <a:solidFill>
                <a:srgbClr val="FF0000"/>
              </a:solidFill>
              <a:latin typeface="NikoshBAN" panose="02000000000000000000" pitchFamily="2" charset="0"/>
              <a:cs typeface="NikoshBAN" panose="02000000000000000000" pitchFamily="2" charset="0"/>
            </a:rPr>
            <a:t>সূত্রে</a:t>
          </a:r>
          <a:r>
            <a:rPr lang="en-US" sz="3200" kern="1200" dirty="0" smtClean="0">
              <a:solidFill>
                <a:srgbClr val="FF0000"/>
              </a:solidFill>
              <a:latin typeface="NikoshBAN" panose="02000000000000000000" pitchFamily="2" charset="0"/>
              <a:cs typeface="NikoshBAN" panose="02000000000000000000" pitchFamily="2" charset="0"/>
            </a:rPr>
            <a:t>/</a:t>
          </a:r>
          <a:r>
            <a:rPr lang="en-US" sz="3200" kern="1200" dirty="0" err="1" smtClean="0">
              <a:solidFill>
                <a:srgbClr val="FF0000"/>
              </a:solidFill>
              <a:latin typeface="NikoshBAN" panose="02000000000000000000" pitchFamily="2" charset="0"/>
              <a:cs typeface="NikoshBAN" panose="02000000000000000000" pitchFamily="2" charset="0"/>
            </a:rPr>
            <a:t>মনোনয়েনের</a:t>
          </a:r>
          <a:r>
            <a:rPr lang="en-US" sz="3200" kern="1200" dirty="0" smtClean="0">
              <a:solidFill>
                <a:srgbClr val="FF0000"/>
              </a:solidFill>
              <a:latin typeface="NikoshBAN" panose="02000000000000000000" pitchFamily="2" charset="0"/>
              <a:cs typeface="NikoshBAN" panose="02000000000000000000" pitchFamily="2" charset="0"/>
            </a:rPr>
            <a:t> </a:t>
          </a:r>
          <a:r>
            <a:rPr lang="en-US" sz="3200" kern="1200" dirty="0" err="1" smtClean="0">
              <a:solidFill>
                <a:srgbClr val="FF0000"/>
              </a:solidFill>
              <a:latin typeface="NikoshBAN" panose="02000000000000000000" pitchFamily="2" charset="0"/>
              <a:cs typeface="NikoshBAN" panose="02000000000000000000" pitchFamily="2" charset="0"/>
            </a:rPr>
            <a:t>মাধ্যমে</a:t>
          </a:r>
          <a:r>
            <a:rPr lang="en-US" sz="3200" kern="1200" dirty="0" smtClean="0">
              <a:solidFill>
                <a:srgbClr val="FF0000"/>
              </a:solidFill>
              <a:latin typeface="NikoshBAN" panose="02000000000000000000" pitchFamily="2" charset="0"/>
              <a:cs typeface="NikoshBAN" panose="02000000000000000000" pitchFamily="2" charset="0"/>
            </a:rPr>
            <a:t> </a:t>
          </a:r>
          <a:r>
            <a:rPr lang="en-US" sz="3200" kern="1200" dirty="0" err="1" smtClean="0">
              <a:solidFill>
                <a:srgbClr val="FF0000"/>
              </a:solidFill>
              <a:latin typeface="NikoshBAN" panose="02000000000000000000" pitchFamily="2" charset="0"/>
              <a:cs typeface="NikoshBAN" panose="02000000000000000000" pitchFamily="2" charset="0"/>
            </a:rPr>
            <a:t>ওপ্রত্যক্ষ</a:t>
          </a:r>
          <a:r>
            <a:rPr lang="en-US" sz="3200" kern="1200" dirty="0" smtClean="0">
              <a:solidFill>
                <a:srgbClr val="FF0000"/>
              </a:solidFill>
              <a:latin typeface="NikoshBAN" panose="02000000000000000000" pitchFamily="2" charset="0"/>
              <a:cs typeface="NikoshBAN" panose="02000000000000000000" pitchFamily="2" charset="0"/>
            </a:rPr>
            <a:t>/</a:t>
          </a:r>
          <a:r>
            <a:rPr lang="en-US" sz="3200" kern="1200" dirty="0" err="1" smtClean="0">
              <a:solidFill>
                <a:srgbClr val="FF0000"/>
              </a:solidFill>
              <a:latin typeface="NikoshBAN" panose="02000000000000000000" pitchFamily="2" charset="0"/>
              <a:cs typeface="NikoshBAN" panose="02000000000000000000" pitchFamily="2" charset="0"/>
            </a:rPr>
            <a:t>পরোক্ষ</a:t>
          </a:r>
          <a:r>
            <a:rPr lang="en-US" sz="3200" kern="1200" dirty="0" smtClean="0">
              <a:solidFill>
                <a:srgbClr val="FF0000"/>
              </a:solidFill>
              <a:latin typeface="NikoshBAN" panose="02000000000000000000" pitchFamily="2" charset="0"/>
              <a:cs typeface="NikoshBAN" panose="02000000000000000000" pitchFamily="2" charset="0"/>
            </a:rPr>
            <a:t>,</a:t>
          </a:r>
          <a:endParaRPr lang="en-US" sz="3200" kern="1200" dirty="0">
            <a:solidFill>
              <a:srgbClr val="FF0000"/>
            </a:solidFill>
            <a:latin typeface="NikoshBAN" panose="02000000000000000000" pitchFamily="2" charset="0"/>
            <a:cs typeface="NikoshBAN" panose="02000000000000000000" pitchFamily="2" charset="0"/>
          </a:endParaRPr>
        </a:p>
      </dsp:txBody>
      <dsp:txXfrm rot="-5400000">
        <a:off x="6620564" y="1381910"/>
        <a:ext cx="4585864" cy="2795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62E17-A393-489A-969C-446E1088D762}">
      <dsp:nvSpPr>
        <dsp:cNvPr id="0" name=""/>
        <dsp:cNvSpPr/>
      </dsp:nvSpPr>
      <dsp:spPr>
        <a:xfrm>
          <a:off x="0" y="42525"/>
          <a:ext cx="3174999" cy="1904999"/>
        </a:xfrm>
        <a:prstGeom prst="rect">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BD" sz="3200" kern="1200" dirty="0" smtClean="0">
              <a:latin typeface="NikoshBAN" panose="02000000000000000000" pitchFamily="2" charset="0"/>
              <a:cs typeface="NikoshBAN" panose="02000000000000000000" pitchFamily="2" charset="0"/>
            </a:rPr>
            <a:t>১। আইন প্রণায়ন</a:t>
          </a:r>
        </a:p>
        <a:p>
          <a:pPr lvl="0" algn="ctr" defTabSz="1422400">
            <a:lnSpc>
              <a:spcPct val="90000"/>
            </a:lnSpc>
            <a:spcBef>
              <a:spcPct val="0"/>
            </a:spcBef>
            <a:spcAft>
              <a:spcPct val="35000"/>
            </a:spcAft>
          </a:pPr>
          <a:r>
            <a:rPr lang="bn-BD" sz="3200" kern="1200" dirty="0" smtClean="0">
              <a:latin typeface="NikoshBAN" panose="02000000000000000000" pitchFamily="2" charset="0"/>
              <a:cs typeface="NikoshBAN" panose="02000000000000000000" pitchFamily="2" charset="0"/>
            </a:rPr>
            <a:t>সংক্রান্ত কাজ।</a:t>
          </a:r>
          <a:endParaRPr lang="en-US" sz="3200" kern="1200" dirty="0">
            <a:latin typeface="NikoshBAN" panose="02000000000000000000" pitchFamily="2" charset="0"/>
            <a:cs typeface="NikoshBAN" panose="02000000000000000000" pitchFamily="2" charset="0"/>
          </a:endParaRPr>
        </a:p>
      </dsp:txBody>
      <dsp:txXfrm>
        <a:off x="0" y="42525"/>
        <a:ext cx="3174999" cy="1904999"/>
      </dsp:txXfrm>
    </dsp:sp>
    <dsp:sp modelId="{32A381A0-D304-46C1-B6C3-21D8029797D9}">
      <dsp:nvSpPr>
        <dsp:cNvPr id="0" name=""/>
        <dsp:cNvSpPr/>
      </dsp:nvSpPr>
      <dsp:spPr>
        <a:xfrm>
          <a:off x="3492500" y="41096"/>
          <a:ext cx="3174999" cy="1904999"/>
        </a:xfrm>
        <a:prstGeom prst="rect">
          <a:avLst/>
        </a:prstGeom>
        <a:solidFill>
          <a:schemeClr val="bg2">
            <a:lumMod val="1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BD" sz="3200" kern="1200" dirty="0" smtClean="0">
              <a:solidFill>
                <a:srgbClr val="FFC000"/>
              </a:solidFill>
              <a:latin typeface="NikoshBAN" panose="02000000000000000000" pitchFamily="2" charset="0"/>
              <a:cs typeface="NikoshBAN" panose="02000000000000000000" pitchFamily="2" charset="0"/>
            </a:rPr>
            <a:t>২। </a:t>
          </a:r>
          <a:r>
            <a:rPr lang="bn-IN" sz="3200" kern="1200" dirty="0" smtClean="0">
              <a:solidFill>
                <a:srgbClr val="FFC000"/>
              </a:solidFill>
              <a:latin typeface="NikoshBAN" panose="02000000000000000000" pitchFamily="2" charset="0"/>
              <a:cs typeface="NikoshBAN" panose="02000000000000000000" pitchFamily="2" charset="0"/>
            </a:rPr>
            <a:t>অর্থ</a:t>
          </a:r>
          <a:r>
            <a:rPr lang="bn-BD" sz="3200" kern="1200" dirty="0" smtClean="0">
              <a:solidFill>
                <a:srgbClr val="FFC000"/>
              </a:solidFill>
              <a:latin typeface="NikoshBAN" panose="02000000000000000000" pitchFamily="2" charset="0"/>
              <a:cs typeface="NikoshBAN" panose="02000000000000000000" pitchFamily="2" charset="0"/>
            </a:rPr>
            <a:t> সংক্রান্ত কাজ।</a:t>
          </a:r>
          <a:endParaRPr lang="en-US" sz="3200" kern="1200" dirty="0">
            <a:solidFill>
              <a:srgbClr val="FFC000"/>
            </a:solidFill>
            <a:latin typeface="NikoshBAN" panose="02000000000000000000" pitchFamily="2" charset="0"/>
            <a:cs typeface="NikoshBAN" panose="02000000000000000000" pitchFamily="2" charset="0"/>
          </a:endParaRPr>
        </a:p>
      </dsp:txBody>
      <dsp:txXfrm>
        <a:off x="3492500" y="41096"/>
        <a:ext cx="3174999" cy="1904999"/>
      </dsp:txXfrm>
    </dsp:sp>
    <dsp:sp modelId="{CC431D95-78C4-4486-A1A5-C4B29A678A15}">
      <dsp:nvSpPr>
        <dsp:cNvPr id="0" name=""/>
        <dsp:cNvSpPr/>
      </dsp:nvSpPr>
      <dsp:spPr>
        <a:xfrm>
          <a:off x="6985000" y="42525"/>
          <a:ext cx="3174999" cy="1904999"/>
        </a:xfrm>
        <a:prstGeom prst="rect">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BD" sz="3200" kern="1200" dirty="0" smtClean="0">
              <a:solidFill>
                <a:schemeClr val="accent5">
                  <a:lumMod val="75000"/>
                </a:schemeClr>
              </a:solidFill>
              <a:latin typeface="NikoshBAN" panose="02000000000000000000" pitchFamily="2" charset="0"/>
              <a:cs typeface="NikoshBAN" panose="02000000000000000000" pitchFamily="2" charset="0"/>
            </a:rPr>
            <a:t>৩। শাসন সংক্রান্ত কাজ।</a:t>
          </a:r>
          <a:endParaRPr lang="en-US" sz="3200" kern="1200" dirty="0">
            <a:solidFill>
              <a:schemeClr val="accent5">
                <a:lumMod val="75000"/>
              </a:schemeClr>
            </a:solidFill>
            <a:latin typeface="NikoshBAN" panose="02000000000000000000" pitchFamily="2" charset="0"/>
            <a:cs typeface="NikoshBAN" panose="02000000000000000000" pitchFamily="2" charset="0"/>
          </a:endParaRPr>
        </a:p>
      </dsp:txBody>
      <dsp:txXfrm>
        <a:off x="6985000" y="42525"/>
        <a:ext cx="3174999" cy="1904999"/>
      </dsp:txXfrm>
    </dsp:sp>
    <dsp:sp modelId="{A6B2F09A-699D-47E2-848D-4C1368B0F1CE}">
      <dsp:nvSpPr>
        <dsp:cNvPr id="0" name=""/>
        <dsp:cNvSpPr/>
      </dsp:nvSpPr>
      <dsp:spPr>
        <a:xfrm>
          <a:off x="1746250" y="2265025"/>
          <a:ext cx="3174999" cy="1904999"/>
        </a:xfrm>
        <a:prstGeom prst="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BD" sz="3200" kern="1200" dirty="0" smtClean="0">
              <a:solidFill>
                <a:schemeClr val="bg2">
                  <a:lumMod val="10000"/>
                </a:schemeClr>
              </a:solidFill>
              <a:latin typeface="NikoshBAN" panose="02000000000000000000" pitchFamily="2" charset="0"/>
              <a:cs typeface="NikoshBAN" panose="02000000000000000000" pitchFamily="2" charset="0"/>
            </a:rPr>
            <a:t>৪। সংবিধান সংশোধন</a:t>
          </a:r>
        </a:p>
        <a:p>
          <a:pPr lvl="0" algn="ctr" defTabSz="1422400">
            <a:lnSpc>
              <a:spcPct val="90000"/>
            </a:lnSpc>
            <a:spcBef>
              <a:spcPct val="0"/>
            </a:spcBef>
            <a:spcAft>
              <a:spcPct val="35000"/>
            </a:spcAft>
          </a:pPr>
          <a:r>
            <a:rPr lang="bn-BD" sz="3200" kern="1200" dirty="0" smtClean="0">
              <a:solidFill>
                <a:schemeClr val="bg2">
                  <a:lumMod val="10000"/>
                </a:schemeClr>
              </a:solidFill>
              <a:latin typeface="NikoshBAN" panose="02000000000000000000" pitchFamily="2" charset="0"/>
              <a:cs typeface="NikoshBAN" panose="02000000000000000000" pitchFamily="2" charset="0"/>
            </a:rPr>
            <a:t>সংক্রান্ত কাজ।</a:t>
          </a:r>
          <a:endParaRPr lang="en-US" sz="3200" kern="1200" dirty="0">
            <a:solidFill>
              <a:schemeClr val="bg2">
                <a:lumMod val="10000"/>
              </a:schemeClr>
            </a:solidFill>
            <a:latin typeface="NikoshBAN" panose="02000000000000000000" pitchFamily="2" charset="0"/>
            <a:cs typeface="NikoshBAN" panose="02000000000000000000" pitchFamily="2" charset="0"/>
          </a:endParaRPr>
        </a:p>
      </dsp:txBody>
      <dsp:txXfrm>
        <a:off x="1746250" y="2265025"/>
        <a:ext cx="3174999" cy="1904999"/>
      </dsp:txXfrm>
    </dsp:sp>
    <dsp:sp modelId="{77650B12-62F6-4721-BBEC-5AD5566A0574}">
      <dsp:nvSpPr>
        <dsp:cNvPr id="0" name=""/>
        <dsp:cNvSpPr/>
      </dsp:nvSpPr>
      <dsp:spPr>
        <a:xfrm>
          <a:off x="5238750" y="2278874"/>
          <a:ext cx="3174999" cy="1904999"/>
        </a:xfrm>
        <a:prstGeom prst="rect">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BD" sz="3200" kern="1200" dirty="0" smtClean="0">
              <a:solidFill>
                <a:srgbClr val="00B0F0"/>
              </a:solidFill>
              <a:latin typeface="NikoshBAN" panose="02000000000000000000" pitchFamily="2" charset="0"/>
              <a:cs typeface="NikoshBAN" panose="02000000000000000000" pitchFamily="2" charset="0"/>
            </a:rPr>
            <a:t>৫। নির্বাচন সংক্রান্ত</a:t>
          </a:r>
        </a:p>
        <a:p>
          <a:pPr lvl="0" algn="ctr" defTabSz="1422400">
            <a:lnSpc>
              <a:spcPct val="90000"/>
            </a:lnSpc>
            <a:spcBef>
              <a:spcPct val="0"/>
            </a:spcBef>
            <a:spcAft>
              <a:spcPct val="35000"/>
            </a:spcAft>
          </a:pPr>
          <a:r>
            <a:rPr lang="bn-BD" sz="3200" kern="1200" dirty="0" smtClean="0">
              <a:solidFill>
                <a:srgbClr val="00B0F0"/>
              </a:solidFill>
              <a:latin typeface="NikoshBAN" panose="02000000000000000000" pitchFamily="2" charset="0"/>
              <a:cs typeface="NikoshBAN" panose="02000000000000000000" pitchFamily="2" charset="0"/>
            </a:rPr>
            <a:t>কাজ।</a:t>
          </a:r>
          <a:endParaRPr lang="en-US" sz="3200" kern="1200" dirty="0">
            <a:solidFill>
              <a:srgbClr val="00B0F0"/>
            </a:solidFill>
            <a:latin typeface="NikoshBAN" panose="02000000000000000000" pitchFamily="2" charset="0"/>
            <a:cs typeface="NikoshBAN" panose="02000000000000000000" pitchFamily="2" charset="0"/>
          </a:endParaRPr>
        </a:p>
      </dsp:txBody>
      <dsp:txXfrm>
        <a:off x="5238750" y="2278874"/>
        <a:ext cx="3174999" cy="1904999"/>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1001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84800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762914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340276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201896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484874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572244-AFA3-42AC-A4FA-0CEF6A20D5E4}"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B7CAC-5255-4BD8-AE0B-073B6C55CCFC}" type="slidenum">
              <a:rPr lang="en-US" smtClean="0"/>
              <a:t>‹#›</a:t>
            </a:fld>
            <a:endParaRPr lang="en-US"/>
          </a:p>
        </p:txBody>
      </p:sp>
    </p:spTree>
    <p:extLst>
      <p:ext uri="{BB962C8B-B14F-4D97-AF65-F5344CB8AC3E}">
        <p14:creationId xmlns:p14="http://schemas.microsoft.com/office/powerpoint/2010/main" val="2839545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572244-AFA3-42AC-A4FA-0CEF6A20D5E4}"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B7CAC-5255-4BD8-AE0B-073B6C55CCFC}" type="slidenum">
              <a:rPr lang="en-US" smtClean="0"/>
              <a:t>‹#›</a:t>
            </a:fld>
            <a:endParaRPr lang="en-US"/>
          </a:p>
        </p:txBody>
      </p:sp>
    </p:spTree>
    <p:extLst>
      <p:ext uri="{BB962C8B-B14F-4D97-AF65-F5344CB8AC3E}">
        <p14:creationId xmlns:p14="http://schemas.microsoft.com/office/powerpoint/2010/main" val="2971035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572244-AFA3-42AC-A4FA-0CEF6A20D5E4}"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B7CAC-5255-4BD8-AE0B-073B6C55CCFC}" type="slidenum">
              <a:rPr lang="en-US" smtClean="0"/>
              <a:t>‹#›</a:t>
            </a:fld>
            <a:endParaRPr lang="en-US"/>
          </a:p>
        </p:txBody>
      </p:sp>
    </p:spTree>
    <p:extLst>
      <p:ext uri="{BB962C8B-B14F-4D97-AF65-F5344CB8AC3E}">
        <p14:creationId xmlns:p14="http://schemas.microsoft.com/office/powerpoint/2010/main" val="1726178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572244-AFA3-42AC-A4FA-0CEF6A20D5E4}"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B7CAC-5255-4BD8-AE0B-073B6C55CCFC}" type="slidenum">
              <a:rPr lang="en-US" smtClean="0"/>
              <a:t>‹#›</a:t>
            </a:fld>
            <a:endParaRPr lang="en-US"/>
          </a:p>
        </p:txBody>
      </p:sp>
    </p:spTree>
    <p:extLst>
      <p:ext uri="{BB962C8B-B14F-4D97-AF65-F5344CB8AC3E}">
        <p14:creationId xmlns:p14="http://schemas.microsoft.com/office/powerpoint/2010/main" val="2550065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572244-AFA3-42AC-A4FA-0CEF6A20D5E4}"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B7CAC-5255-4BD8-AE0B-073B6C55CCFC}" type="slidenum">
              <a:rPr lang="en-US" smtClean="0"/>
              <a:t>‹#›</a:t>
            </a:fld>
            <a:endParaRPr lang="en-US"/>
          </a:p>
        </p:txBody>
      </p:sp>
    </p:spTree>
    <p:extLst>
      <p:ext uri="{BB962C8B-B14F-4D97-AF65-F5344CB8AC3E}">
        <p14:creationId xmlns:p14="http://schemas.microsoft.com/office/powerpoint/2010/main" val="1680723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572244-AFA3-42AC-A4FA-0CEF6A20D5E4}"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FB7CAC-5255-4BD8-AE0B-073B6C55CCFC}" type="slidenum">
              <a:rPr lang="en-US" smtClean="0"/>
              <a:t>‹#›</a:t>
            </a:fld>
            <a:endParaRPr lang="en-US"/>
          </a:p>
        </p:txBody>
      </p:sp>
    </p:spTree>
    <p:extLst>
      <p:ext uri="{BB962C8B-B14F-4D97-AF65-F5344CB8AC3E}">
        <p14:creationId xmlns:p14="http://schemas.microsoft.com/office/powerpoint/2010/main" val="1011348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572244-AFA3-42AC-A4FA-0CEF6A20D5E4}"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FB7CAC-5255-4BD8-AE0B-073B6C55CCFC}" type="slidenum">
              <a:rPr lang="en-US" smtClean="0"/>
              <a:t>‹#›</a:t>
            </a:fld>
            <a:endParaRPr lang="en-US"/>
          </a:p>
        </p:txBody>
      </p:sp>
    </p:spTree>
    <p:extLst>
      <p:ext uri="{BB962C8B-B14F-4D97-AF65-F5344CB8AC3E}">
        <p14:creationId xmlns:p14="http://schemas.microsoft.com/office/powerpoint/2010/main" val="3916950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72244-AFA3-42AC-A4FA-0CEF6A20D5E4}"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B7CAC-5255-4BD8-AE0B-073B6C55CCFC}" type="slidenum">
              <a:rPr lang="en-US" smtClean="0"/>
              <a:t>‹#›</a:t>
            </a:fld>
            <a:endParaRPr lang="en-US"/>
          </a:p>
        </p:txBody>
      </p:sp>
    </p:spTree>
    <p:extLst>
      <p:ext uri="{BB962C8B-B14F-4D97-AF65-F5344CB8AC3E}">
        <p14:creationId xmlns:p14="http://schemas.microsoft.com/office/powerpoint/2010/main" val="465556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572244-AFA3-42AC-A4FA-0CEF6A20D5E4}"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B7CAC-5255-4BD8-AE0B-073B6C55CCFC}" type="slidenum">
              <a:rPr lang="en-US" smtClean="0"/>
              <a:t>‹#›</a:t>
            </a:fld>
            <a:endParaRPr lang="en-US"/>
          </a:p>
        </p:txBody>
      </p:sp>
    </p:spTree>
    <p:extLst>
      <p:ext uri="{BB962C8B-B14F-4D97-AF65-F5344CB8AC3E}">
        <p14:creationId xmlns:p14="http://schemas.microsoft.com/office/powerpoint/2010/main" val="88170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5572244-AFA3-42AC-A4FA-0CEF6A20D5E4}"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B7CAC-5255-4BD8-AE0B-073B6C55CCFC}" type="slidenum">
              <a:rPr lang="en-US" smtClean="0"/>
              <a:t>‹#›</a:t>
            </a:fld>
            <a:endParaRPr lang="en-US"/>
          </a:p>
        </p:txBody>
      </p:sp>
    </p:spTree>
    <p:extLst>
      <p:ext uri="{BB962C8B-B14F-4D97-AF65-F5344CB8AC3E}">
        <p14:creationId xmlns:p14="http://schemas.microsoft.com/office/powerpoint/2010/main" val="1855948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624D31-43A5-475A-80CF-332C9F6DCF35}" type="datetimeFigureOut">
              <a:rPr lang="en-US" smtClean="0"/>
              <a:t>8/12/2020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110095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4" name="Rectangle 3"/>
          <p:cNvSpPr/>
          <p:nvPr/>
        </p:nvSpPr>
        <p:spPr>
          <a:xfrm>
            <a:off x="176980" y="5102631"/>
            <a:ext cx="11901949" cy="830997"/>
          </a:xfrm>
          <a:prstGeom prst="rect">
            <a:avLst/>
          </a:prstGeom>
        </p:spPr>
        <p:txBody>
          <a:bodyPr wrap="square">
            <a:spAutoFit/>
          </a:bodyPr>
          <a:lstStyle/>
          <a:p>
            <a:pPr algn="ctr"/>
            <a:r>
              <a:rPr lang="en-US" sz="4800" dirty="0">
                <a:solidFill>
                  <a:srgbClr val="FFFF00"/>
                </a:solidFill>
                <a:latin typeface="NikoshBAN" panose="02000000000000000000" pitchFamily="2" charset="0"/>
                <a:cs typeface="NikoshBAN" panose="02000000000000000000" pitchFamily="2" charset="0"/>
              </a:rPr>
              <a:t>পৌরনীতি ও </a:t>
            </a:r>
            <a:r>
              <a:rPr lang="en-US" sz="4800" dirty="0" err="1">
                <a:solidFill>
                  <a:srgbClr val="FFFF00"/>
                </a:solidFill>
                <a:latin typeface="NikoshBAN" panose="02000000000000000000" pitchFamily="2" charset="0"/>
                <a:cs typeface="NikoshBAN" panose="02000000000000000000" pitchFamily="2" charset="0"/>
              </a:rPr>
              <a:t>সু-শাসন</a:t>
            </a:r>
            <a:r>
              <a:rPr lang="en-US" sz="4800" dirty="0">
                <a:solidFill>
                  <a:srgbClr val="FFFF00"/>
                </a:solidFill>
                <a:latin typeface="NikoshBAN" panose="02000000000000000000" pitchFamily="2" charset="0"/>
                <a:cs typeface="NikoshBAN" panose="02000000000000000000" pitchFamily="2" charset="0"/>
              </a:rPr>
              <a:t> </a:t>
            </a:r>
            <a:r>
              <a:rPr lang="en-US" sz="4800" dirty="0" err="1">
                <a:solidFill>
                  <a:srgbClr val="FFFF00"/>
                </a:solidFill>
                <a:latin typeface="NikoshBAN" panose="02000000000000000000" pitchFamily="2" charset="0"/>
                <a:cs typeface="NikoshBAN" panose="02000000000000000000" pitchFamily="2" charset="0"/>
              </a:rPr>
              <a:t>ক্লাশে</a:t>
            </a:r>
            <a:r>
              <a:rPr lang="en-US" sz="4800" dirty="0">
                <a:solidFill>
                  <a:srgbClr val="FFFF00"/>
                </a:solidFill>
                <a:latin typeface="NikoshBAN" panose="02000000000000000000" pitchFamily="2" charset="0"/>
                <a:cs typeface="NikoshBAN" panose="02000000000000000000" pitchFamily="2" charset="0"/>
              </a:rPr>
              <a:t> সবাইকে </a:t>
            </a:r>
            <a:r>
              <a:rPr lang="en-US" sz="4800" dirty="0" err="1">
                <a:solidFill>
                  <a:srgbClr val="FFFF00"/>
                </a:solidFill>
                <a:latin typeface="NikoshBAN" panose="02000000000000000000" pitchFamily="2" charset="0"/>
                <a:cs typeface="NikoshBAN" panose="02000000000000000000" pitchFamily="2" charset="0"/>
              </a:rPr>
              <a:t>শুভেচ্ছা</a:t>
            </a:r>
            <a:r>
              <a:rPr lang="en-US" sz="4800" dirty="0">
                <a:solidFill>
                  <a:srgbClr val="FFFF00"/>
                </a:solidFill>
                <a:latin typeface="NikoshBAN" panose="02000000000000000000" pitchFamily="2" charset="0"/>
                <a:cs typeface="NikoshBAN" panose="02000000000000000000" pitchFamily="2" charset="0"/>
              </a:rPr>
              <a:t> ও </a:t>
            </a:r>
            <a:r>
              <a:rPr lang="en-US" sz="4800" dirty="0" err="1">
                <a:solidFill>
                  <a:srgbClr val="FFFF00"/>
                </a:solidFill>
                <a:latin typeface="NikoshBAN" panose="02000000000000000000" pitchFamily="2" charset="0"/>
                <a:cs typeface="NikoshBAN" panose="02000000000000000000" pitchFamily="2" charset="0"/>
              </a:rPr>
              <a:t>স্বাগতম</a:t>
            </a:r>
            <a:endParaRPr lang="en-US" sz="48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4339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TextBox 2"/>
          <p:cNvSpPr txBox="1"/>
          <p:nvPr/>
        </p:nvSpPr>
        <p:spPr>
          <a:xfrm>
            <a:off x="103239" y="2772697"/>
            <a:ext cx="12088761" cy="830997"/>
          </a:xfrm>
          <a:prstGeom prst="rect">
            <a:avLst/>
          </a:prstGeom>
          <a:noFill/>
        </p:spPr>
        <p:txBody>
          <a:bodyPr wrap="square" rtlCol="0">
            <a:spAutoFit/>
          </a:bodyPr>
          <a:lstStyle/>
          <a:p>
            <a:pPr algn="ctr"/>
            <a:r>
              <a:rPr lang="en-US" sz="4800" dirty="0" smtClean="0">
                <a:solidFill>
                  <a:srgbClr val="FF0000"/>
                </a:solidFill>
                <a:latin typeface="NikoshBAN" panose="02000000000000000000" pitchFamily="2" charset="0"/>
                <a:cs typeface="NikoshBAN" panose="02000000000000000000" pitchFamily="2" charset="0"/>
              </a:rPr>
              <a:t>আইন </a:t>
            </a:r>
            <a:r>
              <a:rPr lang="en-US" sz="4800" dirty="0" err="1" smtClean="0">
                <a:solidFill>
                  <a:srgbClr val="FF0000"/>
                </a:solidFill>
                <a:latin typeface="NikoshBAN" panose="02000000000000000000" pitchFamily="2" charset="0"/>
                <a:cs typeface="NikoshBAN" panose="02000000000000000000" pitchFamily="2" charset="0"/>
              </a:rPr>
              <a:t>সভায়</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উপস্থিত</a:t>
            </a:r>
            <a:r>
              <a:rPr lang="en-US" sz="4800" dirty="0" smtClean="0">
                <a:solidFill>
                  <a:srgbClr val="FF0000"/>
                </a:solidFill>
                <a:latin typeface="NikoshBAN" panose="02000000000000000000" pitchFamily="2" charset="0"/>
                <a:cs typeface="NikoshBAN" panose="02000000000000000000" pitchFamily="2" charset="0"/>
              </a:rPr>
              <a:t> আইন </a:t>
            </a:r>
            <a:r>
              <a:rPr lang="en-US" sz="4800" dirty="0" err="1" smtClean="0">
                <a:solidFill>
                  <a:srgbClr val="FF0000"/>
                </a:solidFill>
                <a:latin typeface="NikoshBAN" panose="02000000000000000000" pitchFamily="2" charset="0"/>
                <a:cs typeface="NikoshBAN" panose="02000000000000000000" pitchFamily="2" charset="0"/>
              </a:rPr>
              <a:t>সভার</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নেতা</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জননেত্রী</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শেখ</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হাসিনা</a:t>
            </a:r>
            <a:r>
              <a:rPr lang="en-US" sz="4800" dirty="0" smtClean="0">
                <a:solidFill>
                  <a:srgbClr val="FF0000"/>
                </a:solidFill>
                <a:latin typeface="NikoshBAN" panose="02000000000000000000" pitchFamily="2" charset="0"/>
                <a:cs typeface="NikoshBAN" panose="02000000000000000000" pitchFamily="2" charset="0"/>
              </a:rPr>
              <a:t>,</a:t>
            </a:r>
            <a:endParaRPr lang="en-US" sz="4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8637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48264" y="678426"/>
            <a:ext cx="11695471" cy="1200329"/>
          </a:xfrm>
          <a:prstGeom prst="rect">
            <a:avLst/>
          </a:prstGeom>
          <a:noFill/>
        </p:spPr>
        <p:txBody>
          <a:bodyPr wrap="square" rtlCol="0">
            <a:spAutoFit/>
          </a:bodyPr>
          <a:lstStyle/>
          <a:p>
            <a:pPr algn="ctr"/>
            <a:r>
              <a:rPr lang="en-US" sz="7200" dirty="0" smtClean="0">
                <a:solidFill>
                  <a:srgbClr val="FF0000"/>
                </a:solidFill>
                <a:latin typeface="NikoshBAN" panose="02000000000000000000" pitchFamily="2" charset="0"/>
                <a:cs typeface="NikoshBAN" panose="02000000000000000000" pitchFamily="2" charset="0"/>
              </a:rPr>
              <a:t>আইন </a:t>
            </a:r>
            <a:r>
              <a:rPr lang="en-US" sz="7200" dirty="0" err="1" smtClean="0">
                <a:solidFill>
                  <a:srgbClr val="FF0000"/>
                </a:solidFill>
                <a:latin typeface="NikoshBAN" panose="02000000000000000000" pitchFamily="2" charset="0"/>
                <a:cs typeface="NikoshBAN" panose="02000000000000000000" pitchFamily="2" charset="0"/>
              </a:rPr>
              <a:t>সভার</a:t>
            </a:r>
            <a:r>
              <a:rPr lang="en-US" sz="7200" dirty="0" smtClean="0">
                <a:solidFill>
                  <a:srgbClr val="FF0000"/>
                </a:solidFill>
                <a:latin typeface="NikoshBAN" panose="02000000000000000000" pitchFamily="2" charset="0"/>
                <a:cs typeface="NikoshBAN" panose="02000000000000000000" pitchFamily="2" charset="0"/>
              </a:rPr>
              <a:t> </a:t>
            </a:r>
            <a:r>
              <a:rPr lang="en-US" sz="7200" dirty="0" err="1" smtClean="0">
                <a:solidFill>
                  <a:srgbClr val="FF0000"/>
                </a:solidFill>
                <a:latin typeface="NikoshBAN" panose="02000000000000000000" pitchFamily="2" charset="0"/>
                <a:cs typeface="NikoshBAN" panose="02000000000000000000" pitchFamily="2" charset="0"/>
              </a:rPr>
              <a:t>অধিবেশন</a:t>
            </a:r>
            <a:r>
              <a:rPr lang="en-US" sz="7200" dirty="0" smtClean="0">
                <a:solidFill>
                  <a:srgbClr val="FF0000"/>
                </a:solidFill>
                <a:latin typeface="NikoshBAN" panose="02000000000000000000" pitchFamily="2" charset="0"/>
                <a:cs typeface="NikoshBAN" panose="02000000000000000000" pitchFamily="2" charset="0"/>
              </a:rPr>
              <a:t> ,</a:t>
            </a:r>
            <a:endParaRPr lang="en-US" sz="7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8929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3672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418" y="6151419"/>
            <a:ext cx="12192000" cy="584775"/>
          </a:xfrm>
          <a:prstGeom prst="rect">
            <a:avLst/>
          </a:prstGeom>
          <a:noFill/>
        </p:spPr>
        <p:txBody>
          <a:bodyPr wrap="square" rtlCol="0">
            <a:spAutoFit/>
          </a:bodyPr>
          <a:lstStyle/>
          <a:p>
            <a:r>
              <a:rPr lang="bn-BD" sz="3200" dirty="0" smtClean="0">
                <a:solidFill>
                  <a:schemeClr val="accent5">
                    <a:lumMod val="50000"/>
                  </a:schemeClr>
                </a:solidFill>
                <a:latin typeface="NikoshBAN" panose="02000000000000000000" pitchFamily="2" charset="0"/>
                <a:cs typeface="NikoshBAN" panose="02000000000000000000" pitchFamily="2" charset="0"/>
              </a:rPr>
              <a:t>আইনবিভাগ কি, আইনবিভাগেরগ গঠন প্রণালী সমূহ কি কি এবং আইনবিভাগের কার্যাবলী কি</a:t>
            </a:r>
            <a:r>
              <a:rPr lang="en-US" sz="3200" dirty="0" smtClean="0">
                <a:solidFill>
                  <a:schemeClr val="accent5">
                    <a:lumMod val="50000"/>
                  </a:schemeClr>
                </a:solidFill>
                <a:latin typeface="NikoshBAN" panose="02000000000000000000" pitchFamily="2" charset="0"/>
                <a:cs typeface="NikoshBAN" panose="02000000000000000000" pitchFamily="2" charset="0"/>
              </a:rPr>
              <a:t> </a:t>
            </a:r>
            <a:r>
              <a:rPr lang="en-US" sz="3200" dirty="0" err="1" smtClean="0">
                <a:solidFill>
                  <a:schemeClr val="accent5">
                    <a:lumMod val="50000"/>
                  </a:schemeClr>
                </a:solidFill>
                <a:latin typeface="NikoshBAN" panose="02000000000000000000" pitchFamily="2" charset="0"/>
                <a:cs typeface="NikoshBAN" panose="02000000000000000000" pitchFamily="2" charset="0"/>
              </a:rPr>
              <a:t>কি</a:t>
            </a:r>
            <a:r>
              <a:rPr lang="en-US" sz="3200" dirty="0" smtClean="0">
                <a:solidFill>
                  <a:schemeClr val="accent5">
                    <a:lumMod val="50000"/>
                  </a:schemeClr>
                </a:solidFill>
                <a:latin typeface="NikoshBAN" panose="02000000000000000000" pitchFamily="2" charset="0"/>
                <a:cs typeface="NikoshBAN" panose="02000000000000000000" pitchFamily="2" charset="0"/>
              </a:rPr>
              <a:t> ?</a:t>
            </a:r>
            <a:endParaRPr lang="en-US" sz="3200" dirty="0">
              <a:solidFill>
                <a:schemeClr val="accent5">
                  <a:lumMod val="50000"/>
                </a:schemeClr>
              </a:solidFill>
              <a:latin typeface="NikoshBAN" panose="02000000000000000000" pitchFamily="2" charset="0"/>
              <a:cs typeface="NikoshBAN" panose="02000000000000000000" pitchFamily="2" charset="0"/>
            </a:endParaRPr>
          </a:p>
        </p:txBody>
      </p:sp>
      <p:sp>
        <p:nvSpPr>
          <p:cNvPr id="7" name="TextBox 6"/>
          <p:cNvSpPr txBox="1"/>
          <p:nvPr/>
        </p:nvSpPr>
        <p:spPr>
          <a:xfrm>
            <a:off x="0" y="0"/>
            <a:ext cx="12081164" cy="923330"/>
          </a:xfrm>
          <a:prstGeom prst="rect">
            <a:avLst/>
          </a:prstGeom>
          <a:noFill/>
        </p:spPr>
        <p:txBody>
          <a:bodyPr wrap="square" rtlCol="0">
            <a:spAutoFit/>
          </a:bodyPr>
          <a:lstStyle/>
          <a:p>
            <a:pPr algn="ctr"/>
            <a:r>
              <a:rPr lang="bn-BD" sz="5400" dirty="0" smtClean="0">
                <a:solidFill>
                  <a:srgbClr val="00B050"/>
                </a:solidFill>
                <a:latin typeface="NikoshBAN" panose="02000000000000000000" pitchFamily="2" charset="0"/>
                <a:cs typeface="NikoshBAN" panose="02000000000000000000" pitchFamily="2" charset="0"/>
              </a:rPr>
              <a:t>আজকের পাঠ</a:t>
            </a:r>
            <a:r>
              <a:rPr lang="en-US" sz="5400" dirty="0" smtClean="0">
                <a:solidFill>
                  <a:srgbClr val="00B050"/>
                </a:solidFill>
                <a:latin typeface="NikoshBAN" panose="02000000000000000000" pitchFamily="2" charset="0"/>
                <a:cs typeface="NikoshBAN" panose="02000000000000000000" pitchFamily="2" charset="0"/>
              </a:rPr>
              <a:t> </a:t>
            </a:r>
            <a:r>
              <a:rPr lang="en-US" sz="5400" dirty="0" err="1" smtClean="0">
                <a:solidFill>
                  <a:srgbClr val="00B050"/>
                </a:solidFill>
                <a:latin typeface="NikoshBAN" panose="02000000000000000000" pitchFamily="2" charset="0"/>
                <a:cs typeface="NikoshBAN" panose="02000000000000000000" pitchFamily="2" charset="0"/>
              </a:rPr>
              <a:t>উপস্থাপনঃ</a:t>
            </a:r>
            <a:r>
              <a:rPr lang="en-US" sz="5400" dirty="0" smtClean="0">
                <a:solidFill>
                  <a:srgbClr val="00B050"/>
                </a:solidFill>
                <a:latin typeface="NikoshBAN" panose="02000000000000000000" pitchFamily="2" charset="0"/>
                <a:cs typeface="NikoshBAN" panose="02000000000000000000" pitchFamily="2" charset="0"/>
              </a:rPr>
              <a:t>-</a:t>
            </a:r>
            <a:endParaRPr lang="en-US" sz="5400" dirty="0">
              <a:solidFill>
                <a:srgbClr val="00B05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3331"/>
            <a:ext cx="12191999" cy="5228088"/>
          </a:xfrm>
          <a:prstGeom prst="rect">
            <a:avLst/>
          </a:prstGeom>
        </p:spPr>
      </p:pic>
    </p:spTree>
    <p:extLst>
      <p:ext uri="{BB962C8B-B14F-4D97-AF65-F5344CB8AC3E}">
        <p14:creationId xmlns:p14="http://schemas.microsoft.com/office/powerpoint/2010/main" val="2764517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36" y="0"/>
            <a:ext cx="12081163" cy="1015663"/>
          </a:xfrm>
          <a:prstGeom prst="rect">
            <a:avLst/>
          </a:prstGeom>
          <a:noFill/>
        </p:spPr>
        <p:txBody>
          <a:bodyPr wrap="square" rtlCol="0">
            <a:spAutoFit/>
          </a:bodyPr>
          <a:lstStyle/>
          <a:p>
            <a:pPr algn="ctr"/>
            <a:r>
              <a:rPr lang="bn-BD" sz="6000" dirty="0" smtClean="0">
                <a:solidFill>
                  <a:schemeClr val="accent5">
                    <a:lumMod val="75000"/>
                  </a:schemeClr>
                </a:solidFill>
                <a:latin typeface="NikoshBAN" panose="02000000000000000000" pitchFamily="2" charset="0"/>
                <a:cs typeface="NikoshBAN" panose="02000000000000000000" pitchFamily="2" charset="0"/>
              </a:rPr>
              <a:t>শিখন ফলঃ-</a:t>
            </a:r>
            <a:endParaRPr lang="en-US" sz="6000" dirty="0">
              <a:solidFill>
                <a:schemeClr val="accent5">
                  <a:lumMod val="7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110835" y="4795897"/>
            <a:ext cx="12081164" cy="2062103"/>
          </a:xfrm>
          <a:prstGeom prst="rect">
            <a:avLst/>
          </a:prstGeom>
          <a:noFill/>
        </p:spPr>
        <p:txBody>
          <a:bodyPr wrap="square" rtlCol="0">
            <a:spAutoFit/>
          </a:bodyPr>
          <a:lstStyle/>
          <a:p>
            <a:r>
              <a:rPr lang="bn-BD" sz="3200" dirty="0" smtClean="0">
                <a:solidFill>
                  <a:srgbClr val="00B050"/>
                </a:solidFill>
                <a:latin typeface="NikoshBAN" panose="02000000000000000000" pitchFamily="2" charset="0"/>
                <a:cs typeface="NikoshBAN" panose="02000000000000000000" pitchFamily="2" charset="0"/>
              </a:rPr>
              <a:t>এই পাঠের শেষে,</a:t>
            </a:r>
          </a:p>
          <a:p>
            <a:r>
              <a:rPr lang="bn-BD" sz="3200" dirty="0" smtClean="0">
                <a:solidFill>
                  <a:srgbClr val="00B050"/>
                </a:solidFill>
                <a:latin typeface="NikoshBAN" panose="02000000000000000000" pitchFamily="2" charset="0"/>
                <a:cs typeface="NikoshBAN" panose="02000000000000000000" pitchFamily="2" charset="0"/>
              </a:rPr>
              <a:t>১। আইনবিভাগ কি তা বলতে পারবে।</a:t>
            </a:r>
          </a:p>
          <a:p>
            <a:r>
              <a:rPr lang="bn-BD" sz="3200" dirty="0" smtClean="0">
                <a:solidFill>
                  <a:srgbClr val="00B050"/>
                </a:solidFill>
                <a:latin typeface="NikoshBAN" panose="02000000000000000000" pitchFamily="2" charset="0"/>
                <a:cs typeface="NikoshBAN" panose="02000000000000000000" pitchFamily="2" charset="0"/>
              </a:rPr>
              <a:t>২।আইনবিভাগের গঠন সমূহ ব্যাখ্যা করতে পারবে।</a:t>
            </a:r>
          </a:p>
          <a:p>
            <a:r>
              <a:rPr lang="bn-BD" sz="3200" dirty="0" smtClean="0">
                <a:solidFill>
                  <a:srgbClr val="00B050"/>
                </a:solidFill>
                <a:latin typeface="NikoshBAN" panose="02000000000000000000" pitchFamily="2" charset="0"/>
                <a:cs typeface="NikoshBAN" panose="02000000000000000000" pitchFamily="2" charset="0"/>
              </a:rPr>
              <a:t>৩। আইনবিভাগের কার্যাবলী সমূহ মূল্যায়ন করতে পারবে।</a:t>
            </a:r>
            <a:endParaRPr lang="en-US" sz="3200" dirty="0">
              <a:solidFill>
                <a:srgbClr val="00B05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5663"/>
            <a:ext cx="12192000" cy="3780234"/>
          </a:xfrm>
          <a:prstGeom prst="rect">
            <a:avLst/>
          </a:prstGeom>
        </p:spPr>
      </p:pic>
    </p:spTree>
    <p:extLst>
      <p:ext uri="{BB962C8B-B14F-4D97-AF65-F5344CB8AC3E}">
        <p14:creationId xmlns:p14="http://schemas.microsoft.com/office/powerpoint/2010/main" val="1747957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089131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109" y="2119745"/>
            <a:ext cx="9975273" cy="4524315"/>
          </a:xfrm>
          <a:prstGeom prst="rect">
            <a:avLst/>
          </a:prstGeom>
          <a:noFill/>
        </p:spPr>
        <p:txBody>
          <a:bodyPr wrap="square" rtlCol="0">
            <a:spAutoFit/>
          </a:bodyPr>
          <a:lstStyle/>
          <a:p>
            <a:r>
              <a:rPr lang="bn-BD" sz="2000" dirty="0" smtClean="0">
                <a:latin typeface="NikoshBAN" panose="02000000000000000000" pitchFamily="2" charset="0"/>
                <a:cs typeface="NikoshBAN" panose="02000000000000000000" pitchFamily="2" charset="0"/>
              </a:rPr>
              <a:t> </a:t>
            </a:r>
            <a:r>
              <a:rPr lang="bn-BD" sz="3200" dirty="0" smtClean="0">
                <a:solidFill>
                  <a:schemeClr val="accent5">
                    <a:lumMod val="75000"/>
                  </a:schemeClr>
                </a:solidFill>
                <a:latin typeface="NikoshBAN" panose="02000000000000000000" pitchFamily="2" charset="0"/>
                <a:cs typeface="NikoshBAN" panose="02000000000000000000" pitchFamily="2" charset="0"/>
              </a:rPr>
              <a:t>উত্তরঃ- আইন বিভাগের প্রধান কাজ হলো আইন প্রণায়ন করা। আধুনিক গনতান্ত্রিক  রাষ্ট্রে আইনবিভাগ কার্যাবলী ব্যাপক ও বিস্তর। আইনবিভাগ সরকারের একটি গুরুত্বপূর্ণ শাখা। সরকারের তিনটি বিভাগের মধ্যে আইন বিভাগই প্রধান। এই আইন বিভাগ একেক রাষ্ট্রে একেক ধরনের ভূমিকা পালন করে থাকে। বাংলাদেশের আইন বিভাগের সদস্য সংখ্যা ৩৫০ জন।এর মধ্যে ৩০০ টি আসন সাধারন ও ৫০ টি আসন সংরক্ষিত। এই আইনবিভা</a:t>
            </a:r>
            <a:r>
              <a:rPr lang="en-US" sz="3200" dirty="0" smtClean="0">
                <a:solidFill>
                  <a:schemeClr val="accent5">
                    <a:lumMod val="75000"/>
                  </a:schemeClr>
                </a:solidFill>
                <a:latin typeface="NikoshBAN" panose="02000000000000000000" pitchFamily="2" charset="0"/>
                <a:cs typeface="NikoshBAN" panose="02000000000000000000" pitchFamily="2" charset="0"/>
              </a:rPr>
              <a:t>গ</a:t>
            </a:r>
            <a:r>
              <a:rPr lang="bn-BD" sz="3200" dirty="0" smtClean="0">
                <a:solidFill>
                  <a:schemeClr val="accent5">
                    <a:lumMod val="75000"/>
                  </a:schemeClr>
                </a:solidFill>
                <a:latin typeface="NikoshBAN" panose="02000000000000000000" pitchFamily="2" charset="0"/>
                <a:cs typeface="NikoshBAN" panose="02000000000000000000" pitchFamily="2" charset="0"/>
              </a:rPr>
              <a:t> কোনো কোনো রাষ্ট্রে এককক্ষ আবার কোনো কোনো রাষ্ট্রে দি-কক্ষ বিশিষ্ট্য। এই আইনবিভাগের সদস্য কোনো কোনো রাষ্ট্রে নির্বাচিত,উত্তরাধিকারসূত্রে মনোনিত এবং প্রত্যক্ষ বা পরোক্ষ ভোটের মাধ্যমে নির্বাচিত হন। </a:t>
            </a:r>
            <a:endParaRPr lang="en-US" sz="3200" dirty="0">
              <a:solidFill>
                <a:schemeClr val="accent5">
                  <a:lumMod val="75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845127" y="803700"/>
            <a:ext cx="8104909" cy="1107996"/>
          </a:xfrm>
          <a:prstGeom prst="rect">
            <a:avLst/>
          </a:prstGeom>
          <a:noFill/>
        </p:spPr>
        <p:txBody>
          <a:bodyPr wrap="square" rtlCol="0">
            <a:spAutoFit/>
          </a:bodyPr>
          <a:lstStyle/>
          <a:p>
            <a:pPr algn="ctr"/>
            <a:r>
              <a:rPr lang="en-US" sz="6600" dirty="0" err="1" smtClean="0">
                <a:latin typeface="NikoshBAN" panose="02000000000000000000" pitchFamily="2" charset="0"/>
                <a:cs typeface="NikoshBAN" panose="02000000000000000000" pitchFamily="2" charset="0"/>
              </a:rPr>
              <a:t>আইনবিভাগ</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কি</a:t>
            </a:r>
            <a:r>
              <a:rPr lang="en-US" sz="6600" dirty="0" smtClean="0">
                <a:latin typeface="NikoshBAN" panose="02000000000000000000" pitchFamily="2" charset="0"/>
                <a:cs typeface="NikoshBAN" panose="02000000000000000000" pitchFamily="2" charset="0"/>
              </a:rPr>
              <a:t>?</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9712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6099" y="3126418"/>
            <a:ext cx="6102937" cy="584775"/>
          </a:xfrm>
          <a:prstGeom prst="rect">
            <a:avLst/>
          </a:prstGeom>
          <a:noFill/>
        </p:spPr>
        <p:txBody>
          <a:bodyPr wrap="square" rtlCol="0">
            <a:spAutoFit/>
          </a:bodyPr>
          <a:lstStyle/>
          <a:p>
            <a:r>
              <a:rPr lang="bn-BD" sz="3200" dirty="0" smtClean="0">
                <a:solidFill>
                  <a:schemeClr val="tx2">
                    <a:lumMod val="60000"/>
                    <a:lumOff val="40000"/>
                  </a:schemeClr>
                </a:solidFill>
                <a:latin typeface="NikoshBAN" panose="02000000000000000000" pitchFamily="2" charset="0"/>
                <a:cs typeface="NikoshBAN" panose="02000000000000000000" pitchFamily="2" charset="0"/>
              </a:rPr>
              <a:t> </a:t>
            </a:r>
            <a:endParaRPr lang="en-US" sz="3200" dirty="0">
              <a:solidFill>
                <a:schemeClr val="tx2">
                  <a:lumMod val="60000"/>
                  <a:lumOff val="40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221226" y="-6179"/>
            <a:ext cx="11606980" cy="1015663"/>
          </a:xfrm>
          <a:prstGeom prst="rect">
            <a:avLst/>
          </a:prstGeom>
          <a:noFill/>
        </p:spPr>
        <p:txBody>
          <a:bodyPr wrap="square" rtlCol="0">
            <a:spAutoFit/>
          </a:bodyPr>
          <a:lstStyle/>
          <a:p>
            <a:pPr algn="ctr"/>
            <a:r>
              <a:rPr lang="bn-BD" sz="6000" dirty="0" smtClean="0">
                <a:solidFill>
                  <a:srgbClr val="00B050"/>
                </a:solidFill>
                <a:latin typeface="NikoshBAN" panose="02000000000000000000" pitchFamily="2" charset="0"/>
                <a:cs typeface="NikoshBAN" panose="02000000000000000000" pitchFamily="2" charset="0"/>
              </a:rPr>
              <a:t>আইনবিভাগের গঠন প্রণালীঃ-</a:t>
            </a:r>
            <a:endParaRPr lang="en-US" sz="6000" dirty="0">
              <a:solidFill>
                <a:srgbClr val="00B050"/>
              </a:solidFill>
              <a:latin typeface="NikoshBAN" panose="02000000000000000000" pitchFamily="2" charset="0"/>
              <a:cs typeface="NikoshBAN" panose="02000000000000000000" pitchFamily="2" charset="0"/>
            </a:endParaRPr>
          </a:p>
        </p:txBody>
      </p:sp>
      <p:sp>
        <p:nvSpPr>
          <p:cNvPr id="8" name="TextBox 7"/>
          <p:cNvSpPr txBox="1"/>
          <p:nvPr/>
        </p:nvSpPr>
        <p:spPr>
          <a:xfrm>
            <a:off x="764457" y="906493"/>
            <a:ext cx="10663083" cy="830997"/>
          </a:xfrm>
          <a:prstGeom prst="rect">
            <a:avLst/>
          </a:prstGeom>
          <a:noFill/>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আইনবিভাগ,দুই প্রকারঃ-</a:t>
            </a:r>
            <a:endParaRPr lang="en-US" sz="4800" dirty="0">
              <a:latin typeface="NikoshBAN" panose="02000000000000000000" pitchFamily="2" charset="0"/>
              <a:cs typeface="NikoshBAN" panose="02000000000000000000" pitchFamily="2" charset="0"/>
            </a:endParaRPr>
          </a:p>
        </p:txBody>
      </p:sp>
      <p:sp>
        <p:nvSpPr>
          <p:cNvPr id="11" name="Notched Right Arrow 10"/>
          <p:cNvSpPr/>
          <p:nvPr/>
        </p:nvSpPr>
        <p:spPr>
          <a:xfrm>
            <a:off x="2230580" y="4267200"/>
            <a:ext cx="45719" cy="4571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1118791198"/>
              </p:ext>
            </p:extLst>
          </p:nvPr>
        </p:nvGraphicFramePr>
        <p:xfrm>
          <a:off x="0" y="1829822"/>
          <a:ext cx="12192000" cy="5559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3664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graphicEl>
                                              <a:dgm id="{E2D85D6B-5617-4D44-8827-4F6C0C69EEDE}"/>
                                            </p:graphicEl>
                                          </p:spTgt>
                                        </p:tgtEl>
                                        <p:attrNameLst>
                                          <p:attrName>style.visibility</p:attrName>
                                        </p:attrNameLst>
                                      </p:cBhvr>
                                      <p:to>
                                        <p:strVal val="visible"/>
                                      </p:to>
                                    </p:set>
                                    <p:animEffect transition="in" filter="wipe(down)">
                                      <p:cBhvr>
                                        <p:cTn id="43" dur="580">
                                          <p:stCondLst>
                                            <p:cond delay="0"/>
                                          </p:stCondLst>
                                        </p:cTn>
                                        <p:tgtEl>
                                          <p:spTgt spid="2">
                                            <p:graphicEl>
                                              <a:dgm id="{E2D85D6B-5617-4D44-8827-4F6C0C69EEDE}"/>
                                            </p:graphicEl>
                                          </p:spTgt>
                                        </p:tgtEl>
                                      </p:cBhvr>
                                    </p:animEffect>
                                    <p:anim calcmode="lin" valueType="num">
                                      <p:cBhvr>
                                        <p:cTn id="44" dur="1822" tmFilter="0,0; 0.14,0.36; 0.43,0.73; 0.71,0.91; 1.0,1.0">
                                          <p:stCondLst>
                                            <p:cond delay="0"/>
                                          </p:stCondLst>
                                        </p:cTn>
                                        <p:tgtEl>
                                          <p:spTgt spid="2">
                                            <p:graphicEl>
                                              <a:dgm id="{E2D85D6B-5617-4D44-8827-4F6C0C69EEDE}"/>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graphicEl>
                                              <a:dgm id="{E2D85D6B-5617-4D44-8827-4F6C0C69EEDE}"/>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graphicEl>
                                              <a:dgm id="{E2D85D6B-5617-4D44-8827-4F6C0C69EEDE}"/>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graphicEl>
                                              <a:dgm id="{E2D85D6B-5617-4D44-8827-4F6C0C69EEDE}"/>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graphicEl>
                                              <a:dgm id="{E2D85D6B-5617-4D44-8827-4F6C0C69EEDE}"/>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graphicEl>
                                              <a:dgm id="{E2D85D6B-5617-4D44-8827-4F6C0C69EEDE}"/>
                                            </p:graphicEl>
                                          </p:spTgt>
                                        </p:tgtEl>
                                      </p:cBhvr>
                                      <p:to x="100000" y="60000"/>
                                    </p:animScale>
                                    <p:animScale>
                                      <p:cBhvr>
                                        <p:cTn id="50" dur="166" decel="50000">
                                          <p:stCondLst>
                                            <p:cond delay="676"/>
                                          </p:stCondLst>
                                        </p:cTn>
                                        <p:tgtEl>
                                          <p:spTgt spid="2">
                                            <p:graphicEl>
                                              <a:dgm id="{E2D85D6B-5617-4D44-8827-4F6C0C69EEDE}"/>
                                            </p:graphicEl>
                                          </p:spTgt>
                                        </p:tgtEl>
                                      </p:cBhvr>
                                      <p:to x="100000" y="100000"/>
                                    </p:animScale>
                                    <p:animScale>
                                      <p:cBhvr>
                                        <p:cTn id="51" dur="26">
                                          <p:stCondLst>
                                            <p:cond delay="1312"/>
                                          </p:stCondLst>
                                        </p:cTn>
                                        <p:tgtEl>
                                          <p:spTgt spid="2">
                                            <p:graphicEl>
                                              <a:dgm id="{E2D85D6B-5617-4D44-8827-4F6C0C69EEDE}"/>
                                            </p:graphicEl>
                                          </p:spTgt>
                                        </p:tgtEl>
                                      </p:cBhvr>
                                      <p:to x="100000" y="80000"/>
                                    </p:animScale>
                                    <p:animScale>
                                      <p:cBhvr>
                                        <p:cTn id="52" dur="166" decel="50000">
                                          <p:stCondLst>
                                            <p:cond delay="1338"/>
                                          </p:stCondLst>
                                        </p:cTn>
                                        <p:tgtEl>
                                          <p:spTgt spid="2">
                                            <p:graphicEl>
                                              <a:dgm id="{E2D85D6B-5617-4D44-8827-4F6C0C69EEDE}"/>
                                            </p:graphicEl>
                                          </p:spTgt>
                                        </p:tgtEl>
                                      </p:cBhvr>
                                      <p:to x="100000" y="100000"/>
                                    </p:animScale>
                                    <p:animScale>
                                      <p:cBhvr>
                                        <p:cTn id="53" dur="26">
                                          <p:stCondLst>
                                            <p:cond delay="1642"/>
                                          </p:stCondLst>
                                        </p:cTn>
                                        <p:tgtEl>
                                          <p:spTgt spid="2">
                                            <p:graphicEl>
                                              <a:dgm id="{E2D85D6B-5617-4D44-8827-4F6C0C69EEDE}"/>
                                            </p:graphicEl>
                                          </p:spTgt>
                                        </p:tgtEl>
                                      </p:cBhvr>
                                      <p:to x="100000" y="90000"/>
                                    </p:animScale>
                                    <p:animScale>
                                      <p:cBhvr>
                                        <p:cTn id="54" dur="166" decel="50000">
                                          <p:stCondLst>
                                            <p:cond delay="1668"/>
                                          </p:stCondLst>
                                        </p:cTn>
                                        <p:tgtEl>
                                          <p:spTgt spid="2">
                                            <p:graphicEl>
                                              <a:dgm id="{E2D85D6B-5617-4D44-8827-4F6C0C69EEDE}"/>
                                            </p:graphicEl>
                                          </p:spTgt>
                                        </p:tgtEl>
                                      </p:cBhvr>
                                      <p:to x="100000" y="100000"/>
                                    </p:animScale>
                                    <p:animScale>
                                      <p:cBhvr>
                                        <p:cTn id="55" dur="26">
                                          <p:stCondLst>
                                            <p:cond delay="1808"/>
                                          </p:stCondLst>
                                        </p:cTn>
                                        <p:tgtEl>
                                          <p:spTgt spid="2">
                                            <p:graphicEl>
                                              <a:dgm id="{E2D85D6B-5617-4D44-8827-4F6C0C69EEDE}"/>
                                            </p:graphicEl>
                                          </p:spTgt>
                                        </p:tgtEl>
                                      </p:cBhvr>
                                      <p:to x="100000" y="95000"/>
                                    </p:animScale>
                                    <p:animScale>
                                      <p:cBhvr>
                                        <p:cTn id="56" dur="166" decel="50000">
                                          <p:stCondLst>
                                            <p:cond delay="1834"/>
                                          </p:stCondLst>
                                        </p:cTn>
                                        <p:tgtEl>
                                          <p:spTgt spid="2">
                                            <p:graphicEl>
                                              <a:dgm id="{E2D85D6B-5617-4D44-8827-4F6C0C69EEDE}"/>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graphicEl>
                                              <a:dgm id="{DFAB94E8-22E5-4306-AA98-84EB88C30616}"/>
                                            </p:graphicEl>
                                          </p:spTgt>
                                        </p:tgtEl>
                                        <p:attrNameLst>
                                          <p:attrName>style.visibility</p:attrName>
                                        </p:attrNameLst>
                                      </p:cBhvr>
                                      <p:to>
                                        <p:strVal val="visible"/>
                                      </p:to>
                                    </p:set>
                                    <p:animEffect transition="in" filter="wipe(down)">
                                      <p:cBhvr>
                                        <p:cTn id="61" dur="580">
                                          <p:stCondLst>
                                            <p:cond delay="0"/>
                                          </p:stCondLst>
                                        </p:cTn>
                                        <p:tgtEl>
                                          <p:spTgt spid="2">
                                            <p:graphicEl>
                                              <a:dgm id="{DFAB94E8-22E5-4306-AA98-84EB88C30616}"/>
                                            </p:graphicEl>
                                          </p:spTgt>
                                        </p:tgtEl>
                                      </p:cBhvr>
                                    </p:animEffect>
                                    <p:anim calcmode="lin" valueType="num">
                                      <p:cBhvr>
                                        <p:cTn id="62" dur="1822" tmFilter="0,0; 0.14,0.36; 0.43,0.73; 0.71,0.91; 1.0,1.0">
                                          <p:stCondLst>
                                            <p:cond delay="0"/>
                                          </p:stCondLst>
                                        </p:cTn>
                                        <p:tgtEl>
                                          <p:spTgt spid="2">
                                            <p:graphicEl>
                                              <a:dgm id="{DFAB94E8-22E5-4306-AA98-84EB88C30616}"/>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graphicEl>
                                              <a:dgm id="{DFAB94E8-22E5-4306-AA98-84EB88C30616}"/>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graphicEl>
                                              <a:dgm id="{DFAB94E8-22E5-4306-AA98-84EB88C30616}"/>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graphicEl>
                                              <a:dgm id="{DFAB94E8-22E5-4306-AA98-84EB88C30616}"/>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graphicEl>
                                              <a:dgm id="{DFAB94E8-22E5-4306-AA98-84EB88C30616}"/>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graphicEl>
                                              <a:dgm id="{DFAB94E8-22E5-4306-AA98-84EB88C30616}"/>
                                            </p:graphicEl>
                                          </p:spTgt>
                                        </p:tgtEl>
                                      </p:cBhvr>
                                      <p:to x="100000" y="60000"/>
                                    </p:animScale>
                                    <p:animScale>
                                      <p:cBhvr>
                                        <p:cTn id="68" dur="166" decel="50000">
                                          <p:stCondLst>
                                            <p:cond delay="676"/>
                                          </p:stCondLst>
                                        </p:cTn>
                                        <p:tgtEl>
                                          <p:spTgt spid="2">
                                            <p:graphicEl>
                                              <a:dgm id="{DFAB94E8-22E5-4306-AA98-84EB88C30616}"/>
                                            </p:graphicEl>
                                          </p:spTgt>
                                        </p:tgtEl>
                                      </p:cBhvr>
                                      <p:to x="100000" y="100000"/>
                                    </p:animScale>
                                    <p:animScale>
                                      <p:cBhvr>
                                        <p:cTn id="69" dur="26">
                                          <p:stCondLst>
                                            <p:cond delay="1312"/>
                                          </p:stCondLst>
                                        </p:cTn>
                                        <p:tgtEl>
                                          <p:spTgt spid="2">
                                            <p:graphicEl>
                                              <a:dgm id="{DFAB94E8-22E5-4306-AA98-84EB88C30616}"/>
                                            </p:graphicEl>
                                          </p:spTgt>
                                        </p:tgtEl>
                                      </p:cBhvr>
                                      <p:to x="100000" y="80000"/>
                                    </p:animScale>
                                    <p:animScale>
                                      <p:cBhvr>
                                        <p:cTn id="70" dur="166" decel="50000">
                                          <p:stCondLst>
                                            <p:cond delay="1338"/>
                                          </p:stCondLst>
                                        </p:cTn>
                                        <p:tgtEl>
                                          <p:spTgt spid="2">
                                            <p:graphicEl>
                                              <a:dgm id="{DFAB94E8-22E5-4306-AA98-84EB88C30616}"/>
                                            </p:graphicEl>
                                          </p:spTgt>
                                        </p:tgtEl>
                                      </p:cBhvr>
                                      <p:to x="100000" y="100000"/>
                                    </p:animScale>
                                    <p:animScale>
                                      <p:cBhvr>
                                        <p:cTn id="71" dur="26">
                                          <p:stCondLst>
                                            <p:cond delay="1642"/>
                                          </p:stCondLst>
                                        </p:cTn>
                                        <p:tgtEl>
                                          <p:spTgt spid="2">
                                            <p:graphicEl>
                                              <a:dgm id="{DFAB94E8-22E5-4306-AA98-84EB88C30616}"/>
                                            </p:graphicEl>
                                          </p:spTgt>
                                        </p:tgtEl>
                                      </p:cBhvr>
                                      <p:to x="100000" y="90000"/>
                                    </p:animScale>
                                    <p:animScale>
                                      <p:cBhvr>
                                        <p:cTn id="72" dur="166" decel="50000">
                                          <p:stCondLst>
                                            <p:cond delay="1668"/>
                                          </p:stCondLst>
                                        </p:cTn>
                                        <p:tgtEl>
                                          <p:spTgt spid="2">
                                            <p:graphicEl>
                                              <a:dgm id="{DFAB94E8-22E5-4306-AA98-84EB88C30616}"/>
                                            </p:graphicEl>
                                          </p:spTgt>
                                        </p:tgtEl>
                                      </p:cBhvr>
                                      <p:to x="100000" y="100000"/>
                                    </p:animScale>
                                    <p:animScale>
                                      <p:cBhvr>
                                        <p:cTn id="73" dur="26">
                                          <p:stCondLst>
                                            <p:cond delay="1808"/>
                                          </p:stCondLst>
                                        </p:cTn>
                                        <p:tgtEl>
                                          <p:spTgt spid="2">
                                            <p:graphicEl>
                                              <a:dgm id="{DFAB94E8-22E5-4306-AA98-84EB88C30616}"/>
                                            </p:graphicEl>
                                          </p:spTgt>
                                        </p:tgtEl>
                                      </p:cBhvr>
                                      <p:to x="100000" y="95000"/>
                                    </p:animScale>
                                    <p:animScale>
                                      <p:cBhvr>
                                        <p:cTn id="74" dur="166" decel="50000">
                                          <p:stCondLst>
                                            <p:cond delay="1834"/>
                                          </p:stCondLst>
                                        </p:cTn>
                                        <p:tgtEl>
                                          <p:spTgt spid="2">
                                            <p:graphicEl>
                                              <a:dgm id="{DFAB94E8-22E5-4306-AA98-84EB88C30616}"/>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Graphic spid="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7416306"/>
              </p:ext>
            </p:extLst>
          </p:nvPr>
        </p:nvGraphicFramePr>
        <p:xfrm>
          <a:off x="0" y="1925782"/>
          <a:ext cx="10160000" cy="4212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48146" y="579567"/>
            <a:ext cx="8894618" cy="1015663"/>
          </a:xfrm>
          <a:prstGeom prst="rect">
            <a:avLst/>
          </a:prstGeom>
          <a:noFill/>
        </p:spPr>
        <p:txBody>
          <a:bodyPr wrap="square" rtlCol="0">
            <a:spAutoFit/>
          </a:bodyPr>
          <a:lstStyle/>
          <a:p>
            <a:pPr algn="ctr"/>
            <a:r>
              <a:rPr lang="bn-BD" sz="6000" dirty="0" smtClean="0">
                <a:latin typeface="NikoshBAN" panose="02000000000000000000" pitchFamily="2" charset="0"/>
                <a:cs typeface="NikoshBAN" panose="02000000000000000000" pitchFamily="2" charset="0"/>
              </a:rPr>
              <a:t>আইনবিভাগের কার্যাবলী সমূহঃ-</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39573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graphicEl>
                                              <a:dgm id="{2C362E17-A393-489A-969C-446E1088D762}"/>
                                            </p:graphicEl>
                                          </p:spTgt>
                                        </p:tgtEl>
                                        <p:attrNameLst>
                                          <p:attrName>style.visibility</p:attrName>
                                        </p:attrNameLst>
                                      </p:cBhvr>
                                      <p:to>
                                        <p:strVal val="visible"/>
                                      </p:to>
                                    </p:set>
                                    <p:anim calcmode="lin" valueType="num">
                                      <p:cBhvr>
                                        <p:cTn id="15" dur="1000" fill="hold"/>
                                        <p:tgtEl>
                                          <p:spTgt spid="3">
                                            <p:graphicEl>
                                              <a:dgm id="{2C362E17-A393-489A-969C-446E1088D762}"/>
                                            </p:graphicEl>
                                          </p:spTgt>
                                        </p:tgtEl>
                                        <p:attrNameLst>
                                          <p:attrName>ppt_w</p:attrName>
                                        </p:attrNameLst>
                                      </p:cBhvr>
                                      <p:tavLst>
                                        <p:tav tm="0">
                                          <p:val>
                                            <p:fltVal val="0"/>
                                          </p:val>
                                        </p:tav>
                                        <p:tav tm="100000">
                                          <p:val>
                                            <p:strVal val="#ppt_w"/>
                                          </p:val>
                                        </p:tav>
                                      </p:tavLst>
                                    </p:anim>
                                    <p:anim calcmode="lin" valueType="num">
                                      <p:cBhvr>
                                        <p:cTn id="16" dur="1000" fill="hold"/>
                                        <p:tgtEl>
                                          <p:spTgt spid="3">
                                            <p:graphicEl>
                                              <a:dgm id="{2C362E17-A393-489A-969C-446E1088D762}"/>
                                            </p:graphicEl>
                                          </p:spTgt>
                                        </p:tgtEl>
                                        <p:attrNameLst>
                                          <p:attrName>ppt_h</p:attrName>
                                        </p:attrNameLst>
                                      </p:cBhvr>
                                      <p:tavLst>
                                        <p:tav tm="0">
                                          <p:val>
                                            <p:fltVal val="0"/>
                                          </p:val>
                                        </p:tav>
                                        <p:tav tm="100000">
                                          <p:val>
                                            <p:strVal val="#ppt_h"/>
                                          </p:val>
                                        </p:tav>
                                      </p:tavLst>
                                    </p:anim>
                                    <p:anim calcmode="lin" valueType="num">
                                      <p:cBhvr>
                                        <p:cTn id="17" dur="1000" fill="hold"/>
                                        <p:tgtEl>
                                          <p:spTgt spid="3">
                                            <p:graphicEl>
                                              <a:dgm id="{2C362E17-A393-489A-969C-446E1088D762}"/>
                                            </p:graphicEl>
                                          </p:spTgt>
                                        </p:tgtEl>
                                        <p:attrNameLst>
                                          <p:attrName>style.rotation</p:attrName>
                                        </p:attrNameLst>
                                      </p:cBhvr>
                                      <p:tavLst>
                                        <p:tav tm="0">
                                          <p:val>
                                            <p:fltVal val="90"/>
                                          </p:val>
                                        </p:tav>
                                        <p:tav tm="100000">
                                          <p:val>
                                            <p:fltVal val="0"/>
                                          </p:val>
                                        </p:tav>
                                      </p:tavLst>
                                    </p:anim>
                                    <p:animEffect transition="in" filter="fade">
                                      <p:cBhvr>
                                        <p:cTn id="18" dur="1000"/>
                                        <p:tgtEl>
                                          <p:spTgt spid="3">
                                            <p:graphicEl>
                                              <a:dgm id="{2C362E17-A393-489A-969C-446E1088D76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graphicEl>
                                              <a:dgm id="{32A381A0-D304-46C1-B6C3-21D8029797D9}"/>
                                            </p:graphicEl>
                                          </p:spTgt>
                                        </p:tgtEl>
                                        <p:attrNameLst>
                                          <p:attrName>style.visibility</p:attrName>
                                        </p:attrNameLst>
                                      </p:cBhvr>
                                      <p:to>
                                        <p:strVal val="visible"/>
                                      </p:to>
                                    </p:set>
                                    <p:anim calcmode="lin" valueType="num">
                                      <p:cBhvr>
                                        <p:cTn id="23" dur="1000" fill="hold"/>
                                        <p:tgtEl>
                                          <p:spTgt spid="3">
                                            <p:graphicEl>
                                              <a:dgm id="{32A381A0-D304-46C1-B6C3-21D8029797D9}"/>
                                            </p:graphicEl>
                                          </p:spTgt>
                                        </p:tgtEl>
                                        <p:attrNameLst>
                                          <p:attrName>ppt_w</p:attrName>
                                        </p:attrNameLst>
                                      </p:cBhvr>
                                      <p:tavLst>
                                        <p:tav tm="0">
                                          <p:val>
                                            <p:fltVal val="0"/>
                                          </p:val>
                                        </p:tav>
                                        <p:tav tm="100000">
                                          <p:val>
                                            <p:strVal val="#ppt_w"/>
                                          </p:val>
                                        </p:tav>
                                      </p:tavLst>
                                    </p:anim>
                                    <p:anim calcmode="lin" valueType="num">
                                      <p:cBhvr>
                                        <p:cTn id="24" dur="1000" fill="hold"/>
                                        <p:tgtEl>
                                          <p:spTgt spid="3">
                                            <p:graphicEl>
                                              <a:dgm id="{32A381A0-D304-46C1-B6C3-21D8029797D9}"/>
                                            </p:graphicEl>
                                          </p:spTgt>
                                        </p:tgtEl>
                                        <p:attrNameLst>
                                          <p:attrName>ppt_h</p:attrName>
                                        </p:attrNameLst>
                                      </p:cBhvr>
                                      <p:tavLst>
                                        <p:tav tm="0">
                                          <p:val>
                                            <p:fltVal val="0"/>
                                          </p:val>
                                        </p:tav>
                                        <p:tav tm="100000">
                                          <p:val>
                                            <p:strVal val="#ppt_h"/>
                                          </p:val>
                                        </p:tav>
                                      </p:tavLst>
                                    </p:anim>
                                    <p:anim calcmode="lin" valueType="num">
                                      <p:cBhvr>
                                        <p:cTn id="25" dur="1000" fill="hold"/>
                                        <p:tgtEl>
                                          <p:spTgt spid="3">
                                            <p:graphicEl>
                                              <a:dgm id="{32A381A0-D304-46C1-B6C3-21D8029797D9}"/>
                                            </p:graphicEl>
                                          </p:spTgt>
                                        </p:tgtEl>
                                        <p:attrNameLst>
                                          <p:attrName>style.rotation</p:attrName>
                                        </p:attrNameLst>
                                      </p:cBhvr>
                                      <p:tavLst>
                                        <p:tav tm="0">
                                          <p:val>
                                            <p:fltVal val="90"/>
                                          </p:val>
                                        </p:tav>
                                        <p:tav tm="100000">
                                          <p:val>
                                            <p:fltVal val="0"/>
                                          </p:val>
                                        </p:tav>
                                      </p:tavLst>
                                    </p:anim>
                                    <p:animEffect transition="in" filter="fade">
                                      <p:cBhvr>
                                        <p:cTn id="26" dur="1000"/>
                                        <p:tgtEl>
                                          <p:spTgt spid="3">
                                            <p:graphicEl>
                                              <a:dgm id="{32A381A0-D304-46C1-B6C3-21D8029797D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graphicEl>
                                              <a:dgm id="{CC431D95-78C4-4486-A1A5-C4B29A678A15}"/>
                                            </p:graphicEl>
                                          </p:spTgt>
                                        </p:tgtEl>
                                        <p:attrNameLst>
                                          <p:attrName>style.visibility</p:attrName>
                                        </p:attrNameLst>
                                      </p:cBhvr>
                                      <p:to>
                                        <p:strVal val="visible"/>
                                      </p:to>
                                    </p:set>
                                    <p:anim calcmode="lin" valueType="num">
                                      <p:cBhvr>
                                        <p:cTn id="31" dur="1000" fill="hold"/>
                                        <p:tgtEl>
                                          <p:spTgt spid="3">
                                            <p:graphicEl>
                                              <a:dgm id="{CC431D95-78C4-4486-A1A5-C4B29A678A15}"/>
                                            </p:graphicEl>
                                          </p:spTgt>
                                        </p:tgtEl>
                                        <p:attrNameLst>
                                          <p:attrName>ppt_w</p:attrName>
                                        </p:attrNameLst>
                                      </p:cBhvr>
                                      <p:tavLst>
                                        <p:tav tm="0">
                                          <p:val>
                                            <p:fltVal val="0"/>
                                          </p:val>
                                        </p:tav>
                                        <p:tav tm="100000">
                                          <p:val>
                                            <p:strVal val="#ppt_w"/>
                                          </p:val>
                                        </p:tav>
                                      </p:tavLst>
                                    </p:anim>
                                    <p:anim calcmode="lin" valueType="num">
                                      <p:cBhvr>
                                        <p:cTn id="32" dur="1000" fill="hold"/>
                                        <p:tgtEl>
                                          <p:spTgt spid="3">
                                            <p:graphicEl>
                                              <a:dgm id="{CC431D95-78C4-4486-A1A5-C4B29A678A15}"/>
                                            </p:graphicEl>
                                          </p:spTgt>
                                        </p:tgtEl>
                                        <p:attrNameLst>
                                          <p:attrName>ppt_h</p:attrName>
                                        </p:attrNameLst>
                                      </p:cBhvr>
                                      <p:tavLst>
                                        <p:tav tm="0">
                                          <p:val>
                                            <p:fltVal val="0"/>
                                          </p:val>
                                        </p:tav>
                                        <p:tav tm="100000">
                                          <p:val>
                                            <p:strVal val="#ppt_h"/>
                                          </p:val>
                                        </p:tav>
                                      </p:tavLst>
                                    </p:anim>
                                    <p:anim calcmode="lin" valueType="num">
                                      <p:cBhvr>
                                        <p:cTn id="33" dur="1000" fill="hold"/>
                                        <p:tgtEl>
                                          <p:spTgt spid="3">
                                            <p:graphicEl>
                                              <a:dgm id="{CC431D95-78C4-4486-A1A5-C4B29A678A15}"/>
                                            </p:graphicEl>
                                          </p:spTgt>
                                        </p:tgtEl>
                                        <p:attrNameLst>
                                          <p:attrName>style.rotation</p:attrName>
                                        </p:attrNameLst>
                                      </p:cBhvr>
                                      <p:tavLst>
                                        <p:tav tm="0">
                                          <p:val>
                                            <p:fltVal val="90"/>
                                          </p:val>
                                        </p:tav>
                                        <p:tav tm="100000">
                                          <p:val>
                                            <p:fltVal val="0"/>
                                          </p:val>
                                        </p:tav>
                                      </p:tavLst>
                                    </p:anim>
                                    <p:animEffect transition="in" filter="fade">
                                      <p:cBhvr>
                                        <p:cTn id="34" dur="1000"/>
                                        <p:tgtEl>
                                          <p:spTgt spid="3">
                                            <p:graphicEl>
                                              <a:dgm id="{CC431D95-78C4-4486-A1A5-C4B29A678A1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graphicEl>
                                              <a:dgm id="{A6B2F09A-699D-47E2-848D-4C1368B0F1CE}"/>
                                            </p:graphicEl>
                                          </p:spTgt>
                                        </p:tgtEl>
                                        <p:attrNameLst>
                                          <p:attrName>style.visibility</p:attrName>
                                        </p:attrNameLst>
                                      </p:cBhvr>
                                      <p:to>
                                        <p:strVal val="visible"/>
                                      </p:to>
                                    </p:set>
                                    <p:anim calcmode="lin" valueType="num">
                                      <p:cBhvr>
                                        <p:cTn id="39" dur="1000" fill="hold"/>
                                        <p:tgtEl>
                                          <p:spTgt spid="3">
                                            <p:graphicEl>
                                              <a:dgm id="{A6B2F09A-699D-47E2-848D-4C1368B0F1CE}"/>
                                            </p:graphicEl>
                                          </p:spTgt>
                                        </p:tgtEl>
                                        <p:attrNameLst>
                                          <p:attrName>ppt_w</p:attrName>
                                        </p:attrNameLst>
                                      </p:cBhvr>
                                      <p:tavLst>
                                        <p:tav tm="0">
                                          <p:val>
                                            <p:fltVal val="0"/>
                                          </p:val>
                                        </p:tav>
                                        <p:tav tm="100000">
                                          <p:val>
                                            <p:strVal val="#ppt_w"/>
                                          </p:val>
                                        </p:tav>
                                      </p:tavLst>
                                    </p:anim>
                                    <p:anim calcmode="lin" valueType="num">
                                      <p:cBhvr>
                                        <p:cTn id="40" dur="1000" fill="hold"/>
                                        <p:tgtEl>
                                          <p:spTgt spid="3">
                                            <p:graphicEl>
                                              <a:dgm id="{A6B2F09A-699D-47E2-848D-4C1368B0F1CE}"/>
                                            </p:graphicEl>
                                          </p:spTgt>
                                        </p:tgtEl>
                                        <p:attrNameLst>
                                          <p:attrName>ppt_h</p:attrName>
                                        </p:attrNameLst>
                                      </p:cBhvr>
                                      <p:tavLst>
                                        <p:tav tm="0">
                                          <p:val>
                                            <p:fltVal val="0"/>
                                          </p:val>
                                        </p:tav>
                                        <p:tav tm="100000">
                                          <p:val>
                                            <p:strVal val="#ppt_h"/>
                                          </p:val>
                                        </p:tav>
                                      </p:tavLst>
                                    </p:anim>
                                    <p:anim calcmode="lin" valueType="num">
                                      <p:cBhvr>
                                        <p:cTn id="41" dur="1000" fill="hold"/>
                                        <p:tgtEl>
                                          <p:spTgt spid="3">
                                            <p:graphicEl>
                                              <a:dgm id="{A6B2F09A-699D-47E2-848D-4C1368B0F1CE}"/>
                                            </p:graphicEl>
                                          </p:spTgt>
                                        </p:tgtEl>
                                        <p:attrNameLst>
                                          <p:attrName>style.rotation</p:attrName>
                                        </p:attrNameLst>
                                      </p:cBhvr>
                                      <p:tavLst>
                                        <p:tav tm="0">
                                          <p:val>
                                            <p:fltVal val="90"/>
                                          </p:val>
                                        </p:tav>
                                        <p:tav tm="100000">
                                          <p:val>
                                            <p:fltVal val="0"/>
                                          </p:val>
                                        </p:tav>
                                      </p:tavLst>
                                    </p:anim>
                                    <p:animEffect transition="in" filter="fade">
                                      <p:cBhvr>
                                        <p:cTn id="42" dur="1000"/>
                                        <p:tgtEl>
                                          <p:spTgt spid="3">
                                            <p:graphicEl>
                                              <a:dgm id="{A6B2F09A-699D-47E2-848D-4C1368B0F1C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graphicEl>
                                              <a:dgm id="{77650B12-62F6-4721-BBEC-5AD5566A0574}"/>
                                            </p:graphicEl>
                                          </p:spTgt>
                                        </p:tgtEl>
                                        <p:attrNameLst>
                                          <p:attrName>style.visibility</p:attrName>
                                        </p:attrNameLst>
                                      </p:cBhvr>
                                      <p:to>
                                        <p:strVal val="visible"/>
                                      </p:to>
                                    </p:set>
                                    <p:anim calcmode="lin" valueType="num">
                                      <p:cBhvr>
                                        <p:cTn id="47" dur="1000" fill="hold"/>
                                        <p:tgtEl>
                                          <p:spTgt spid="3">
                                            <p:graphicEl>
                                              <a:dgm id="{77650B12-62F6-4721-BBEC-5AD5566A0574}"/>
                                            </p:graphicEl>
                                          </p:spTgt>
                                        </p:tgtEl>
                                        <p:attrNameLst>
                                          <p:attrName>ppt_w</p:attrName>
                                        </p:attrNameLst>
                                      </p:cBhvr>
                                      <p:tavLst>
                                        <p:tav tm="0">
                                          <p:val>
                                            <p:fltVal val="0"/>
                                          </p:val>
                                        </p:tav>
                                        <p:tav tm="100000">
                                          <p:val>
                                            <p:strVal val="#ppt_w"/>
                                          </p:val>
                                        </p:tav>
                                      </p:tavLst>
                                    </p:anim>
                                    <p:anim calcmode="lin" valueType="num">
                                      <p:cBhvr>
                                        <p:cTn id="48" dur="1000" fill="hold"/>
                                        <p:tgtEl>
                                          <p:spTgt spid="3">
                                            <p:graphicEl>
                                              <a:dgm id="{77650B12-62F6-4721-BBEC-5AD5566A0574}"/>
                                            </p:graphicEl>
                                          </p:spTgt>
                                        </p:tgtEl>
                                        <p:attrNameLst>
                                          <p:attrName>ppt_h</p:attrName>
                                        </p:attrNameLst>
                                      </p:cBhvr>
                                      <p:tavLst>
                                        <p:tav tm="0">
                                          <p:val>
                                            <p:fltVal val="0"/>
                                          </p:val>
                                        </p:tav>
                                        <p:tav tm="100000">
                                          <p:val>
                                            <p:strVal val="#ppt_h"/>
                                          </p:val>
                                        </p:tav>
                                      </p:tavLst>
                                    </p:anim>
                                    <p:anim calcmode="lin" valueType="num">
                                      <p:cBhvr>
                                        <p:cTn id="49" dur="1000" fill="hold"/>
                                        <p:tgtEl>
                                          <p:spTgt spid="3">
                                            <p:graphicEl>
                                              <a:dgm id="{77650B12-62F6-4721-BBEC-5AD5566A0574}"/>
                                            </p:graphicEl>
                                          </p:spTgt>
                                        </p:tgtEl>
                                        <p:attrNameLst>
                                          <p:attrName>style.rotation</p:attrName>
                                        </p:attrNameLst>
                                      </p:cBhvr>
                                      <p:tavLst>
                                        <p:tav tm="0">
                                          <p:val>
                                            <p:fltVal val="90"/>
                                          </p:val>
                                        </p:tav>
                                        <p:tav tm="100000">
                                          <p:val>
                                            <p:fltVal val="0"/>
                                          </p:val>
                                        </p:tav>
                                      </p:tavLst>
                                    </p:anim>
                                    <p:animEffect transition="in" filter="fade">
                                      <p:cBhvr>
                                        <p:cTn id="50" dur="1000"/>
                                        <p:tgtEl>
                                          <p:spTgt spid="3">
                                            <p:graphicEl>
                                              <a:dgm id="{77650B12-62F6-4721-BBEC-5AD5566A05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105" y="216568"/>
            <a:ext cx="9204157" cy="769441"/>
          </a:xfrm>
          <a:prstGeom prst="rect">
            <a:avLst/>
          </a:prstGeom>
          <a:noFill/>
        </p:spPr>
        <p:txBody>
          <a:bodyPr wrap="square" rtlCol="0">
            <a:spAutoFit/>
          </a:bodyPr>
          <a:lstStyle/>
          <a:p>
            <a:pPr algn="ctr"/>
            <a:r>
              <a:rPr lang="en-US" sz="4400" dirty="0" smtClean="0">
                <a:solidFill>
                  <a:srgbClr val="00B050"/>
                </a:solidFill>
                <a:latin typeface="NikoshBAN" panose="02000000000000000000" pitchFamily="2" charset="0"/>
                <a:cs typeface="NikoshBAN" panose="02000000000000000000" pitchFamily="2" charset="0"/>
              </a:rPr>
              <a:t>আইন </a:t>
            </a:r>
            <a:r>
              <a:rPr lang="en-US" sz="4400" dirty="0" err="1" smtClean="0">
                <a:solidFill>
                  <a:srgbClr val="00B050"/>
                </a:solidFill>
                <a:latin typeface="NikoshBAN" panose="02000000000000000000" pitchFamily="2" charset="0"/>
                <a:cs typeface="NikoshBAN" panose="02000000000000000000" pitchFamily="2" charset="0"/>
              </a:rPr>
              <a:t>বিভাগের</a:t>
            </a:r>
            <a:r>
              <a:rPr lang="en-US" sz="4400" dirty="0" smtClean="0">
                <a:solidFill>
                  <a:srgbClr val="00B050"/>
                </a:solidFill>
                <a:latin typeface="NikoshBAN" panose="02000000000000000000" pitchFamily="2" charset="0"/>
                <a:cs typeface="NikoshBAN" panose="02000000000000000000" pitchFamily="2" charset="0"/>
              </a:rPr>
              <a:t> </a:t>
            </a:r>
            <a:r>
              <a:rPr lang="en-US" sz="4400" dirty="0" err="1" smtClean="0">
                <a:solidFill>
                  <a:srgbClr val="00B050"/>
                </a:solidFill>
                <a:latin typeface="NikoshBAN" panose="02000000000000000000" pitchFamily="2" charset="0"/>
                <a:cs typeface="NikoshBAN" panose="02000000000000000000" pitchFamily="2" charset="0"/>
              </a:rPr>
              <a:t>কার্যাবলী</a:t>
            </a:r>
            <a:r>
              <a:rPr lang="en-US" sz="4400" dirty="0" smtClean="0">
                <a:solidFill>
                  <a:srgbClr val="00B050"/>
                </a:solidFill>
                <a:latin typeface="NikoshBAN" panose="02000000000000000000" pitchFamily="2" charset="0"/>
                <a:cs typeface="NikoshBAN" panose="02000000000000000000" pitchFamily="2" charset="0"/>
              </a:rPr>
              <a:t> </a:t>
            </a:r>
            <a:r>
              <a:rPr lang="en-US" sz="4400" dirty="0" err="1" smtClean="0">
                <a:solidFill>
                  <a:srgbClr val="00B050"/>
                </a:solidFill>
                <a:latin typeface="NikoshBAN" panose="02000000000000000000" pitchFamily="2" charset="0"/>
                <a:cs typeface="NikoshBAN" panose="02000000000000000000" pitchFamily="2" charset="0"/>
              </a:rPr>
              <a:t>সমূহঃ</a:t>
            </a:r>
            <a:r>
              <a:rPr lang="en-US" sz="4400" dirty="0" smtClean="0">
                <a:solidFill>
                  <a:srgbClr val="00B050"/>
                </a:solidFill>
                <a:latin typeface="NikoshBAN" panose="02000000000000000000" pitchFamily="2" charset="0"/>
                <a:cs typeface="NikoshBAN" panose="02000000000000000000" pitchFamily="2" charset="0"/>
              </a:rPr>
              <a:t>-</a:t>
            </a:r>
            <a:endParaRPr lang="en-US" sz="4400" dirty="0">
              <a:solidFill>
                <a:srgbClr val="00B050"/>
              </a:solidFill>
              <a:latin typeface="NikoshBAN" panose="02000000000000000000" pitchFamily="2" charset="0"/>
              <a:cs typeface="NikoshBAN" panose="02000000000000000000" pitchFamily="2" charset="0"/>
            </a:endParaRPr>
          </a:p>
        </p:txBody>
      </p:sp>
      <p:sp>
        <p:nvSpPr>
          <p:cNvPr id="3" name="TextBox 2"/>
          <p:cNvSpPr txBox="1"/>
          <p:nvPr/>
        </p:nvSpPr>
        <p:spPr>
          <a:xfrm>
            <a:off x="276725" y="1404355"/>
            <a:ext cx="9974179" cy="2123658"/>
          </a:xfrm>
          <a:prstGeom prst="rect">
            <a:avLst/>
          </a:prstGeom>
          <a:noFill/>
        </p:spPr>
        <p:txBody>
          <a:bodyPr wrap="square" rtlCol="0">
            <a:spAutoFit/>
          </a:bodyPr>
          <a:lstStyle/>
          <a:p>
            <a:r>
              <a:rPr lang="bn-IN" sz="3600" dirty="0" smtClean="0">
                <a:solidFill>
                  <a:srgbClr val="00B0F0"/>
                </a:solidFill>
                <a:latin typeface="NikoshBAN" panose="02000000000000000000" pitchFamily="2" charset="0"/>
                <a:cs typeface="NikoshBAN" panose="02000000000000000000" pitchFamily="2" charset="0"/>
              </a:rPr>
              <a:t>১। আইন প্রণয়ন সংক্রান্ত কাজঃ- </a:t>
            </a:r>
            <a:r>
              <a:rPr lang="bn-IN" sz="2400" dirty="0" smtClean="0">
                <a:solidFill>
                  <a:schemeClr val="accent5">
                    <a:lumMod val="60000"/>
                    <a:lumOff val="40000"/>
                  </a:schemeClr>
                </a:solidFill>
                <a:latin typeface="NikoshBAN" panose="02000000000000000000" pitchFamily="2" charset="0"/>
                <a:cs typeface="NikoshBAN" panose="02000000000000000000" pitchFamily="2" charset="0"/>
              </a:rPr>
              <a:t>আইন বিভাগের প্রধান এবং মুখ্য কাজ হলো আইন প্রণয়ন করা। আইন বিভাগ কর্তক প্রণীত আইনের ভিত্তিতে দেশের শাসন কার্য পরিচালিত হয় এবং বিচার কার্য সম্পাদিত হয়। দেশের সংবিধান এবং জনমতের গতি-প্রকৃতির দিকে সতর্ক দৃষ্টি রেখে নতুন আইন প্রণয়ন করা হয়। আইন বিভাগ কেবল আইন প্রণয়ন করে না বরং প্রয়োজনের পেক্ষিতে পুরাতন আইন বাতিল,সংশোধন,পরিবর্তন ও পরিবর্ধন করে থাকে।</a:t>
            </a:r>
            <a:endParaRPr lang="en-US" sz="2400" dirty="0">
              <a:solidFill>
                <a:schemeClr val="accent5">
                  <a:lumMod val="60000"/>
                  <a:lumOff val="4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0" y="3946359"/>
            <a:ext cx="10720137" cy="2185214"/>
          </a:xfrm>
          <a:prstGeom prst="rect">
            <a:avLst/>
          </a:prstGeom>
          <a:noFill/>
        </p:spPr>
        <p:txBody>
          <a:bodyPr wrap="square" rtlCol="0">
            <a:spAutoFit/>
          </a:bodyPr>
          <a:lstStyle/>
          <a:p>
            <a:r>
              <a:rPr lang="bn-IN" sz="4000" dirty="0" smtClean="0">
                <a:solidFill>
                  <a:srgbClr val="C00000"/>
                </a:solidFill>
                <a:latin typeface="NikoshBAN" panose="02000000000000000000" pitchFamily="2" charset="0"/>
                <a:cs typeface="NikoshBAN" panose="02000000000000000000" pitchFamily="2" charset="0"/>
              </a:rPr>
              <a:t>২।  অর্থ সংক্রান্ত কাজঃ-</a:t>
            </a:r>
            <a:r>
              <a:rPr lang="bn-IN" sz="2400" dirty="0" smtClean="0">
                <a:solidFill>
                  <a:srgbClr val="00B0F0"/>
                </a:solidFill>
                <a:latin typeface="NikoshBAN" panose="02000000000000000000" pitchFamily="2" charset="0"/>
                <a:cs typeface="NikoshBAN" panose="02000000000000000000" pitchFamily="2" charset="0"/>
              </a:rPr>
              <a:t> আধুনিক গনতান্ত্রিক শাসন ব্যবস্থায় আইন বিভাগ জাতীয় তহবিলের নিয়ন্ত্রক ও অভিভাবকের ভূমিকা পালন করে থাকে। আইন বিভাগের অনুমোদন ব্যাতীত সরকারি অর্থ আয় ও ব্যয় করা সম্ভব নয়। প্রত্যেক অর্থ বছরের আইন বিভাগে অর্থমন্ত্রীর মাধ্যমে  পরবর্তী বছরের জন্য আয়-ব্যয়ের বাজেট পেশ করে থাকে।আইন বিভাগের সদস্যগন কর্তক বাজেটের উপর আলোচনা,সমালোচনা ও বিতর্কের পর তা গৃহিত হলে কার্যকর হয়।</a:t>
            </a:r>
            <a:endParaRPr lang="en-US" sz="24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5658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534013"/>
            <a:ext cx="5834587" cy="2862322"/>
          </a:xfrm>
          <a:prstGeom prst="rect">
            <a:avLst/>
          </a:prstGeom>
          <a:noFill/>
        </p:spPr>
        <p:txBody>
          <a:bodyPr wrap="square" rtlCol="0">
            <a:spAutoFit/>
          </a:bodyPr>
          <a:lstStyle/>
          <a:p>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মোঃ আজহারুল ইসলাম,</a:t>
            </a:r>
          </a:p>
          <a:p>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সহকারী অধ্যাপক,</a:t>
            </a:r>
          </a:p>
          <a:p>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জাংগালিয়া স্কুল এন্ড কলেজ,</a:t>
            </a:r>
          </a:p>
          <a:p>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পাকুন্দিয়া, কিশোরগঞ্জ,</a:t>
            </a:r>
          </a:p>
          <a:p>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মোবাইল নং ০১৭১২৩৮৯৭৫২,</a:t>
            </a:r>
            <a:endParaRPr lang="en-US" sz="36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234545" y="3534013"/>
            <a:ext cx="5618017" cy="3416320"/>
          </a:xfrm>
          <a:prstGeom prst="rect">
            <a:avLst/>
          </a:prstGeom>
          <a:noFill/>
        </p:spPr>
        <p:txBody>
          <a:bodyPr wrap="square" rtlCol="0">
            <a:spAutoFit/>
          </a:bodyPr>
          <a:lstStyle/>
          <a:p>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শ্রেণীঃ একাদশ ,</a:t>
            </a:r>
          </a:p>
          <a:p>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বিষয়ঃ পৌরনীতি ও সু-শাসন,</a:t>
            </a:r>
          </a:p>
          <a:p>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অধ্যায়ঃ তৃতীয়,</a:t>
            </a:r>
          </a:p>
          <a:p>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বিষয়ঃ আইন,</a:t>
            </a:r>
          </a:p>
          <a:p>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সময়ঃ ৫০ মিনিট,</a:t>
            </a:r>
          </a:p>
          <a:p>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তারিখঃ </a:t>
            </a:r>
            <a:r>
              <a:rPr lang="bn-IN" sz="3600" dirty="0" smtClean="0">
                <a:solidFill>
                  <a:schemeClr val="tx1">
                    <a:lumMod val="95000"/>
                    <a:lumOff val="5000"/>
                  </a:schemeClr>
                </a:solidFill>
                <a:latin typeface="NikoshBAN" panose="02000000000000000000" pitchFamily="2" charset="0"/>
                <a:cs typeface="NikoshBAN" panose="02000000000000000000" pitchFamily="2" charset="0"/>
              </a:rPr>
              <a:t>২৫/০</a:t>
            </a:r>
            <a:r>
              <a:rPr lang="en-US" sz="3600" dirty="0">
                <a:solidFill>
                  <a:schemeClr val="tx1">
                    <a:lumMod val="95000"/>
                    <a:lumOff val="5000"/>
                  </a:schemeClr>
                </a:solidFill>
                <a:latin typeface="NikoshBAN" panose="02000000000000000000" pitchFamily="2" charset="0"/>
                <a:cs typeface="NikoshBAN" panose="02000000000000000000" pitchFamily="2" charset="0"/>
              </a:rPr>
              <a:t>৭</a:t>
            </a:r>
            <a:r>
              <a:rPr lang="bn-IN" sz="3600" dirty="0" smtClean="0">
                <a:solidFill>
                  <a:schemeClr val="tx1">
                    <a:lumMod val="95000"/>
                    <a:lumOff val="5000"/>
                  </a:schemeClr>
                </a:solidFill>
                <a:latin typeface="NikoshBAN" panose="02000000000000000000" pitchFamily="2" charset="0"/>
                <a:cs typeface="NikoshBAN" panose="02000000000000000000" pitchFamily="2" charset="0"/>
              </a:rPr>
              <a:t>/২০২০</a:t>
            </a:r>
            <a:endParaRPr lang="en-US" sz="3600"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624789" cy="35340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721889" y="63904"/>
            <a:ext cx="3471115" cy="3469104"/>
          </a:xfrm>
          <a:prstGeom prst="rect">
            <a:avLst/>
          </a:prstGeom>
        </p:spPr>
      </p:pic>
      <p:sp>
        <p:nvSpPr>
          <p:cNvPr id="6" name="TextBox 5"/>
          <p:cNvSpPr txBox="1"/>
          <p:nvPr/>
        </p:nvSpPr>
        <p:spPr>
          <a:xfrm>
            <a:off x="3838075" y="1177636"/>
            <a:ext cx="4884820" cy="1200329"/>
          </a:xfrm>
          <a:prstGeom prst="rect">
            <a:avLst/>
          </a:prstGeom>
          <a:noFill/>
        </p:spPr>
        <p:txBody>
          <a:bodyPr wrap="square" rtlCol="0">
            <a:spAutoFit/>
          </a:bodyPr>
          <a:lstStyle/>
          <a:p>
            <a:pPr algn="ctr"/>
            <a:r>
              <a:rPr lang="bn-IN" sz="7200" dirty="0" smtClean="0">
                <a:solidFill>
                  <a:srgbClr val="00B050"/>
                </a:solidFill>
                <a:latin typeface="NikoshBAN" panose="02000000000000000000" pitchFamily="2" charset="0"/>
                <a:cs typeface="NikoshBAN" panose="02000000000000000000" pitchFamily="2" charset="0"/>
              </a:rPr>
              <a:t>পরিচিতি</a:t>
            </a:r>
            <a:endParaRPr lang="en-US" sz="72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3642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80">
                                          <p:stCondLst>
                                            <p:cond delay="0"/>
                                          </p:stCondLst>
                                        </p:cTn>
                                        <p:tgtEl>
                                          <p:spTgt spid="2"/>
                                        </p:tgtEl>
                                      </p:cBhvr>
                                    </p:animEffect>
                                    <p:anim calcmode="lin" valueType="num">
                                      <p:cBhvr>
                                        <p:cTn id="4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gtEl>
                                      </p:cBhvr>
                                      <p:to x="100000" y="60000"/>
                                    </p:animScale>
                                    <p:animScale>
                                      <p:cBhvr>
                                        <p:cTn id="48" dur="166" decel="50000">
                                          <p:stCondLst>
                                            <p:cond delay="676"/>
                                          </p:stCondLst>
                                        </p:cTn>
                                        <p:tgtEl>
                                          <p:spTgt spid="2"/>
                                        </p:tgtEl>
                                      </p:cBhvr>
                                      <p:to x="100000" y="100000"/>
                                    </p:animScale>
                                    <p:animScale>
                                      <p:cBhvr>
                                        <p:cTn id="49" dur="26">
                                          <p:stCondLst>
                                            <p:cond delay="1312"/>
                                          </p:stCondLst>
                                        </p:cTn>
                                        <p:tgtEl>
                                          <p:spTgt spid="2"/>
                                        </p:tgtEl>
                                      </p:cBhvr>
                                      <p:to x="100000" y="80000"/>
                                    </p:animScale>
                                    <p:animScale>
                                      <p:cBhvr>
                                        <p:cTn id="50" dur="166" decel="50000">
                                          <p:stCondLst>
                                            <p:cond delay="1338"/>
                                          </p:stCondLst>
                                        </p:cTn>
                                        <p:tgtEl>
                                          <p:spTgt spid="2"/>
                                        </p:tgtEl>
                                      </p:cBhvr>
                                      <p:to x="100000" y="100000"/>
                                    </p:animScale>
                                    <p:animScale>
                                      <p:cBhvr>
                                        <p:cTn id="51" dur="26">
                                          <p:stCondLst>
                                            <p:cond delay="1642"/>
                                          </p:stCondLst>
                                        </p:cTn>
                                        <p:tgtEl>
                                          <p:spTgt spid="2"/>
                                        </p:tgtEl>
                                      </p:cBhvr>
                                      <p:to x="100000" y="90000"/>
                                    </p:animScale>
                                    <p:animScale>
                                      <p:cBhvr>
                                        <p:cTn id="52" dur="166" decel="50000">
                                          <p:stCondLst>
                                            <p:cond delay="1668"/>
                                          </p:stCondLst>
                                        </p:cTn>
                                        <p:tgtEl>
                                          <p:spTgt spid="2"/>
                                        </p:tgtEl>
                                      </p:cBhvr>
                                      <p:to x="100000" y="100000"/>
                                    </p:animScale>
                                    <p:animScale>
                                      <p:cBhvr>
                                        <p:cTn id="53" dur="26">
                                          <p:stCondLst>
                                            <p:cond delay="1808"/>
                                          </p:stCondLst>
                                        </p:cTn>
                                        <p:tgtEl>
                                          <p:spTgt spid="2"/>
                                        </p:tgtEl>
                                      </p:cBhvr>
                                      <p:to x="100000" y="95000"/>
                                    </p:animScale>
                                    <p:animScale>
                                      <p:cBhvr>
                                        <p:cTn id="54" dur="166" decel="50000">
                                          <p:stCondLst>
                                            <p:cond delay="1834"/>
                                          </p:stCondLst>
                                        </p:cTn>
                                        <p:tgtEl>
                                          <p:spTgt spid="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1000" fill="hold"/>
                                        <p:tgtEl>
                                          <p:spTgt spid="3"/>
                                        </p:tgtEl>
                                        <p:attrNameLst>
                                          <p:attrName>ppt_w</p:attrName>
                                        </p:attrNameLst>
                                      </p:cBhvr>
                                      <p:tavLst>
                                        <p:tav tm="0">
                                          <p:val>
                                            <p:fltVal val="0"/>
                                          </p:val>
                                        </p:tav>
                                        <p:tav tm="100000">
                                          <p:val>
                                            <p:strVal val="#ppt_w"/>
                                          </p:val>
                                        </p:tav>
                                      </p:tavLst>
                                    </p:anim>
                                    <p:anim calcmode="lin" valueType="num">
                                      <p:cBhvr>
                                        <p:cTn id="60" dur="1000" fill="hold"/>
                                        <p:tgtEl>
                                          <p:spTgt spid="3"/>
                                        </p:tgtEl>
                                        <p:attrNameLst>
                                          <p:attrName>ppt_h</p:attrName>
                                        </p:attrNameLst>
                                      </p:cBhvr>
                                      <p:tavLst>
                                        <p:tav tm="0">
                                          <p:val>
                                            <p:fltVal val="0"/>
                                          </p:val>
                                        </p:tav>
                                        <p:tav tm="100000">
                                          <p:val>
                                            <p:strVal val="#ppt_h"/>
                                          </p:val>
                                        </p:tav>
                                      </p:tavLst>
                                    </p:anim>
                                    <p:anim calcmode="lin" valueType="num">
                                      <p:cBhvr>
                                        <p:cTn id="61" dur="1000" fill="hold"/>
                                        <p:tgtEl>
                                          <p:spTgt spid="3"/>
                                        </p:tgtEl>
                                        <p:attrNameLst>
                                          <p:attrName>style.rotation</p:attrName>
                                        </p:attrNameLst>
                                      </p:cBhvr>
                                      <p:tavLst>
                                        <p:tav tm="0">
                                          <p:val>
                                            <p:fltVal val="90"/>
                                          </p:val>
                                        </p:tav>
                                        <p:tav tm="100000">
                                          <p:val>
                                            <p:fltVal val="0"/>
                                          </p:val>
                                        </p:tav>
                                      </p:tavLst>
                                    </p:anim>
                                    <p:animEffect transition="in" filter="fade">
                                      <p:cBhvr>
                                        <p:cTn id="6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916" y="397042"/>
            <a:ext cx="9071810" cy="1754326"/>
          </a:xfrm>
          <a:prstGeom prst="rect">
            <a:avLst/>
          </a:prstGeom>
          <a:noFill/>
        </p:spPr>
        <p:txBody>
          <a:bodyPr wrap="square" rtlCol="0">
            <a:spAutoFit/>
          </a:bodyPr>
          <a:lstStyle/>
          <a:p>
            <a:r>
              <a:rPr lang="bn-IN" sz="3600" dirty="0" smtClean="0">
                <a:solidFill>
                  <a:srgbClr val="C00000"/>
                </a:solidFill>
                <a:latin typeface="NikoshBAN" panose="02000000000000000000" pitchFamily="2" charset="0"/>
                <a:cs typeface="NikoshBAN" panose="02000000000000000000" pitchFamily="2" charset="0"/>
              </a:rPr>
              <a:t>৩।শাসন সংক্রান্ত কাজঃ- </a:t>
            </a:r>
            <a:r>
              <a:rPr lang="bn-IN" sz="2400" dirty="0" smtClean="0">
                <a:solidFill>
                  <a:srgbClr val="00B050"/>
                </a:solidFill>
                <a:latin typeface="NikoshBAN" panose="02000000000000000000" pitchFamily="2" charset="0"/>
                <a:cs typeface="NikoshBAN" panose="02000000000000000000" pitchFamily="2" charset="0"/>
              </a:rPr>
              <a:t>আইন বিভাগ অনেক দেশেই কিছু কিছু শাসন সংক্রান্ত কাজ করে থাকে। সংসদীয় সরকার ব্যবস্থায় আইন বিভাগ বিভিন্ন কমিটির মাধ্যমে শাসন সংক্রান্ত কাজ নিয়ন্ত্রন করে থাকে। আমেরিকায় সিনেটের অনুমোদন ছাড়া সন্ধি,চুক্তি,যুদ্ধ ঘোষণা ও শান্তি স্থাপন করা সে দেশের প্রেসিডেন্টের পক্ষে সম্ভব নয়। </a:t>
            </a:r>
            <a:endParaRPr lang="en-US" sz="2400" dirty="0">
              <a:solidFill>
                <a:srgbClr val="00B050"/>
              </a:solidFill>
              <a:latin typeface="NikoshBAN" panose="02000000000000000000" pitchFamily="2" charset="0"/>
              <a:cs typeface="NikoshBAN" panose="02000000000000000000" pitchFamily="2" charset="0"/>
            </a:endParaRPr>
          </a:p>
        </p:txBody>
      </p:sp>
      <p:sp>
        <p:nvSpPr>
          <p:cNvPr id="3" name="TextBox 2"/>
          <p:cNvSpPr txBox="1"/>
          <p:nvPr/>
        </p:nvSpPr>
        <p:spPr>
          <a:xfrm>
            <a:off x="282741" y="2785310"/>
            <a:ext cx="10010274" cy="1692771"/>
          </a:xfrm>
          <a:prstGeom prst="rect">
            <a:avLst/>
          </a:prstGeom>
          <a:noFill/>
        </p:spPr>
        <p:txBody>
          <a:bodyPr wrap="square" rtlCol="0">
            <a:spAutoFit/>
          </a:bodyPr>
          <a:lstStyle/>
          <a:p>
            <a:r>
              <a:rPr lang="bn-IN" sz="3200" dirty="0" smtClean="0">
                <a:solidFill>
                  <a:srgbClr val="0070C0"/>
                </a:solidFill>
                <a:latin typeface="NikoshBAN" panose="02000000000000000000" pitchFamily="2" charset="0"/>
                <a:cs typeface="NikoshBAN" panose="02000000000000000000" pitchFamily="2" charset="0"/>
              </a:rPr>
              <a:t>৪।  সংবিধান সংশোধন সংক্রান্ত কাজঃ- </a:t>
            </a:r>
            <a:r>
              <a:rPr lang="bn-IN" sz="2400" dirty="0" smtClean="0">
                <a:solidFill>
                  <a:schemeClr val="accent5">
                    <a:lumMod val="75000"/>
                  </a:schemeClr>
                </a:solidFill>
                <a:latin typeface="NikoshBAN" panose="02000000000000000000" pitchFamily="2" charset="0"/>
                <a:cs typeface="NikoshBAN" panose="02000000000000000000" pitchFamily="2" charset="0"/>
              </a:rPr>
              <a:t>আইন বিভাগ সংবিধান রচনা ও প্রয়োজন বোধে তা সংশোধন করে থাকে। বাংলাদেশের আইন বিভাগকে স্বাধীনতার পর গনপরিষদে রুপান্তরিত করা হয়। এই গনপরিষদ ১৯৭২ সালে বাংলাদেশের সংবিধান রচনা করে। পৃথিবীর অন্যান্য গনতান্ত্রিক রাষ্ট্রের আইন বিভাগ সংবিধান প্রণয়ন ও সংশোধন করে থাকে। </a:t>
            </a:r>
            <a:endParaRPr lang="en-US" sz="2400" dirty="0">
              <a:solidFill>
                <a:schemeClr val="accent5">
                  <a:lumMod val="75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282741" y="4848727"/>
            <a:ext cx="10118558" cy="1692771"/>
          </a:xfrm>
          <a:prstGeom prst="rect">
            <a:avLst/>
          </a:prstGeom>
          <a:noFill/>
        </p:spPr>
        <p:txBody>
          <a:bodyPr wrap="square" rtlCol="0">
            <a:spAutoFit/>
          </a:bodyPr>
          <a:lstStyle/>
          <a:p>
            <a:r>
              <a:rPr lang="bn-IN" sz="3200" dirty="0" smtClean="0">
                <a:solidFill>
                  <a:srgbClr val="C00000"/>
                </a:solidFill>
                <a:latin typeface="NikoshBAN" panose="02000000000000000000" pitchFamily="2" charset="0"/>
                <a:cs typeface="NikoshBAN" panose="02000000000000000000" pitchFamily="2" charset="0"/>
              </a:rPr>
              <a:t>৫। নির্বাচন সংক্রান্ত কাজঃ- </a:t>
            </a:r>
            <a:r>
              <a:rPr lang="bn-IN" sz="2400" dirty="0" smtClean="0">
                <a:solidFill>
                  <a:srgbClr val="00B0F0"/>
                </a:solidFill>
                <a:latin typeface="NikoshBAN" panose="02000000000000000000" pitchFamily="2" charset="0"/>
                <a:cs typeface="NikoshBAN" panose="02000000000000000000" pitchFamily="2" charset="0"/>
              </a:rPr>
              <a:t>আইন বিভাগ নির্বাচন সংক্রান্ত বহু কাজ করে থাকে। বাংলাদেশ ও ভারতের রাষ্ট্রপতি আইন বিভাগের সদস্যদের দ্বারা নির্বাচিত হয়। আমেরিকার রাষ্ট্রপতি ও উপরাষ্ট্রপতি নির্বাচনে কোন সমস্যা সৃস্টি হলে কংগ্রেসের সিনেট সভা উপরাষ্ট্রপতি ও প্রতিনিধি সভা রাষ্ট্রপতিকে নির্বাচিত করে থাকে।</a:t>
            </a:r>
            <a:endParaRPr lang="en-US" sz="24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16096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909" y="0"/>
            <a:ext cx="11984181" cy="1015663"/>
          </a:xfrm>
          <a:prstGeom prst="rect">
            <a:avLst/>
          </a:prstGeom>
          <a:noFill/>
        </p:spPr>
        <p:txBody>
          <a:bodyPr wrap="square" rtlCol="0">
            <a:spAutoFit/>
          </a:bodyPr>
          <a:lstStyle/>
          <a:p>
            <a:pPr algn="ctr"/>
            <a:r>
              <a:rPr lang="en-US" sz="6000" dirty="0" err="1" smtClean="0">
                <a:solidFill>
                  <a:srgbClr val="FF0000"/>
                </a:solidFill>
                <a:latin typeface="NikoshBAN" panose="02000000000000000000" pitchFamily="2" charset="0"/>
                <a:cs typeface="NikoshBAN" panose="02000000000000000000" pitchFamily="2" charset="0"/>
              </a:rPr>
              <a:t>দলীয়</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কাজঃ</a:t>
            </a:r>
            <a:r>
              <a:rPr lang="en-US" sz="6000" dirty="0" smtClean="0">
                <a:solidFill>
                  <a:srgbClr val="FF0000"/>
                </a:solidFill>
                <a:latin typeface="NikoshBAN" panose="02000000000000000000" pitchFamily="2" charset="0"/>
                <a:cs typeface="NikoshBAN" panose="02000000000000000000" pitchFamily="2" charset="0"/>
              </a:rPr>
              <a:t>-</a:t>
            </a:r>
            <a:endParaRPr lang="en-US" sz="6000" dirty="0">
              <a:solidFill>
                <a:srgbClr val="FF0000"/>
              </a:solidFill>
              <a:latin typeface="NikoshBAN" panose="02000000000000000000" pitchFamily="2" charset="0"/>
              <a:cs typeface="NikoshBAN" panose="02000000000000000000" pitchFamily="2" charset="0"/>
            </a:endParaRPr>
          </a:p>
        </p:txBody>
      </p:sp>
      <p:sp>
        <p:nvSpPr>
          <p:cNvPr id="4" name="TextBox 3"/>
          <p:cNvSpPr txBox="1"/>
          <p:nvPr/>
        </p:nvSpPr>
        <p:spPr>
          <a:xfrm>
            <a:off x="0" y="5588394"/>
            <a:ext cx="12192000" cy="1200329"/>
          </a:xfrm>
          <a:prstGeom prst="rect">
            <a:avLst/>
          </a:prstGeom>
          <a:noFill/>
        </p:spPr>
        <p:txBody>
          <a:bodyPr wrap="square" rtlCol="0">
            <a:spAutoFit/>
          </a:bodyPr>
          <a:lstStyle/>
          <a:p>
            <a:r>
              <a:rPr lang="en-US" sz="3600" dirty="0" smtClean="0">
                <a:solidFill>
                  <a:srgbClr val="00B050"/>
                </a:solidFill>
                <a:latin typeface="NikoshBAN" panose="02000000000000000000" pitchFamily="2" charset="0"/>
                <a:cs typeface="NikoshBAN" panose="02000000000000000000" pitchFamily="2" charset="0"/>
              </a:rPr>
              <a:t>ক </a:t>
            </a:r>
            <a:r>
              <a:rPr lang="en-US" sz="3600" dirty="0" err="1" smtClean="0">
                <a:solidFill>
                  <a:srgbClr val="00B050"/>
                </a:solidFill>
                <a:latin typeface="NikoshBAN" panose="02000000000000000000" pitchFamily="2" charset="0"/>
                <a:cs typeface="NikoshBAN" panose="02000000000000000000" pitchFamily="2" charset="0"/>
              </a:rPr>
              <a:t>দলঃ</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আইনবিভাগ</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বলতে</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কি</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বুঝ</a:t>
            </a:r>
            <a:r>
              <a:rPr lang="en-US" sz="3600" dirty="0" smtClean="0">
                <a:solidFill>
                  <a:srgbClr val="00B050"/>
                </a:solidFill>
                <a:latin typeface="NikoshBAN" panose="02000000000000000000" pitchFamily="2" charset="0"/>
                <a:cs typeface="NikoshBAN" panose="02000000000000000000" pitchFamily="2" charset="0"/>
              </a:rPr>
              <a:t>?</a:t>
            </a:r>
          </a:p>
          <a:p>
            <a:r>
              <a:rPr lang="en-US" sz="3600" dirty="0" smtClean="0">
                <a:solidFill>
                  <a:srgbClr val="00B050"/>
                </a:solidFill>
                <a:latin typeface="NikoshBAN" panose="02000000000000000000" pitchFamily="2" charset="0"/>
                <a:cs typeface="NikoshBAN" panose="02000000000000000000" pitchFamily="2" charset="0"/>
              </a:rPr>
              <a:t>খ </a:t>
            </a:r>
            <a:r>
              <a:rPr lang="en-US" sz="3600" dirty="0" err="1" smtClean="0">
                <a:solidFill>
                  <a:srgbClr val="00B050"/>
                </a:solidFill>
                <a:latin typeface="NikoshBAN" panose="02000000000000000000" pitchFamily="2" charset="0"/>
                <a:cs typeface="NikoshBAN" panose="02000000000000000000" pitchFamily="2" charset="0"/>
              </a:rPr>
              <a:t>দলঃ</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আইনবিভাগের</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গঠন</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প্রণালী</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বলতে</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কি</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তা</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ব্যাখ্যা</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কর</a:t>
            </a:r>
            <a:r>
              <a:rPr lang="en-US" sz="3600" dirty="0" smtClean="0">
                <a:solidFill>
                  <a:srgbClr val="00B050"/>
                </a:solidFill>
                <a:latin typeface="NikoshBAN" panose="02000000000000000000" pitchFamily="2" charset="0"/>
                <a:cs typeface="NikoshBAN" panose="02000000000000000000" pitchFamily="2" charset="0"/>
              </a:rPr>
              <a:t>?</a:t>
            </a:r>
            <a:endParaRPr lang="en-US" sz="3600" dirty="0">
              <a:solidFill>
                <a:srgbClr val="00B05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5664"/>
            <a:ext cx="12191999" cy="4572730"/>
          </a:xfrm>
          <a:prstGeom prst="rect">
            <a:avLst/>
          </a:prstGeom>
        </p:spPr>
      </p:pic>
    </p:spTree>
    <p:extLst>
      <p:ext uri="{BB962C8B-B14F-4D97-AF65-F5344CB8AC3E}">
        <p14:creationId xmlns:p14="http://schemas.microsoft.com/office/powerpoint/2010/main" val="507368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0" y="0"/>
            <a:ext cx="12192000" cy="923330"/>
          </a:xfrm>
          <a:prstGeom prst="rect">
            <a:avLst/>
          </a:prstGeom>
          <a:noFill/>
        </p:spPr>
        <p:txBody>
          <a:bodyPr wrap="square" rtlCol="0">
            <a:spAutoFit/>
          </a:bodyPr>
          <a:lstStyle/>
          <a:p>
            <a:pPr algn="ctr"/>
            <a:r>
              <a:rPr lang="bn-BD" sz="5400" dirty="0" smtClean="0">
                <a:solidFill>
                  <a:srgbClr val="FF0000"/>
                </a:solidFill>
                <a:latin typeface="NikoshBAN" panose="02000000000000000000" pitchFamily="2" charset="0"/>
                <a:cs typeface="NikoshBAN" panose="02000000000000000000" pitchFamily="2" charset="0"/>
              </a:rPr>
              <a:t>   একক কাজঃ-</a:t>
            </a:r>
            <a:endParaRPr lang="en-US" sz="5400" dirty="0">
              <a:solidFill>
                <a:srgbClr val="FF0000"/>
              </a:solidFill>
              <a:latin typeface="NikoshBAN" panose="02000000000000000000" pitchFamily="2" charset="0"/>
              <a:cs typeface="NikoshBAN" panose="02000000000000000000" pitchFamily="2" charset="0"/>
            </a:endParaRPr>
          </a:p>
        </p:txBody>
      </p:sp>
      <p:sp>
        <p:nvSpPr>
          <p:cNvPr id="9" name="TextBox 8"/>
          <p:cNvSpPr txBox="1"/>
          <p:nvPr/>
        </p:nvSpPr>
        <p:spPr>
          <a:xfrm>
            <a:off x="76199" y="6088559"/>
            <a:ext cx="12039601" cy="769441"/>
          </a:xfrm>
          <a:prstGeom prst="rect">
            <a:avLst/>
          </a:prstGeom>
          <a:noFill/>
        </p:spPr>
        <p:txBody>
          <a:bodyPr wrap="square" rtlCol="0">
            <a:spAutoFit/>
          </a:bodyPr>
          <a:lstStyle/>
          <a:p>
            <a:r>
              <a:rPr lang="bn-BD" sz="4400" dirty="0" smtClean="0">
                <a:solidFill>
                  <a:schemeClr val="accent4">
                    <a:lumMod val="75000"/>
                  </a:schemeClr>
                </a:solidFill>
                <a:latin typeface="NikoshBAN" panose="02000000000000000000" pitchFamily="2" charset="0"/>
                <a:cs typeface="NikoshBAN" panose="02000000000000000000" pitchFamily="2" charset="0"/>
              </a:rPr>
              <a:t>আইনবিভাগের ক্ষমতা হ্রাসের কারন গুলি ব্যাখ্যা কর?</a:t>
            </a:r>
            <a:endParaRPr lang="en-US" sz="4400" dirty="0">
              <a:solidFill>
                <a:schemeClr val="accent4">
                  <a:lumMod val="75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3330"/>
            <a:ext cx="12192000" cy="5165229"/>
          </a:xfrm>
          <a:prstGeom prst="rect">
            <a:avLst/>
          </a:prstGeom>
        </p:spPr>
      </p:pic>
    </p:spTree>
    <p:extLst>
      <p:ext uri="{BB962C8B-B14F-4D97-AF65-F5344CB8AC3E}">
        <p14:creationId xmlns:p14="http://schemas.microsoft.com/office/powerpoint/2010/main" val="1692085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1015663"/>
          </a:xfrm>
          <a:prstGeom prst="rect">
            <a:avLst/>
          </a:prstGeom>
          <a:noFill/>
        </p:spPr>
        <p:txBody>
          <a:bodyPr wrap="square" rtlCol="0">
            <a:spAutoFit/>
          </a:bodyPr>
          <a:lstStyle/>
          <a:p>
            <a:pPr algn="ctr"/>
            <a:r>
              <a:rPr lang="bn-BD" sz="6000" dirty="0" smtClean="0">
                <a:solidFill>
                  <a:srgbClr val="FF0000"/>
                </a:solidFill>
                <a:latin typeface="NikoshBAN" panose="02000000000000000000" pitchFamily="2" charset="0"/>
                <a:cs typeface="NikoshBAN" panose="02000000000000000000" pitchFamily="2" charset="0"/>
              </a:rPr>
              <a:t>জোড়ায় কাজঃ-</a:t>
            </a:r>
            <a:endParaRPr lang="en-US" sz="6000" dirty="0">
              <a:solidFill>
                <a:srgbClr val="FF000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15663"/>
            <a:ext cx="6068290" cy="5129295"/>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291" y="1015663"/>
            <a:ext cx="6123709" cy="5129295"/>
          </a:xfrm>
          <a:prstGeom prst="rect">
            <a:avLst/>
          </a:prstGeom>
        </p:spPr>
      </p:pic>
      <p:sp>
        <p:nvSpPr>
          <p:cNvPr id="5" name="TextBox 4"/>
          <p:cNvSpPr txBox="1"/>
          <p:nvPr/>
        </p:nvSpPr>
        <p:spPr>
          <a:xfrm>
            <a:off x="6719455" y="6144958"/>
            <a:ext cx="5126182" cy="584775"/>
          </a:xfrm>
          <a:prstGeom prst="rect">
            <a:avLst/>
          </a:prstGeom>
          <a:noFill/>
        </p:spPr>
        <p:txBody>
          <a:bodyPr wrap="square" rtlCol="0">
            <a:spAutoFit/>
          </a:bodyPr>
          <a:lstStyle/>
          <a:p>
            <a:r>
              <a:rPr lang="bn-IN" sz="3200" dirty="0" smtClean="0">
                <a:solidFill>
                  <a:srgbClr val="00B0F0"/>
                </a:solidFill>
                <a:latin typeface="NikoshBAN" panose="02000000000000000000" pitchFamily="2" charset="0"/>
                <a:cs typeface="NikoshBAN" panose="02000000000000000000" pitchFamily="2" charset="0"/>
              </a:rPr>
              <a:t>আইন সভার ক্ষমতা হ্রাসের কারন কি ?</a:t>
            </a:r>
            <a:endParaRPr lang="en-US" sz="3200" dirty="0">
              <a:solidFill>
                <a:srgbClr val="00B0F0"/>
              </a:solidFill>
              <a:latin typeface="NikoshBAN" panose="02000000000000000000" pitchFamily="2" charset="0"/>
              <a:cs typeface="NikoshBAN" panose="02000000000000000000" pitchFamily="2" charset="0"/>
            </a:endParaRPr>
          </a:p>
        </p:txBody>
      </p:sp>
      <p:sp>
        <p:nvSpPr>
          <p:cNvPr id="7" name="TextBox 6"/>
          <p:cNvSpPr txBox="1"/>
          <p:nvPr/>
        </p:nvSpPr>
        <p:spPr>
          <a:xfrm>
            <a:off x="0" y="6144958"/>
            <a:ext cx="5430982" cy="646331"/>
          </a:xfrm>
          <a:prstGeom prst="rect">
            <a:avLst/>
          </a:prstGeom>
          <a:noFill/>
        </p:spPr>
        <p:txBody>
          <a:bodyPr wrap="square" rtlCol="0">
            <a:spAutoFit/>
          </a:bodyPr>
          <a:lstStyle/>
          <a:p>
            <a:pPr algn="ctr"/>
            <a:r>
              <a:rPr lang="bn-IN" sz="3600" dirty="0" smtClean="0">
                <a:solidFill>
                  <a:srgbClr val="00B0F0"/>
                </a:solidFill>
                <a:latin typeface="NikoshBAN" panose="02000000000000000000" pitchFamily="2" charset="0"/>
                <a:cs typeface="NikoshBAN" panose="02000000000000000000" pitchFamily="2" charset="0"/>
              </a:rPr>
              <a:t>আইন সভা বলতে কি বুঝ ?</a:t>
            </a:r>
            <a:endParaRPr lang="en-US" sz="36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139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1000" fill="hold"/>
                                        <p:tgtEl>
                                          <p:spTgt spid="3"/>
                                        </p:tgtEl>
                                        <p:attrNameLst>
                                          <p:attrName>ppt_w</p:attrName>
                                        </p:attrNameLst>
                                      </p:cBhvr>
                                      <p:tavLst>
                                        <p:tav tm="0">
                                          <p:val>
                                            <p:fltVal val="0"/>
                                          </p:val>
                                        </p:tav>
                                        <p:tav tm="100000">
                                          <p:val>
                                            <p:strVal val="#ppt_w"/>
                                          </p:val>
                                        </p:tav>
                                      </p:tavLst>
                                    </p:anim>
                                    <p:anim calcmode="lin" valueType="num">
                                      <p:cBhvr>
                                        <p:cTn id="52" dur="1000" fill="hold"/>
                                        <p:tgtEl>
                                          <p:spTgt spid="3"/>
                                        </p:tgtEl>
                                        <p:attrNameLst>
                                          <p:attrName>ppt_h</p:attrName>
                                        </p:attrNameLst>
                                      </p:cBhvr>
                                      <p:tavLst>
                                        <p:tav tm="0">
                                          <p:val>
                                            <p:fltVal val="0"/>
                                          </p:val>
                                        </p:tav>
                                        <p:tav tm="100000">
                                          <p:val>
                                            <p:strVal val="#ppt_h"/>
                                          </p:val>
                                        </p:tav>
                                      </p:tavLst>
                                    </p:anim>
                                    <p:anim calcmode="lin" valueType="num">
                                      <p:cBhvr>
                                        <p:cTn id="53" dur="1000" fill="hold"/>
                                        <p:tgtEl>
                                          <p:spTgt spid="3"/>
                                        </p:tgtEl>
                                        <p:attrNameLst>
                                          <p:attrName>style.rotation</p:attrName>
                                        </p:attrNameLst>
                                      </p:cBhvr>
                                      <p:tavLst>
                                        <p:tav tm="0">
                                          <p:val>
                                            <p:fltVal val="90"/>
                                          </p:val>
                                        </p:tav>
                                        <p:tav tm="100000">
                                          <p:val>
                                            <p:fltVal val="0"/>
                                          </p:val>
                                        </p:tav>
                                      </p:tavLst>
                                    </p:anim>
                                    <p:animEffect transition="in" filter="fade">
                                      <p:cBhvr>
                                        <p:cTn id="54" dur="10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80">
                                          <p:stCondLst>
                                            <p:cond delay="0"/>
                                          </p:stCondLst>
                                        </p:cTn>
                                        <p:tgtEl>
                                          <p:spTgt spid="5"/>
                                        </p:tgtEl>
                                      </p:cBhvr>
                                    </p:animEffect>
                                    <p:anim calcmode="lin" valueType="num">
                                      <p:cBhvr>
                                        <p:cTn id="6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tgtEl>
                                      </p:cBhvr>
                                      <p:to x="100000" y="60000"/>
                                    </p:animScale>
                                    <p:animScale>
                                      <p:cBhvr>
                                        <p:cTn id="66" dur="166" decel="50000">
                                          <p:stCondLst>
                                            <p:cond delay="676"/>
                                          </p:stCondLst>
                                        </p:cTn>
                                        <p:tgtEl>
                                          <p:spTgt spid="5"/>
                                        </p:tgtEl>
                                      </p:cBhvr>
                                      <p:to x="100000" y="100000"/>
                                    </p:animScale>
                                    <p:animScale>
                                      <p:cBhvr>
                                        <p:cTn id="67" dur="26">
                                          <p:stCondLst>
                                            <p:cond delay="1312"/>
                                          </p:stCondLst>
                                        </p:cTn>
                                        <p:tgtEl>
                                          <p:spTgt spid="5"/>
                                        </p:tgtEl>
                                      </p:cBhvr>
                                      <p:to x="100000" y="80000"/>
                                    </p:animScale>
                                    <p:animScale>
                                      <p:cBhvr>
                                        <p:cTn id="68" dur="166" decel="50000">
                                          <p:stCondLst>
                                            <p:cond delay="1338"/>
                                          </p:stCondLst>
                                        </p:cTn>
                                        <p:tgtEl>
                                          <p:spTgt spid="5"/>
                                        </p:tgtEl>
                                      </p:cBhvr>
                                      <p:to x="100000" y="100000"/>
                                    </p:animScale>
                                    <p:animScale>
                                      <p:cBhvr>
                                        <p:cTn id="69" dur="26">
                                          <p:stCondLst>
                                            <p:cond delay="1642"/>
                                          </p:stCondLst>
                                        </p:cTn>
                                        <p:tgtEl>
                                          <p:spTgt spid="5"/>
                                        </p:tgtEl>
                                      </p:cBhvr>
                                      <p:to x="100000" y="90000"/>
                                    </p:animScale>
                                    <p:animScale>
                                      <p:cBhvr>
                                        <p:cTn id="70" dur="166" decel="50000">
                                          <p:stCondLst>
                                            <p:cond delay="1668"/>
                                          </p:stCondLst>
                                        </p:cTn>
                                        <p:tgtEl>
                                          <p:spTgt spid="5"/>
                                        </p:tgtEl>
                                      </p:cBhvr>
                                      <p:to x="100000" y="100000"/>
                                    </p:animScale>
                                    <p:animScale>
                                      <p:cBhvr>
                                        <p:cTn id="71" dur="26">
                                          <p:stCondLst>
                                            <p:cond delay="1808"/>
                                          </p:stCondLst>
                                        </p:cTn>
                                        <p:tgtEl>
                                          <p:spTgt spid="5"/>
                                        </p:tgtEl>
                                      </p:cBhvr>
                                      <p:to x="100000" y="95000"/>
                                    </p:animScale>
                                    <p:animScale>
                                      <p:cBhvr>
                                        <p:cTn id="7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63" y="685799"/>
            <a:ext cx="11416145" cy="1200329"/>
          </a:xfrm>
          <a:prstGeom prst="rect">
            <a:avLst/>
          </a:prstGeom>
          <a:noFill/>
        </p:spPr>
        <p:txBody>
          <a:bodyPr wrap="square" rtlCol="0">
            <a:spAutoFit/>
          </a:bodyPr>
          <a:lstStyle/>
          <a:p>
            <a:pPr algn="ctr"/>
            <a:r>
              <a:rPr lang="bn-BD" sz="7200" dirty="0" smtClean="0">
                <a:solidFill>
                  <a:srgbClr val="FF0000"/>
                </a:solidFill>
                <a:latin typeface="NikoshBAN" panose="02000000000000000000" pitchFamily="2" charset="0"/>
                <a:cs typeface="NikoshBAN" panose="02000000000000000000" pitchFamily="2" charset="0"/>
              </a:rPr>
              <a:t>   মূল্যায়নঃ-</a:t>
            </a:r>
            <a:endParaRPr lang="en-US" sz="7200" dirty="0">
              <a:solidFill>
                <a:srgbClr val="FF0000"/>
              </a:solidFill>
              <a:latin typeface="NikoshBAN" panose="02000000000000000000" pitchFamily="2" charset="0"/>
              <a:cs typeface="NikoshBAN" panose="02000000000000000000" pitchFamily="2" charset="0"/>
            </a:endParaRPr>
          </a:p>
        </p:txBody>
      </p:sp>
      <p:sp>
        <p:nvSpPr>
          <p:cNvPr id="6" name="TextBox 5"/>
          <p:cNvSpPr txBox="1"/>
          <p:nvPr/>
        </p:nvSpPr>
        <p:spPr>
          <a:xfrm>
            <a:off x="117763" y="2333685"/>
            <a:ext cx="11901054" cy="4524315"/>
          </a:xfrm>
          <a:prstGeom prst="rect">
            <a:avLst/>
          </a:prstGeom>
          <a:noFill/>
        </p:spPr>
        <p:txBody>
          <a:bodyPr wrap="square" rtlCol="0">
            <a:spAutoFit/>
          </a:bodyPr>
          <a:lstStyle/>
          <a:p>
            <a:r>
              <a:rPr lang="bn-BD" sz="3200" dirty="0" smtClean="0">
                <a:solidFill>
                  <a:schemeClr val="tx2"/>
                </a:solidFill>
                <a:latin typeface="NikoshBAN" panose="02000000000000000000" pitchFamily="2" charset="0"/>
                <a:cs typeface="NikoshBAN" panose="02000000000000000000" pitchFamily="2" charset="0"/>
              </a:rPr>
              <a:t>১। আইনবিভাগের সদস্য সংখ্যা কতজন</a:t>
            </a:r>
            <a:r>
              <a:rPr lang="en-US" sz="3200" dirty="0" smtClean="0">
                <a:solidFill>
                  <a:schemeClr val="tx2"/>
                </a:solidFill>
                <a:latin typeface="NikoshBAN" panose="02000000000000000000" pitchFamily="2" charset="0"/>
                <a:cs typeface="NikoshBAN" panose="02000000000000000000" pitchFamily="2" charset="0"/>
              </a:rPr>
              <a:t>,’’’’’’’’’’’’</a:t>
            </a:r>
            <a:r>
              <a:rPr lang="bn-BD" sz="3200" dirty="0" smtClean="0">
                <a:solidFill>
                  <a:schemeClr val="tx2"/>
                </a:solidFill>
                <a:latin typeface="NikoshBAN" panose="02000000000000000000" pitchFamily="2" charset="0"/>
                <a:cs typeface="NikoshBAN" panose="02000000000000000000" pitchFamily="2" charset="0"/>
              </a:rPr>
              <a:t>?</a:t>
            </a:r>
          </a:p>
          <a:p>
            <a:r>
              <a:rPr lang="bn-BD" sz="3200" dirty="0" smtClean="0">
                <a:solidFill>
                  <a:schemeClr val="tx2"/>
                </a:solidFill>
                <a:latin typeface="NikoshBAN" panose="02000000000000000000" pitchFamily="2" charset="0"/>
                <a:cs typeface="NikoshBAN" panose="02000000000000000000" pitchFamily="2" charset="0"/>
              </a:rPr>
              <a:t>ক। ৩০০                               খ। ৩৩০</a:t>
            </a:r>
          </a:p>
          <a:p>
            <a:r>
              <a:rPr lang="bn-BD" sz="3200" dirty="0" smtClean="0">
                <a:solidFill>
                  <a:schemeClr val="tx2"/>
                </a:solidFill>
                <a:latin typeface="NikoshBAN" panose="02000000000000000000" pitchFamily="2" charset="0"/>
                <a:cs typeface="NikoshBAN" panose="02000000000000000000" pitchFamily="2" charset="0"/>
              </a:rPr>
              <a:t> গ। ৩৫০                               ঘ।৩৪৫</a:t>
            </a:r>
          </a:p>
          <a:p>
            <a:r>
              <a:rPr lang="en-US" sz="3200" dirty="0" smtClean="0">
                <a:solidFill>
                  <a:schemeClr val="tx2"/>
                </a:solidFill>
                <a:latin typeface="NikoshBAN" panose="02000000000000000000" pitchFamily="2" charset="0"/>
                <a:cs typeface="NikoshBAN" panose="02000000000000000000" pitchFamily="2" charset="0"/>
              </a:rPr>
              <a:t>২। </a:t>
            </a:r>
            <a:r>
              <a:rPr lang="bn-BD" sz="3200" dirty="0" smtClean="0">
                <a:solidFill>
                  <a:schemeClr val="tx2"/>
                </a:solidFill>
                <a:latin typeface="NikoshBAN" panose="02000000000000000000" pitchFamily="2" charset="0"/>
                <a:cs typeface="NikoshBAN" panose="02000000000000000000" pitchFamily="2" charset="0"/>
              </a:rPr>
              <a:t>আইনবিভাগের প্রধান কাজ কি</a:t>
            </a:r>
            <a:r>
              <a:rPr lang="en-US" sz="3200" dirty="0" smtClean="0">
                <a:solidFill>
                  <a:schemeClr val="tx2"/>
                </a:solidFill>
                <a:latin typeface="NikoshBAN" panose="02000000000000000000" pitchFamily="2" charset="0"/>
                <a:cs typeface="NikoshBAN" panose="02000000000000000000" pitchFamily="2" charset="0"/>
              </a:rPr>
              <a:t>,’’’’’’’’’’’’’’’’’’’</a:t>
            </a:r>
            <a:r>
              <a:rPr lang="bn-BD" sz="3200" dirty="0" smtClean="0">
                <a:solidFill>
                  <a:schemeClr val="tx2"/>
                </a:solidFill>
                <a:latin typeface="NikoshBAN" panose="02000000000000000000" pitchFamily="2" charset="0"/>
                <a:cs typeface="NikoshBAN" panose="02000000000000000000" pitchFamily="2" charset="0"/>
              </a:rPr>
              <a:t>?</a:t>
            </a:r>
          </a:p>
          <a:p>
            <a:r>
              <a:rPr lang="bn-BD" sz="3200" dirty="0" smtClean="0">
                <a:solidFill>
                  <a:schemeClr val="tx2"/>
                </a:solidFill>
                <a:latin typeface="NikoshBAN" panose="02000000000000000000" pitchFamily="2" charset="0"/>
                <a:cs typeface="NikoshBAN" panose="02000000000000000000" pitchFamily="2" charset="0"/>
              </a:rPr>
              <a:t>ক। আইন  প্রণায়ন                    খ। শাসন করা</a:t>
            </a:r>
          </a:p>
          <a:p>
            <a:r>
              <a:rPr lang="bn-BD" sz="3200" dirty="0" smtClean="0">
                <a:solidFill>
                  <a:schemeClr val="tx2"/>
                </a:solidFill>
                <a:latin typeface="NikoshBAN" panose="02000000000000000000" pitchFamily="2" charset="0"/>
                <a:cs typeface="NikoshBAN" panose="02000000000000000000" pitchFamily="2" charset="0"/>
              </a:rPr>
              <a:t> গ। বিচার করা                        ঘ। নির্বাচন করা</a:t>
            </a:r>
            <a:endParaRPr lang="en-US" sz="3200" dirty="0" smtClean="0">
              <a:solidFill>
                <a:schemeClr val="tx2"/>
              </a:solidFill>
              <a:latin typeface="NikoshBAN" panose="02000000000000000000" pitchFamily="2" charset="0"/>
              <a:cs typeface="NikoshBAN" panose="02000000000000000000" pitchFamily="2" charset="0"/>
            </a:endParaRPr>
          </a:p>
          <a:p>
            <a:r>
              <a:rPr lang="en-US" sz="3200" dirty="0" smtClean="0">
                <a:solidFill>
                  <a:schemeClr val="tx2"/>
                </a:solidFill>
                <a:latin typeface="NikoshBAN" panose="02000000000000000000" pitchFamily="2" charset="0"/>
                <a:cs typeface="NikoshBAN" panose="02000000000000000000" pitchFamily="2" charset="0"/>
              </a:rPr>
              <a:t>৩। </a:t>
            </a:r>
            <a:r>
              <a:rPr lang="en-US" sz="3200" dirty="0" err="1" smtClean="0">
                <a:solidFill>
                  <a:schemeClr val="tx2"/>
                </a:solidFill>
                <a:latin typeface="NikoshBAN" panose="02000000000000000000" pitchFamily="2" charset="0"/>
                <a:cs typeface="NikoshBAN" panose="02000000000000000000" pitchFamily="2" charset="0"/>
              </a:rPr>
              <a:t>বাংলাদেশের</a:t>
            </a:r>
            <a:r>
              <a:rPr lang="en-US" sz="3200" dirty="0" smtClean="0">
                <a:solidFill>
                  <a:schemeClr val="tx2"/>
                </a:solidFill>
                <a:latin typeface="NikoshBAN" panose="02000000000000000000" pitchFamily="2" charset="0"/>
                <a:cs typeface="NikoshBAN" panose="02000000000000000000" pitchFamily="2" charset="0"/>
              </a:rPr>
              <a:t> আইন </a:t>
            </a:r>
            <a:r>
              <a:rPr lang="en-US" sz="3200" dirty="0" err="1" smtClean="0">
                <a:solidFill>
                  <a:schemeClr val="tx2"/>
                </a:solidFill>
                <a:latin typeface="NikoshBAN" panose="02000000000000000000" pitchFamily="2" charset="0"/>
                <a:cs typeface="NikoshBAN" panose="02000000000000000000" pitchFamily="2" charset="0"/>
              </a:rPr>
              <a:t>সভার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নাম</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কি</a:t>
            </a:r>
            <a:r>
              <a:rPr lang="en-US" sz="3200" dirty="0" smtClean="0">
                <a:solidFill>
                  <a:schemeClr val="tx2"/>
                </a:solidFill>
                <a:latin typeface="NikoshBAN" panose="02000000000000000000" pitchFamily="2" charset="0"/>
                <a:cs typeface="NikoshBAN" panose="02000000000000000000" pitchFamily="2" charset="0"/>
              </a:rPr>
              <a:t>,’’’’’’’’’’’’’’’?</a:t>
            </a:r>
          </a:p>
          <a:p>
            <a:r>
              <a:rPr lang="en-US" sz="3200" dirty="0" err="1" smtClean="0">
                <a:solidFill>
                  <a:schemeClr val="tx2"/>
                </a:solidFill>
                <a:latin typeface="NikoshBAN" panose="02000000000000000000" pitchFamily="2" charset="0"/>
                <a:cs typeface="NikoshBAN" panose="02000000000000000000" pitchFamily="2" charset="0"/>
              </a:rPr>
              <a:t>ক,জাতীয়</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সংসদ</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খ,সাধারণ</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পরিষদ</a:t>
            </a:r>
            <a:r>
              <a:rPr lang="en-US" sz="3200" dirty="0" smtClean="0">
                <a:solidFill>
                  <a:schemeClr val="tx2"/>
                </a:solidFill>
                <a:latin typeface="NikoshBAN" panose="02000000000000000000" pitchFamily="2" charset="0"/>
                <a:cs typeface="NikoshBAN" panose="02000000000000000000" pitchFamily="2" charset="0"/>
              </a:rPr>
              <a:t>,</a:t>
            </a:r>
          </a:p>
          <a:p>
            <a:r>
              <a:rPr lang="en-US" sz="3200" dirty="0" err="1" smtClean="0">
                <a:solidFill>
                  <a:schemeClr val="tx2"/>
                </a:solidFill>
                <a:latin typeface="NikoshBAN" panose="02000000000000000000" pitchFamily="2" charset="0"/>
                <a:cs typeface="NikoshBAN" panose="02000000000000000000" pitchFamily="2" charset="0"/>
              </a:rPr>
              <a:t>গ,আইন</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বিভাগ</a:t>
            </a:r>
            <a:r>
              <a:rPr lang="en-US" sz="3200" dirty="0" smtClean="0">
                <a:solidFill>
                  <a:schemeClr val="tx2"/>
                </a:solidFill>
                <a:latin typeface="NikoshBAN" panose="02000000000000000000" pitchFamily="2" charset="0"/>
                <a:cs typeface="NikoshBAN" panose="02000000000000000000" pitchFamily="2" charset="0"/>
              </a:rPr>
              <a:t>,                       ঘ, </a:t>
            </a:r>
            <a:r>
              <a:rPr lang="en-US" sz="3200" dirty="0" err="1" smtClean="0">
                <a:solidFill>
                  <a:schemeClr val="tx2"/>
                </a:solidFill>
                <a:latin typeface="NikoshBAN" panose="02000000000000000000" pitchFamily="2" charset="0"/>
                <a:cs typeface="NikoshBAN" panose="02000000000000000000" pitchFamily="2" charset="0"/>
              </a:rPr>
              <a:t>শাসন</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বিভাগ</a:t>
            </a:r>
            <a:r>
              <a:rPr lang="en-US" sz="3200" dirty="0" smtClean="0">
                <a:solidFill>
                  <a:schemeClr val="tx2"/>
                </a:solidFill>
                <a:latin typeface="NikoshBAN" panose="02000000000000000000" pitchFamily="2" charset="0"/>
                <a:cs typeface="NikoshBAN" panose="02000000000000000000" pitchFamily="2" charset="0"/>
              </a:rPr>
              <a:t>,</a:t>
            </a:r>
            <a:r>
              <a:rPr lang="bn-BD" sz="3200" dirty="0" smtClean="0">
                <a:solidFill>
                  <a:schemeClr val="tx2"/>
                </a:solidFill>
                <a:latin typeface="NikoshBAN" panose="02000000000000000000" pitchFamily="2" charset="0"/>
                <a:cs typeface="NikoshBAN" panose="02000000000000000000" pitchFamily="2" charset="0"/>
              </a:rPr>
              <a:t> </a:t>
            </a:r>
            <a:endParaRPr lang="en-US" sz="32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79308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107996"/>
          </a:xfrm>
          <a:prstGeom prst="rect">
            <a:avLst/>
          </a:prstGeom>
          <a:noFill/>
        </p:spPr>
        <p:txBody>
          <a:bodyPr wrap="square" rtlCol="0">
            <a:spAutoFit/>
          </a:bodyPr>
          <a:lstStyle/>
          <a:p>
            <a:pPr algn="ctr"/>
            <a:r>
              <a:rPr lang="bn-IN" sz="6600" dirty="0" smtClean="0">
                <a:solidFill>
                  <a:srgbClr val="00B050"/>
                </a:solidFill>
                <a:latin typeface="NikoshBAN" panose="02000000000000000000" pitchFamily="2" charset="0"/>
                <a:cs typeface="NikoshBAN" panose="02000000000000000000" pitchFamily="2" charset="0"/>
              </a:rPr>
              <a:t>বাড়ির কাজঃ-</a:t>
            </a:r>
            <a:endParaRPr lang="en-US" sz="6600" dirty="0">
              <a:solidFill>
                <a:srgbClr val="00B050"/>
              </a:solidFill>
              <a:latin typeface="NikoshBAN" panose="02000000000000000000" pitchFamily="2" charset="0"/>
              <a:cs typeface="NikoshBAN" panose="02000000000000000000" pitchFamily="2" charset="0"/>
            </a:endParaRPr>
          </a:p>
        </p:txBody>
      </p:sp>
      <p:sp>
        <p:nvSpPr>
          <p:cNvPr id="5" name="TextBox 4"/>
          <p:cNvSpPr txBox="1"/>
          <p:nvPr/>
        </p:nvSpPr>
        <p:spPr>
          <a:xfrm>
            <a:off x="0" y="6033325"/>
            <a:ext cx="12192000" cy="646331"/>
          </a:xfrm>
          <a:prstGeom prst="rect">
            <a:avLst/>
          </a:prstGeom>
          <a:noFill/>
        </p:spPr>
        <p:txBody>
          <a:bodyPr wrap="square" rtlCol="0">
            <a:spAutoFit/>
          </a:bodyPr>
          <a:lstStyle/>
          <a:p>
            <a:r>
              <a:rPr lang="bn-IN" sz="3600" dirty="0" smtClean="0">
                <a:solidFill>
                  <a:srgbClr val="002060"/>
                </a:solidFill>
                <a:latin typeface="NikoshBAN" panose="02000000000000000000" pitchFamily="2" charset="0"/>
                <a:cs typeface="NikoshBAN" panose="02000000000000000000" pitchFamily="2" charset="0"/>
              </a:rPr>
              <a:t>আইন বিভাগের কার্যাবলী সমূহ কি কি ,এ বিষয়ে একটি প্রতিবেদন লিখে জমা দিবা।</a:t>
            </a:r>
            <a:endParaRPr lang="en-US" sz="3600"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7996"/>
            <a:ext cx="12192000" cy="4925329"/>
          </a:xfrm>
          <a:prstGeom prst="rect">
            <a:avLst/>
          </a:prstGeom>
        </p:spPr>
      </p:pic>
    </p:spTree>
    <p:extLst>
      <p:ext uri="{BB962C8B-B14F-4D97-AF65-F5344CB8AC3E}">
        <p14:creationId xmlns:p14="http://schemas.microsoft.com/office/powerpoint/2010/main" val="2912600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2447920"/>
            <a:ext cx="11990439" cy="2646878"/>
          </a:xfrm>
          <a:prstGeom prst="rect">
            <a:avLst/>
          </a:prstGeom>
        </p:spPr>
        <p:txBody>
          <a:bodyPr wrap="square">
            <a:spAutoFit/>
          </a:bodyPr>
          <a:lstStyle/>
          <a:p>
            <a:pPr algn="ctr"/>
            <a:r>
              <a:rPr lang="en-US" sz="16600" dirty="0">
                <a:solidFill>
                  <a:srgbClr val="FFFF00"/>
                </a:solidFill>
                <a:latin typeface="NikoshBAN" panose="02000000000000000000" pitchFamily="2" charset="0"/>
                <a:cs typeface="NikoshBAN" panose="02000000000000000000" pitchFamily="2" charset="0"/>
              </a:rPr>
              <a:t>সবাইকে </a:t>
            </a:r>
            <a:r>
              <a:rPr lang="en-US" sz="16600" dirty="0" err="1">
                <a:solidFill>
                  <a:srgbClr val="FFFF00"/>
                </a:solidFill>
                <a:latin typeface="NikoshBAN" panose="02000000000000000000" pitchFamily="2" charset="0"/>
                <a:cs typeface="NikoshBAN" panose="02000000000000000000" pitchFamily="2" charset="0"/>
              </a:rPr>
              <a:t>ধন্যবাদ</a:t>
            </a:r>
            <a:endParaRPr lang="en-US" sz="166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90978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990331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p:cNvSpPr txBox="1"/>
          <p:nvPr/>
        </p:nvSpPr>
        <p:spPr>
          <a:xfrm>
            <a:off x="196646" y="339213"/>
            <a:ext cx="11798710" cy="1446550"/>
          </a:xfrm>
          <a:prstGeom prst="rect">
            <a:avLst/>
          </a:prstGeom>
          <a:noFill/>
        </p:spPr>
        <p:txBody>
          <a:bodyPr wrap="square" rtlCol="0">
            <a:spAutoFit/>
          </a:bodyPr>
          <a:lstStyle/>
          <a:p>
            <a:pPr algn="ctr"/>
            <a:r>
              <a:rPr lang="en-US" sz="8800" dirty="0" err="1" smtClean="0">
                <a:solidFill>
                  <a:srgbClr val="FF0000"/>
                </a:solidFill>
                <a:latin typeface="NikoshBAN" panose="02000000000000000000" pitchFamily="2" charset="0"/>
                <a:cs typeface="NikoshBAN" panose="02000000000000000000" pitchFamily="2" charset="0"/>
              </a:rPr>
              <a:t>মহান</a:t>
            </a:r>
            <a:r>
              <a:rPr lang="en-US" sz="8800" dirty="0" smtClean="0">
                <a:solidFill>
                  <a:srgbClr val="FF0000"/>
                </a:solidFill>
                <a:latin typeface="NikoshBAN" panose="02000000000000000000" pitchFamily="2" charset="0"/>
                <a:cs typeface="NikoshBAN" panose="02000000000000000000" pitchFamily="2" charset="0"/>
              </a:rPr>
              <a:t> জাতীয় </a:t>
            </a:r>
            <a:r>
              <a:rPr lang="en-US" sz="8800" dirty="0" err="1" smtClean="0">
                <a:solidFill>
                  <a:srgbClr val="FF0000"/>
                </a:solidFill>
                <a:latin typeface="NikoshBAN" panose="02000000000000000000" pitchFamily="2" charset="0"/>
                <a:cs typeface="NikoshBAN" panose="02000000000000000000" pitchFamily="2" charset="0"/>
              </a:rPr>
              <a:t>সংসদ</a:t>
            </a:r>
            <a:r>
              <a:rPr lang="en-US" sz="8800" dirty="0" smtClean="0">
                <a:solidFill>
                  <a:srgbClr val="FF0000"/>
                </a:solidFill>
                <a:latin typeface="NikoshBAN" panose="02000000000000000000" pitchFamily="2" charset="0"/>
                <a:cs typeface="NikoshBAN" panose="02000000000000000000" pitchFamily="2" charset="0"/>
              </a:rPr>
              <a:t>,</a:t>
            </a:r>
            <a:endParaRPr lang="en-US" sz="8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4874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extBox 1"/>
          <p:cNvSpPr txBox="1"/>
          <p:nvPr/>
        </p:nvSpPr>
        <p:spPr>
          <a:xfrm>
            <a:off x="-132736" y="5132438"/>
            <a:ext cx="12064181" cy="923330"/>
          </a:xfrm>
          <a:prstGeom prst="rect">
            <a:avLst/>
          </a:prstGeom>
          <a:noFill/>
        </p:spPr>
        <p:txBody>
          <a:bodyPr wrap="square" rtlCol="0">
            <a:spAutoFit/>
          </a:bodyPr>
          <a:lstStyle/>
          <a:p>
            <a:pPr algn="ctr"/>
            <a:r>
              <a:rPr lang="en-US" sz="5400" dirty="0" smtClean="0">
                <a:solidFill>
                  <a:srgbClr val="FF0000"/>
                </a:solidFill>
                <a:latin typeface="NikoshBAN" panose="02000000000000000000" pitchFamily="2" charset="0"/>
                <a:cs typeface="NikoshBAN" panose="02000000000000000000" pitchFamily="2" charset="0"/>
              </a:rPr>
              <a:t>জাতীয় </a:t>
            </a:r>
            <a:r>
              <a:rPr lang="en-US" sz="5400" dirty="0" err="1" smtClean="0">
                <a:solidFill>
                  <a:srgbClr val="FF0000"/>
                </a:solidFill>
                <a:latin typeface="NikoshBAN" panose="02000000000000000000" pitchFamily="2" charset="0"/>
                <a:cs typeface="NikoshBAN" panose="02000000000000000000" pitchFamily="2" charset="0"/>
              </a:rPr>
              <a:t>সংসদের</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স্পীকার,ডঃ</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শিরীন</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শারমিন</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চৌধরী</a:t>
            </a:r>
            <a:r>
              <a:rPr lang="en-US" sz="5400" dirty="0" smtClean="0">
                <a:solidFill>
                  <a:srgbClr val="FF0000"/>
                </a:solidFill>
                <a:latin typeface="NikoshBAN" panose="02000000000000000000" pitchFamily="2" charset="0"/>
                <a:cs typeface="NikoshBAN" panose="02000000000000000000" pitchFamily="2" charset="0"/>
              </a:rPr>
              <a:t>,</a:t>
            </a:r>
            <a:endParaRPr lang="en-US" sz="5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41805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4" name="Rectangle 3"/>
          <p:cNvSpPr/>
          <p:nvPr/>
        </p:nvSpPr>
        <p:spPr>
          <a:xfrm>
            <a:off x="103240" y="4247225"/>
            <a:ext cx="12088761" cy="1200329"/>
          </a:xfrm>
          <a:prstGeom prst="rect">
            <a:avLst/>
          </a:prstGeom>
        </p:spPr>
        <p:txBody>
          <a:bodyPr wrap="square">
            <a:spAutoFit/>
          </a:bodyPr>
          <a:lstStyle/>
          <a:p>
            <a:pPr algn="ctr"/>
            <a:r>
              <a:rPr lang="en-US" sz="7200" dirty="0">
                <a:solidFill>
                  <a:srgbClr val="FF0000"/>
                </a:solidFill>
                <a:latin typeface="NikoshBAN" panose="02000000000000000000" pitchFamily="2" charset="0"/>
                <a:cs typeface="NikoshBAN" panose="02000000000000000000" pitchFamily="2" charset="0"/>
              </a:rPr>
              <a:t>আইনমন্ত্রী  এডভোকেট </a:t>
            </a:r>
            <a:r>
              <a:rPr lang="en-US" sz="7200" dirty="0" err="1">
                <a:solidFill>
                  <a:srgbClr val="FF0000"/>
                </a:solidFill>
                <a:latin typeface="NikoshBAN" panose="02000000000000000000" pitchFamily="2" charset="0"/>
                <a:cs typeface="NikoshBAN" panose="02000000000000000000" pitchFamily="2" charset="0"/>
              </a:rPr>
              <a:t>আনিসুলহক</a:t>
            </a:r>
            <a:r>
              <a:rPr lang="en-US" sz="7200" dirty="0">
                <a:solidFill>
                  <a:srgbClr val="FF000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670126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250723"/>
            <a:ext cx="12192000" cy="1323439"/>
          </a:xfrm>
          <a:prstGeom prst="rect">
            <a:avLst/>
          </a:prstGeom>
          <a:noFill/>
        </p:spPr>
        <p:txBody>
          <a:bodyPr wrap="square" rtlCol="0">
            <a:spAutoFit/>
          </a:bodyPr>
          <a:lstStyle/>
          <a:p>
            <a:pPr algn="ctr"/>
            <a:r>
              <a:rPr lang="en-US" sz="8000" dirty="0" smtClean="0">
                <a:solidFill>
                  <a:srgbClr val="FF0000"/>
                </a:solidFill>
                <a:latin typeface="NikoshBAN" panose="02000000000000000000" pitchFamily="2" charset="0"/>
                <a:cs typeface="NikoshBAN" panose="02000000000000000000" pitchFamily="2" charset="0"/>
              </a:rPr>
              <a:t>জাতীয় </a:t>
            </a:r>
            <a:r>
              <a:rPr lang="en-US" sz="8000" dirty="0" err="1" smtClean="0">
                <a:solidFill>
                  <a:srgbClr val="FF0000"/>
                </a:solidFill>
                <a:latin typeface="NikoshBAN" panose="02000000000000000000" pitchFamily="2" charset="0"/>
                <a:cs typeface="NikoshBAN" panose="02000000000000000000" pitchFamily="2" charset="0"/>
              </a:rPr>
              <a:t>সংসদের</a:t>
            </a:r>
            <a:r>
              <a:rPr lang="en-US" sz="8000" dirty="0" smtClean="0">
                <a:solidFill>
                  <a:srgbClr val="FF0000"/>
                </a:solidFill>
                <a:latin typeface="NikoshBAN" panose="02000000000000000000" pitchFamily="2" charset="0"/>
                <a:cs typeface="NikoshBAN" panose="02000000000000000000" pitchFamily="2" charset="0"/>
              </a:rPr>
              <a:t> </a:t>
            </a:r>
            <a:r>
              <a:rPr lang="en-US" sz="8000" dirty="0" err="1" smtClean="0">
                <a:solidFill>
                  <a:srgbClr val="FF0000"/>
                </a:solidFill>
                <a:latin typeface="NikoshBAN" panose="02000000000000000000" pitchFamily="2" charset="0"/>
                <a:cs typeface="NikoshBAN" panose="02000000000000000000" pitchFamily="2" charset="0"/>
              </a:rPr>
              <a:t>স্থায়ী</a:t>
            </a:r>
            <a:r>
              <a:rPr lang="en-US" sz="8000" dirty="0" smtClean="0">
                <a:solidFill>
                  <a:srgbClr val="FF0000"/>
                </a:solidFill>
                <a:latin typeface="NikoshBAN" panose="02000000000000000000" pitchFamily="2" charset="0"/>
                <a:cs typeface="NikoshBAN" panose="02000000000000000000" pitchFamily="2" charset="0"/>
              </a:rPr>
              <a:t> </a:t>
            </a:r>
            <a:r>
              <a:rPr lang="en-US" sz="8000" dirty="0" err="1" smtClean="0">
                <a:solidFill>
                  <a:srgbClr val="FF0000"/>
                </a:solidFill>
                <a:latin typeface="NikoshBAN" panose="02000000000000000000" pitchFamily="2" charset="0"/>
                <a:cs typeface="NikoshBAN" panose="02000000000000000000" pitchFamily="2" charset="0"/>
              </a:rPr>
              <a:t>কমিটি</a:t>
            </a:r>
            <a:r>
              <a:rPr lang="en-US" sz="8000" dirty="0" smtClean="0">
                <a:solidFill>
                  <a:srgbClr val="FF0000"/>
                </a:solidFill>
                <a:latin typeface="NikoshBAN" panose="02000000000000000000" pitchFamily="2" charset="0"/>
                <a:cs typeface="NikoshBAN" panose="02000000000000000000" pitchFamily="2" charset="0"/>
              </a:rPr>
              <a:t>,</a:t>
            </a:r>
            <a:endParaRPr lang="en-US" sz="8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67267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tangle 2"/>
          <p:cNvSpPr/>
          <p:nvPr/>
        </p:nvSpPr>
        <p:spPr>
          <a:xfrm>
            <a:off x="368710" y="397895"/>
            <a:ext cx="12044515" cy="830997"/>
          </a:xfrm>
          <a:prstGeom prst="rect">
            <a:avLst/>
          </a:prstGeom>
        </p:spPr>
        <p:txBody>
          <a:bodyPr wrap="square">
            <a:spAutoFit/>
          </a:bodyPr>
          <a:lstStyle/>
          <a:p>
            <a:pPr algn="ctr"/>
            <a:r>
              <a:rPr lang="en-US" sz="4800" dirty="0">
                <a:solidFill>
                  <a:srgbClr val="FF0000"/>
                </a:solidFill>
                <a:latin typeface="NikoshBAN" panose="02000000000000000000" pitchFamily="2" charset="0"/>
                <a:cs typeface="NikoshBAN" panose="02000000000000000000" pitchFamily="2" charset="0"/>
              </a:rPr>
              <a:t>আইন </a:t>
            </a:r>
            <a:r>
              <a:rPr lang="en-US" sz="4800" dirty="0" err="1">
                <a:solidFill>
                  <a:srgbClr val="FF0000"/>
                </a:solidFill>
                <a:latin typeface="NikoshBAN" panose="02000000000000000000" pitchFamily="2" charset="0"/>
                <a:cs typeface="NikoshBAN" panose="02000000000000000000" pitchFamily="2" charset="0"/>
              </a:rPr>
              <a:t>সভার</a:t>
            </a:r>
            <a:r>
              <a:rPr lang="en-US" sz="4800" dirty="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অধিবেশনে</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মহামান্য</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রাষ্ট্রপতি</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ভাষণ</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দিচ্ছেন</a:t>
            </a:r>
            <a:r>
              <a:rPr lang="en-US" sz="4800" dirty="0" smtClean="0">
                <a:solidFill>
                  <a:srgbClr val="FF0000"/>
                </a:solidFill>
                <a:latin typeface="NikoshBAN" panose="02000000000000000000" pitchFamily="2" charset="0"/>
                <a:cs typeface="NikoshBAN" panose="02000000000000000000" pitchFamily="2" charset="0"/>
              </a:rPr>
              <a:t>, </a:t>
            </a:r>
            <a:r>
              <a:rPr lang="en-US" sz="4800" dirty="0">
                <a:solidFill>
                  <a:srgbClr val="FF00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046229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p:cNvSpPr/>
          <p:nvPr/>
        </p:nvSpPr>
        <p:spPr>
          <a:xfrm>
            <a:off x="172065" y="383147"/>
            <a:ext cx="12019935" cy="584775"/>
          </a:xfrm>
          <a:prstGeom prst="rect">
            <a:avLst/>
          </a:prstGeom>
        </p:spPr>
        <p:txBody>
          <a:bodyPr wrap="square">
            <a:spAutoFit/>
          </a:bodyPr>
          <a:lstStyle/>
          <a:p>
            <a:pPr algn="ctr"/>
            <a:r>
              <a:rPr lang="en-US" sz="3200" dirty="0">
                <a:solidFill>
                  <a:srgbClr val="FF0000"/>
                </a:solidFill>
                <a:latin typeface="NikoshBAN" panose="02000000000000000000" pitchFamily="2" charset="0"/>
                <a:cs typeface="NikoshBAN" panose="02000000000000000000" pitchFamily="2" charset="0"/>
              </a:rPr>
              <a:t>জাতীয় </a:t>
            </a:r>
            <a:r>
              <a:rPr lang="en-US" sz="3200" dirty="0" err="1">
                <a:solidFill>
                  <a:srgbClr val="FF0000"/>
                </a:solidFill>
                <a:latin typeface="NikoshBAN" panose="02000000000000000000" pitchFamily="2" charset="0"/>
                <a:cs typeface="NikoshBAN" panose="02000000000000000000" pitchFamily="2" charset="0"/>
              </a:rPr>
              <a:t>সংসদের</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স্পীকার,ডঃ</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শিরীন</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শারমিন</a:t>
            </a:r>
            <a:r>
              <a:rPr lang="en-US" sz="3200" dirty="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চৌধরী</a:t>
            </a:r>
            <a:r>
              <a:rPr lang="en-US" sz="3200" dirty="0" smtClean="0">
                <a:solidFill>
                  <a:srgbClr val="FF0000"/>
                </a:solidFill>
                <a:latin typeface="NikoshBAN" panose="02000000000000000000" pitchFamily="2" charset="0"/>
                <a:cs typeface="NikoshBAN" panose="02000000000000000000" pitchFamily="2" charset="0"/>
              </a:rPr>
              <a:t> আইন </a:t>
            </a:r>
            <a:r>
              <a:rPr lang="en-US" sz="3200" dirty="0" err="1" smtClean="0">
                <a:solidFill>
                  <a:srgbClr val="FF0000"/>
                </a:solidFill>
                <a:latin typeface="NikoshBAN" panose="02000000000000000000" pitchFamily="2" charset="0"/>
                <a:cs typeface="NikoshBAN" panose="02000000000000000000" pitchFamily="2" charset="0"/>
              </a:rPr>
              <a:t>সভার</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সদস্যদের</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শপথ</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করাচ্ছেন</a:t>
            </a:r>
            <a:r>
              <a:rPr lang="en-US" sz="3200" dirty="0" smtClean="0">
                <a:solidFill>
                  <a:srgbClr val="FF0000"/>
                </a:solidFill>
                <a:latin typeface="NikoshBAN" panose="02000000000000000000" pitchFamily="2" charset="0"/>
                <a:cs typeface="NikoshBAN" panose="02000000000000000000" pitchFamily="2" charset="0"/>
              </a:rPr>
              <a:t>,</a:t>
            </a:r>
            <a:endParaRPr lang="en-US" sz="3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65364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597</TotalTime>
  <Words>740</Words>
  <Application>Microsoft Office PowerPoint</Application>
  <PresentationFormat>Widescreen</PresentationFormat>
  <Paragraphs>74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NikoshBAN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78L6N72</dc:creator>
  <cp:lastModifiedBy>Azharul Islam</cp:lastModifiedBy>
  <cp:revision>141</cp:revision>
  <dcterms:created xsi:type="dcterms:W3CDTF">2019-09-04T12:15:58Z</dcterms:created>
  <dcterms:modified xsi:type="dcterms:W3CDTF">2020-08-12T13:45:30Z</dcterms:modified>
</cp:coreProperties>
</file>