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0" r:id="rId2"/>
    <p:sldId id="256" r:id="rId3"/>
    <p:sldId id="274" r:id="rId4"/>
    <p:sldId id="275" r:id="rId5"/>
    <p:sldId id="261" r:id="rId6"/>
    <p:sldId id="262" r:id="rId7"/>
    <p:sldId id="263" r:id="rId8"/>
    <p:sldId id="276" r:id="rId9"/>
    <p:sldId id="277" r:id="rId10"/>
    <p:sldId id="278" r:id="rId11"/>
    <p:sldId id="279" r:id="rId12"/>
    <p:sldId id="265" r:id="rId13"/>
    <p:sldId id="267" r:id="rId14"/>
    <p:sldId id="268" r:id="rId15"/>
    <p:sldId id="269" r:id="rId16"/>
    <p:sldId id="270" r:id="rId17"/>
    <p:sldId id="282" r:id="rId18"/>
    <p:sldId id="272" r:id="rId19"/>
    <p:sldId id="273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CD707-5E76-4BBA-AB33-487359DD54B7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C4D8E-891E-4CB4-AFCA-A12866D4B8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1511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F2AD-D808-42C4-A47C-049CE6D0DAC8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FA5E-1B9D-4ACB-A4B0-7D5498DBFB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1537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F2AD-D808-42C4-A47C-049CE6D0DAC8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FA5E-1B9D-4ACB-A4B0-7D5498DBFB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3024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F2AD-D808-42C4-A47C-049CE6D0DAC8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FA5E-1B9D-4ACB-A4B0-7D5498DBFB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640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F2AD-D808-42C4-A47C-049CE6D0DAC8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FA5E-1B9D-4ACB-A4B0-7D5498DBFB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141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F2AD-D808-42C4-A47C-049CE6D0DAC8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FA5E-1B9D-4ACB-A4B0-7D5498DBFB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643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F2AD-D808-42C4-A47C-049CE6D0DAC8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FA5E-1B9D-4ACB-A4B0-7D5498DBFB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3751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F2AD-D808-42C4-A47C-049CE6D0DAC8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FA5E-1B9D-4ACB-A4B0-7D5498DBFB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603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F2AD-D808-42C4-A47C-049CE6D0DAC8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FA5E-1B9D-4ACB-A4B0-7D5498DBFB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710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F2AD-D808-42C4-A47C-049CE6D0DAC8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FA5E-1B9D-4ACB-A4B0-7D5498DBFB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034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F2AD-D808-42C4-A47C-049CE6D0DAC8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FA5E-1B9D-4ACB-A4B0-7D5498DBFB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558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F2AD-D808-42C4-A47C-049CE6D0DAC8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FA5E-1B9D-4ACB-A4B0-7D5498DBFB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8740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1F2AD-D808-42C4-A47C-049CE6D0DAC8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FFA5E-1B9D-4ACB-A4B0-7D5498DBFB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030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package" Target="../embeddings/Microsoft_Office_PowerPoint_Presentation3.pptx"/><Relationship Id="rId4" Type="http://schemas.openxmlformats.org/officeDocument/2006/relationships/package" Target="../embeddings/Microsoft_Office_PowerPoint_Presentation2.pptx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BD" sz="88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আসসালামু আলাইকুম অরহমাতুল্লাহি অবরাকাতু ।</a:t>
            </a:r>
            <a:endParaRPr lang="en-US" b="1" i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F:\HARON_UR-RASHED\flower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12192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894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11875"/>
          </a:xfrm>
          <a:scene3d>
            <a:camera prst="isometricLeftDown"/>
            <a:lightRig rig="threePt" dir="t"/>
          </a:scene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bn-BD" sz="9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পরস্পরের মধ্যে হ্রদ্যতা ও আন্তরিকতার সম্পর্ককে ভ্রাতৃত্ব বলে । </a:t>
            </a:r>
            <a:endParaRPr lang="en-US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15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3755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bn-BD" sz="7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ভ্রাতৃত্বের প্রকার ভেদ –</a:t>
            </a:r>
            <a:br>
              <a:rPr lang="bn-BD" sz="7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7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ভ্রাতৃত্ব তিন প্রকার 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7200" dirty="0" smtClean="0">
                <a:latin typeface="NikoshBAN" pitchFamily="2" charset="0"/>
                <a:cs typeface="NikoshBAN" pitchFamily="2" charset="0"/>
              </a:rPr>
            </a:br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ঔরসজাত ভ্রাতৃত্ব । </a:t>
            </a:r>
            <a:b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বিশ্ব ভ্রাতৃত্ব ।</a:t>
            </a:r>
            <a:b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ইসলামী ভ্রাতৃত্ব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/>
              <a:t/>
            </a:r>
            <a:br>
              <a:rPr lang="bn-BD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563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15" y="-128337"/>
            <a:ext cx="10515600" cy="760395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806115" y="-497304"/>
            <a:ext cx="10744201" cy="7636042"/>
          </a:xfrm>
          <a:prstGeom prst="rightArrow">
            <a:avLst>
              <a:gd name="adj1" fmla="val 82353"/>
              <a:gd name="adj2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৫মিনিট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ভ্রাতৃত্ব আরবি প্রতিশব্দ কি ? </a:t>
            </a:r>
          </a:p>
          <a:p>
            <a:pPr algn="ctr"/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ভ্রাতৃত্ব কাকে বলে ? 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0433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78" y="128337"/>
            <a:ext cx="11514221" cy="5791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8296" y="1161666"/>
            <a:ext cx="4788558" cy="35867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9257" y="1010654"/>
            <a:ext cx="4387560" cy="373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162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95" y="830348"/>
            <a:ext cx="10631905" cy="4928768"/>
          </a:xfrm>
        </p:spPr>
        <p:txBody>
          <a:bodyPr/>
          <a:lstStyle/>
          <a:p>
            <a:endParaRPr lang="en-US" i="1" dirty="0"/>
          </a:p>
        </p:txBody>
      </p:sp>
      <p:sp>
        <p:nvSpPr>
          <p:cNvPr id="3" name="Heart 2"/>
          <p:cNvSpPr/>
          <p:nvPr/>
        </p:nvSpPr>
        <p:spPr>
          <a:xfrm>
            <a:off x="966049" y="0"/>
            <a:ext cx="11470105" cy="601578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5191" y="2094324"/>
            <a:ext cx="2991822" cy="1983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5423" y="477422"/>
            <a:ext cx="2790825" cy="1638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35213" y="830348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7401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61922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-144380"/>
            <a:ext cx="12913895" cy="648101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716" y="655290"/>
            <a:ext cx="3296818" cy="21046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4857" y="156141"/>
            <a:ext cx="3657600" cy="31029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8876" y="3785937"/>
            <a:ext cx="3616048" cy="240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0524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-Point Star 2"/>
          <p:cNvSpPr/>
          <p:nvPr/>
        </p:nvSpPr>
        <p:spPr>
          <a:xfrm>
            <a:off x="617622" y="0"/>
            <a:ext cx="10475495" cy="665747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anose="02000000000000000000" pitchFamily="2" charset="0"/>
              </a:rPr>
              <a:t>বিশ্ব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ভ্রাতৃত্বের তাৎপর্য বর্ণনা কর</a:t>
            </a:r>
            <a:r>
              <a:rPr lang="bn-BD" sz="4000" dirty="0" smtClean="0"/>
              <a:t>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3914273" y="1243263"/>
            <a:ext cx="3641558" cy="753978"/>
          </a:xfrm>
          <a:prstGeom prst="round2Same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7373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3379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bn-BD" sz="23900" b="1" dirty="0" smtClean="0">
                <a:latin typeface="NikoshBAN" pitchFamily="2" charset="0"/>
                <a:cs typeface="NikoshBAN" pitchFamily="2" charset="0"/>
              </a:rPr>
              <a:t>মুল্যায়ন –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7200" dirty="0" smtClean="0">
                <a:latin typeface="NikoshBAN" pitchFamily="2" charset="0"/>
                <a:cs typeface="NikoshBAN" pitchFamily="2" charset="0"/>
              </a:rPr>
            </a:br>
            <a:r>
              <a:rPr lang="bn-BD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ভ্রাতৃত্ব কাকে বলে ? </a:t>
            </a:r>
            <a:br>
              <a:rPr lang="bn-BD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ভ্রাতৃত্ব কত প্রকার ও কি কি ?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5597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604787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Bevel 6"/>
          <p:cNvSpPr/>
          <p:nvPr/>
        </p:nvSpPr>
        <p:spPr>
          <a:xfrm>
            <a:off x="-292768" y="0"/>
            <a:ext cx="12484768" cy="7082589"/>
          </a:xfrm>
          <a:prstGeom prst="beve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ইসলামী ভ্রাতৃত্বের  তাৎপর্য ব্যাখ্যা কর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44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0695" y="721894"/>
            <a:ext cx="4876800" cy="1058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9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0933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263" y="445336"/>
            <a:ext cx="10591800" cy="491272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ouble Wave 3"/>
          <p:cNvSpPr/>
          <p:nvPr/>
        </p:nvSpPr>
        <p:spPr>
          <a:xfrm>
            <a:off x="862263" y="445336"/>
            <a:ext cx="10591800" cy="5041064"/>
          </a:xfrm>
          <a:prstGeom prst="double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264" y="481121"/>
            <a:ext cx="4640178" cy="48769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08984" y="1802815"/>
            <a:ext cx="4878805" cy="15339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2762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75082" y="103124"/>
            <a:ext cx="10026316" cy="6553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sz="13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9619" y="365125"/>
            <a:ext cx="4824663" cy="526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115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005"/>
            <a:ext cx="10515600" cy="6635115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8800" dirty="0" smtClean="0">
                <a:latin typeface="NikoshBAN" pitchFamily="2" charset="0"/>
                <a:cs typeface="NikoshBAN" pitchFamily="2" charset="0"/>
              </a:rPr>
            </a:br>
            <a:r>
              <a:rPr lang="bn-BD" sz="88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8800" dirty="0">
                <a:latin typeface="NikoshBAN" pitchFamily="2" charset="0"/>
                <a:cs typeface="NikoshBAN" pitchFamily="2" charset="0"/>
              </a:rPr>
            </a:br>
            <a:r>
              <a:rPr lang="bn-BD" sz="8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8800" dirty="0" smtClean="0">
                <a:latin typeface="NikoshBAN" pitchFamily="2" charset="0"/>
                <a:cs typeface="NikoshBAN" pitchFamily="2" charset="0"/>
              </a:rPr>
            </a:br>
            <a:r>
              <a:rPr lang="bn-BD" sz="88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8800" dirty="0">
                <a:latin typeface="NikoshBAN" pitchFamily="2" charset="0"/>
                <a:cs typeface="NikoshBAN" pitchFamily="2" charset="0"/>
              </a:rPr>
            </a:b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সকলের সু-স্বাস্ব্য কামনা করি।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F:\HARON_UR-RASHED\fol-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2450" y="40005"/>
            <a:ext cx="3467100" cy="50101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76223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 । 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12090400" cy="51816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মুহাম্মদ মুজিবুর রহমান</a:t>
            </a:r>
            <a:r>
              <a:rPr lang="bn-BD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 algn="ctr">
              <a:buNone/>
            </a:pP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সহকারী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মোহরা এস,কে,কিউ বালিকা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উচ্চবিদ্যালয়</a:t>
            </a:r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কলেজ।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চান্দগাঁও,চট্টগ্রাম</a:t>
            </a: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5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মুঠোফোন-০১৮১৫-৩৫৬৬৬২</a:t>
            </a: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5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Email-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mojiburrahman71ctg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79900396"/>
              </p:ext>
            </p:extLst>
          </p:nvPr>
        </p:nvGraphicFramePr>
        <p:xfrm>
          <a:off x="11582401" y="1447801"/>
          <a:ext cx="201084" cy="3427413"/>
        </p:xfrm>
        <a:graphic>
          <a:graphicData uri="http://schemas.openxmlformats.org/presentationml/2006/ole">
            <p:oleObj spid="_x0000_s1285" name="Presentation" r:id="rId3" imgW="0" imgH="0" progId="PowerPoint.Show.12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99967105"/>
              </p:ext>
            </p:extLst>
          </p:nvPr>
        </p:nvGraphicFramePr>
        <p:xfrm>
          <a:off x="11381317" y="3430588"/>
          <a:ext cx="810684" cy="3427413"/>
        </p:xfrm>
        <a:graphic>
          <a:graphicData uri="http://schemas.openxmlformats.org/presentationml/2006/ole">
            <p:oleObj spid="_x0000_s1286" name="Presentation" r:id="rId4" imgW="0" imgH="0" progId="PowerPoint.Show.12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78576834"/>
              </p:ext>
            </p:extLst>
          </p:nvPr>
        </p:nvGraphicFramePr>
        <p:xfrm>
          <a:off x="11747077" y="1676401"/>
          <a:ext cx="404284" cy="3427413"/>
        </p:xfrm>
        <a:graphic>
          <a:graphicData uri="http://schemas.openxmlformats.org/presentationml/2006/ole">
            <p:oleObj spid="_x0000_s1287" name="Presentation" r:id="rId5" imgW="0" imgH="0" progId="PowerPoint.Show.12">
              <p:embed/>
            </p:oleObj>
          </a:graphicData>
        </a:graphic>
      </p:graphicFrame>
      <p:pic>
        <p:nvPicPr>
          <p:cNvPr id="8" name="Picture 7" descr="Pic Moji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8168" y="1840063"/>
            <a:ext cx="1905405" cy="196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0932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          পাঠ  পরিচিতি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12192000" cy="52578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endPara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শ্রেণিঃ অষ্টম  </a:t>
            </a:r>
          </a:p>
          <a:p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বিষয়ঃ ইসলাম ও নৈতিক শিক্ষা   </a:t>
            </a:r>
          </a:p>
          <a:p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অধ্যায়ঃ ৪র্থ </a:t>
            </a:r>
          </a:p>
          <a:p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পাঠ- 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  <a:p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সময়ঃ </a:t>
            </a:r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  </a:t>
            </a:r>
          </a:p>
          <a:p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9894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61601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44379" y="-416721"/>
            <a:ext cx="12368463" cy="62724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3284" y="2106853"/>
            <a:ext cx="5530516" cy="34601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039" y="695898"/>
            <a:ext cx="5029213" cy="334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2153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179" y="866273"/>
            <a:ext cx="11742821" cy="63366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ouble Wave 2"/>
          <p:cNvSpPr/>
          <p:nvPr/>
        </p:nvSpPr>
        <p:spPr>
          <a:xfrm>
            <a:off x="6015" y="-278733"/>
            <a:ext cx="11855116" cy="6272464"/>
          </a:xfrm>
          <a:prstGeom prst="doubleWav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312" y="2557462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580" y="866273"/>
            <a:ext cx="3176338" cy="3176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0" y="2000250"/>
            <a:ext cx="3810000" cy="2857500"/>
          </a:xfrm>
          <a:prstGeom prst="rect">
            <a:avLst/>
          </a:prstGeom>
        </p:spPr>
      </p:pic>
      <p:pic>
        <p:nvPicPr>
          <p:cNvPr id="3074" name="Picture 2" descr="F:\HARON_UR-RASHED\hera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480" y="563880"/>
            <a:ext cx="812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4740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937" y="1171074"/>
            <a:ext cx="10515600" cy="5686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737937" y="1042737"/>
            <a:ext cx="10668000" cy="58152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4842" y="2245895"/>
            <a:ext cx="4894346" cy="30640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9980" y="2814762"/>
            <a:ext cx="3425433" cy="227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3800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9371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383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ভ্রাতৃত্ব</a:t>
            </a:r>
            <a:r>
              <a:rPr lang="bn-BD" sz="107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5241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235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bn-BD" sz="72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শিক্ষার্থীরা-</a:t>
            </a:r>
            <a:br>
              <a:rPr lang="bn-BD" sz="72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72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ভ্রাতৃত্ব কি তা বলতে পারবে ।</a:t>
            </a:r>
            <a:br>
              <a:rPr lang="bn-BD" sz="72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72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ভ্রাতৃত্বের প্রকারভেদ বলতে পারবে ।</a:t>
            </a:r>
            <a:br>
              <a:rPr lang="bn-BD" sz="72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72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ইসলামী ভ্রাতৃত্বের তাৎপর্য ব্যাখ্যা করতে পারবে । 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971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105</Words>
  <Application>Microsoft Office PowerPoint</Application>
  <PresentationFormat>Custom</PresentationFormat>
  <Paragraphs>32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Presentation</vt:lpstr>
      <vt:lpstr>Slide 1</vt:lpstr>
      <vt:lpstr>Slide 2</vt:lpstr>
      <vt:lpstr>          শিক্ষক পরিচিতি । </vt:lpstr>
      <vt:lpstr>          পাঠ  পরিচিতি </vt:lpstr>
      <vt:lpstr>Slide 5</vt:lpstr>
      <vt:lpstr>Slide 6</vt:lpstr>
      <vt:lpstr>Slide 7</vt:lpstr>
      <vt:lpstr>ভ্রাতৃত্ব </vt:lpstr>
      <vt:lpstr>পাঠ শেষে শিক্ষার্থীরা- ভ্রাতৃত্ব কি তা বলতে পারবে । ভ্রাতৃত্বের প্রকারভেদ বলতে পারবে । ইসলামী ভ্রাতৃত্বের তাৎপর্য ব্যাখ্যা করতে পারবে ।  </vt:lpstr>
      <vt:lpstr>পরস্পরের মধ্যে হ্রদ্যতা ও আন্তরিকতার সম্পর্ককে ভ্রাতৃত্ব বলে । </vt:lpstr>
      <vt:lpstr>ভ্রাতৃত্বের প্রকার ভেদ –  ভ্রাতৃত্ব তিন প্রকার  ১। ঔরসজাত ভ্রাতৃত্ব ।  ২। বিশ্ব ভ্রাতৃত্ব । ৩। ইসলামী ভ্রাতৃত্ব  </vt:lpstr>
      <vt:lpstr>Slide 12</vt:lpstr>
      <vt:lpstr>Slide 13</vt:lpstr>
      <vt:lpstr>Slide 14</vt:lpstr>
      <vt:lpstr>Slide 15</vt:lpstr>
      <vt:lpstr>Slide 16</vt:lpstr>
      <vt:lpstr>মুল্যায়ন – ১। ভ্রাতৃত্ব কাকে বলে ?  ২। ভ্রাতৃত্ব কত প্রকার ও কি কি ? </vt:lpstr>
      <vt:lpstr>Slide 18</vt:lpstr>
      <vt:lpstr>Slide 19</vt:lpstr>
      <vt:lpstr>    সকলের সু-স্বাস্ব্য কামনা করি।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SAIFUR RAHMAN</dc:creator>
  <cp:lastModifiedBy>USER</cp:lastModifiedBy>
  <cp:revision>124</cp:revision>
  <dcterms:created xsi:type="dcterms:W3CDTF">2015-02-26T04:26:07Z</dcterms:created>
  <dcterms:modified xsi:type="dcterms:W3CDTF">2016-09-06T06:24:13Z</dcterms:modified>
</cp:coreProperties>
</file>