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95" r:id="rId6"/>
    <p:sldId id="262" r:id="rId7"/>
    <p:sldId id="282" r:id="rId8"/>
    <p:sldId id="287" r:id="rId9"/>
    <p:sldId id="288" r:id="rId10"/>
    <p:sldId id="289" r:id="rId11"/>
    <p:sldId id="290" r:id="rId12"/>
    <p:sldId id="291" r:id="rId13"/>
    <p:sldId id="266" r:id="rId14"/>
    <p:sldId id="292" r:id="rId15"/>
    <p:sldId id="285" r:id="rId16"/>
    <p:sldId id="293" r:id="rId17"/>
    <p:sldId id="274" r:id="rId18"/>
    <p:sldId id="275" r:id="rId19"/>
    <p:sldId id="294" r:id="rId20"/>
    <p:sldId id="278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0BD73-954A-4699-B946-44ED8BB474A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47A06-DD85-4D9E-B54D-13635217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82EFA-03D7-4B72-BF99-ECFF2B60D4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2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6526-4D69-4085-845A-215F15FA9E8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42BF-51CB-4AF8-8D52-EBAF8D59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3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fif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"/>
            <a:ext cx="12194721" cy="685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5833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0" b="1" dirty="0" smtClean="0">
                <a:ln w="57150"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0" b="1" dirty="0">
              <a:ln w="57150">
                <a:solidFill>
                  <a:schemeClr val="bg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57175" y="-85725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6015942" y="-85725"/>
            <a:ext cx="6704346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"/>
    </mc:Choice>
    <mc:Fallback xmlns="">
      <p:transition spd="slow" advTm="4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50573 -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695"/>
            <a:ext cx="677227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সামাজিক জীবন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136"/>
            <a:ext cx="6772276" cy="5903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2276" y="314325"/>
            <a:ext cx="54197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 মাতৃতান্ত্রিক;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 পরিবারের প্রধান;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সন্তানেরা মায়ের উপাধি ধারণ করে;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সর্বকনিষ্ঠ কন্যা পরিবারের সমুদয় সম্পত্তির উত্তরাধিকার লাভ করে;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 সংসার ব্যবস্থাপনার দায়িক্ত পালন করে;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695"/>
            <a:ext cx="6200775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সামাজিক জীবন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4136"/>
            <a:ext cx="6200776" cy="5903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2276" y="314325"/>
            <a:ext cx="54197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সমাজের মূলে রয়েছে মাহারি বা মাতৃগোত্র পরিচয়;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বিয়ে,উত্তরাধিকার,সম্পত্তির ভোগ-দখলে মাহারির গুরুত্ব অপরিসীম;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 বংশ ধরেই গারোদের চাৎচি(গোত্র) ও মাহারি (মাতৃগোত্র) নির্ণয় করা হয়;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সমাজে একই মাহারির পুরুষ ও মহিলার মধ্যে বিয়ে নিষিদ্ধ। বর ও কনেকে ভিন্ন ভিন্ন মাহারির  অন্তর্ভুক্ত হতে হয়;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3650" y="828675"/>
            <a:ext cx="5676900" cy="5078313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সমাজে বেশ কয়েকটি দল রয়েছে ।গারোদের প্রধান পাঁচটি দল রয়েছে,সেগুলো হল-সাংমা,মারাক,মোমিন,শিরা ও আরেং।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1"/>
            <a:ext cx="6200775" cy="579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75" y="1571625"/>
            <a:ext cx="2000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সাংমা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5449"/>
            <a:ext cx="6200775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সামাজিক জীবন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2"/>
          <p:cNvSpPr/>
          <p:nvPr/>
        </p:nvSpPr>
        <p:spPr>
          <a:xfrm>
            <a:off x="6079376" y="1292587"/>
            <a:ext cx="5338267" cy="5440623"/>
          </a:xfrm>
          <a:prstGeom prst="snip2Diag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গারোরা  সাধারণত কৃষিকাজ করে জীবিকা নির্বাহ করে 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 গারোরা জুম চাষে অভ্যস্ত ছিল,কিন্ত বর্তমানে সমতলের গারোদের মধ্যে জুম চাষের প্রচলন নেই।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712" y="219693"/>
            <a:ext cx="9712412" cy="769441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অর্থনৈতিক জীবন-----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6" y="1292587"/>
            <a:ext cx="5666852" cy="5440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75" y="1571625"/>
            <a:ext cx="2000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" y="219693"/>
            <a:ext cx="7809466" cy="769441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অর্থনৈতিক জীবন-----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5" y="1396487"/>
            <a:ext cx="4619626" cy="3367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22" y="1377693"/>
            <a:ext cx="2910364" cy="3367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69" y="1377692"/>
            <a:ext cx="3631001" cy="3367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468" y="3796262"/>
            <a:ext cx="2000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চাষ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290" y="3796264"/>
            <a:ext cx="28825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 চাষ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5756" y="3796263"/>
            <a:ext cx="28156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আনারস চাষ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561" y="5133554"/>
            <a:ext cx="101819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হাল চাষের সাহায্যে প্রধানত ধান, নানা জাতের সবজি ও আনারস উৎপাদন করে।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979451"/>
              </p:ext>
            </p:extLst>
          </p:nvPr>
        </p:nvGraphicFramePr>
        <p:xfrm>
          <a:off x="457199" y="1752600"/>
          <a:ext cx="11345594" cy="469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72797"/>
                <a:gridCol w="56727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গারোদের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আদি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ধর্মের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সাংসারেক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গারোদের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দেবতা</a:t>
                      </a:r>
                      <a:endParaRPr lang="en-US" sz="32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তাতারা</a:t>
                      </a:r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রাবুগা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উর্বরতার দেবতা 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সালজং(</a:t>
                      </a: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Saljong</a:t>
                      </a:r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 দৌলতের দেবী</a:t>
                      </a:r>
                      <a:endParaRPr lang="en-US" sz="32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</a:t>
                      </a: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সিমে</a:t>
                      </a:r>
                      <a:r>
                        <a:rPr lang="as-IN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Susime</a:t>
                      </a:r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 দেবতার নাম 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গোয়েরা(</a:t>
                      </a: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Goera</a:t>
                      </a:r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ধর্মীয়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আচার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অনুষ্ঠান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নাচ-গান</a:t>
                      </a:r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ও </a:t>
                      </a: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পশু</a:t>
                      </a:r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বলিদান</a:t>
                      </a:r>
                      <a:endParaRPr lang="en-US" sz="32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গারোদের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বর্তমান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ধর্মের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খ্রিষ্টধর্ম</a:t>
                      </a:r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 ও কৃষি উৎসব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1C8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ওয়ানগালা</a:t>
                      </a:r>
                      <a:endParaRPr lang="en-US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1C867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3951" y="304800"/>
            <a:ext cx="11448535" cy="12192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1738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" y="219693"/>
            <a:ext cx="7809466" cy="769441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সাংস্কৃতিক জীবন-----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2" y="1183987"/>
            <a:ext cx="3880018" cy="3932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r="45838"/>
          <a:stretch/>
        </p:blipFill>
        <p:spPr>
          <a:xfrm>
            <a:off x="5733535" y="1183987"/>
            <a:ext cx="3583459" cy="396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38" y="5467201"/>
            <a:ext cx="11512375" cy="1446550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মহিলাদের তৈরি পোষাকের নাম ‘দকমান্দা’ ও ‘দকশাড়ি’। পুরুষদের ঐতিহ্যবাহী পোষাকের  নাম ‘গান্দো’।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3" y="258096"/>
            <a:ext cx="2182049" cy="174197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2663957" y="129416"/>
            <a:ext cx="8645656" cy="1828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গারোরা ভাতের সাথে মাছ ও শাকসবজি খেয়ে থাকে।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" y="2099622"/>
            <a:ext cx="2192290" cy="19145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3957" y="2183520"/>
            <a:ext cx="8645656" cy="15482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গারোদের একটি বিশেষ খাদ্য হচ্ছে কচি বাঁশের গুড়ি। এর জনপ্রিয় নাম ‘মেওয়া’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647" y="942191"/>
            <a:ext cx="1562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64" y="3319982"/>
            <a:ext cx="20655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 কোড়ল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2" y="4155925"/>
            <a:ext cx="2180458" cy="1364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2" y="5623306"/>
            <a:ext cx="2162600" cy="118526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60982" y="4155925"/>
            <a:ext cx="8645656" cy="24271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এছাড়াও তারা কলাপাতা মোড়ানো পিঠা,মেরা পিঠা এবং তেলের পিঠা খেতে পছন্দ করে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494" y="4648628"/>
            <a:ext cx="20655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কলাপাতা মোড়ানো পিঠা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910" y="6208622"/>
            <a:ext cx="20655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 পিঠা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9" y="5832106"/>
            <a:ext cx="53240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ওয়ানগালা উৎসব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31" y="96669"/>
            <a:ext cx="7391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সামাজিক উৎসব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82000" y="1353261"/>
            <a:ext cx="4488201" cy="43891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গারোরা খুব আমোদ-প্রমোদ প্রিয়।তাদের উৎসবগুলো কৃষিকেন্দ্রিক।তাদের প্রধান সামাজিক ও কৃষি উৎসব হলো ‘ওয়ানগালা’।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2" y="1330036"/>
            <a:ext cx="5440476" cy="441234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177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1" y="96669"/>
            <a:ext cx="7391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ভাষা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" y="1165548"/>
            <a:ext cx="5719157" cy="45768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82000" y="1353261"/>
            <a:ext cx="4488201" cy="43891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গারোদের ভাষা ‘আচিক খুশিক’।এই ভাষার নিজস্ব বর্ণমালা নেই। গারো ভাষা তিব্বতীয়-বর্মি ভাষাগোষ্ঠীর অন্তর্ভুক্ত।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0677" y="1"/>
            <a:ext cx="11922495" cy="6752492"/>
            <a:chOff x="140677" y="430989"/>
            <a:chExt cx="11922495" cy="6321503"/>
          </a:xfrm>
        </p:grpSpPr>
        <p:sp>
          <p:nvSpPr>
            <p:cNvPr id="2" name="Rounded Rectangle 1"/>
            <p:cNvSpPr/>
            <p:nvPr/>
          </p:nvSpPr>
          <p:spPr>
            <a:xfrm>
              <a:off x="140677" y="430989"/>
              <a:ext cx="11922495" cy="11054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0677" y="1643191"/>
              <a:ext cx="6203852" cy="51093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শিরিনা খাতুন(সহকারী শিক্ষক)</a:t>
              </a:r>
            </a:p>
            <a:p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বানিয়ারগাতী মহিলা মডেল দাখিল মাদ্রাসা, সদর,যশোর।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051" y="1643190"/>
              <a:ext cx="2892829" cy="2746879"/>
            </a:xfrm>
            <a:prstGeom prst="ellipse">
              <a:avLst/>
            </a:prstGeom>
            <a:ln w="762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481129" y="1643190"/>
              <a:ext cx="5582043" cy="51093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৮ম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: 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615" y="1821924"/>
              <a:ext cx="2408315" cy="27393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187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4185" y="225828"/>
            <a:ext cx="8044864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506" y="1147158"/>
            <a:ext cx="1219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গারোদের আদি বাসস্থান কোথায়?</a:t>
            </a: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তিব্বত        খ) মায়ানমার            গ)সিকিম              ঘ) আসাম</a:t>
            </a: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IN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গারোদের প্রধান দেবতার নাম কি?</a:t>
            </a: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ক)সাংসারেক                খ) সালজং         গ) মেন           ঘ) তাতারা রাবুগা</a:t>
            </a:r>
          </a:p>
          <a:p>
            <a:endParaRPr lang="bn-IN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গারোরা কীভাবে জীবিকা নির্বাহ করে?</a:t>
            </a: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কৃষিকাজ করে           খ) মৎসচাষ  করে          গ)পশু শিকার করে           ঘ) কোনটিই নয়</a:t>
            </a:r>
          </a:p>
          <a:p>
            <a:endParaRPr lang="bn-IN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বর্তমানে গারোরা কোন ধর্মের অনুসারি?</a:t>
            </a: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ইসলাম       খ)হিন্দু          গ) বৌদ্ধ            ঘ)  খ্রিষ্টান</a:t>
            </a:r>
          </a:p>
          <a:p>
            <a:endParaRPr lang="bn-IN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গারোদের বিশেষ খাদ্য কোনটি?</a:t>
            </a: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রুটি               খ)খিচুড়ি               গ)ভাত                 ঘ) কচি বাঁশের গুড়ি;</a:t>
            </a:r>
            <a:endParaRPr lang="bn-IN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199506" y="1529543"/>
            <a:ext cx="382385" cy="39901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295507" y="2845722"/>
            <a:ext cx="382384" cy="32973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99506" y="3984747"/>
            <a:ext cx="382385" cy="31588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295505" y="6403571"/>
            <a:ext cx="382385" cy="31588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140037" y="5173287"/>
            <a:ext cx="382385" cy="31588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61" y="0"/>
            <a:ext cx="11409179" cy="1912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260" y="2659049"/>
            <a:ext cx="11409179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গারো জনগোষ্ঠীর নৃতাত্ত্বিক পরিচয় ব্যাখ্যা কর।</a:t>
            </a: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‘গারো সমাজের মূলে রয়েছে মাহারি’-ব্যাখ্যা কর।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398">
            <a:off x="-550046" y="588996"/>
            <a:ext cx="4278442" cy="110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835">
            <a:off x="7913558" y="708941"/>
            <a:ext cx="4278442" cy="11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0" y="199851"/>
            <a:ext cx="8358688" cy="5099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02767" y="5238408"/>
            <a:ext cx="6145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1"/>
          <a:stretch/>
        </p:blipFill>
        <p:spPr>
          <a:xfrm>
            <a:off x="12192000" y="0"/>
            <a:ext cx="6096000" cy="688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261" r="50146" b="-261"/>
          <a:stretch/>
        </p:blipFill>
        <p:spPr>
          <a:xfrm>
            <a:off x="-6025165" y="22109"/>
            <a:ext cx="6060140" cy="6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49843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0299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7072" y="1712476"/>
            <a:ext cx="2181421" cy="4972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29" y="1685750"/>
            <a:ext cx="3549694" cy="4999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23" y="1712476"/>
            <a:ext cx="2838450" cy="4972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" y="1805940"/>
            <a:ext cx="3380509" cy="48795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Flowchart: Alternate Process 5"/>
          <p:cNvSpPr/>
          <p:nvPr/>
        </p:nvSpPr>
        <p:spPr>
          <a:xfrm>
            <a:off x="94211" y="104940"/>
            <a:ext cx="12003578" cy="1580810"/>
          </a:xfrm>
          <a:prstGeom prst="flowChartAlternateProcess">
            <a:avLst/>
          </a:prstGeom>
          <a:solidFill>
            <a:schemeClr val="accent1">
              <a:alpha val="6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দুটি দেখি এবং চিন্তা করি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46120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939" y="3246120"/>
            <a:ext cx="6538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ক্ষুদ্র-নৃগোষ্ঠী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7677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469775" y="2593571"/>
            <a:ext cx="6722225" cy="1099615"/>
          </a:xfrm>
          <a:prstGeom prst="lef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কোন নৃগোষ্ঠীর লোক?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9048" y="1056336"/>
            <a:ext cx="3740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48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927141"/>
            <a:ext cx="9576263" cy="5778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9702" y="4564700"/>
            <a:ext cx="4655127" cy="156966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141" y="-273188"/>
            <a:ext cx="944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পাঠ-----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9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67447" y="680920"/>
            <a:ext cx="11158330" cy="992777"/>
          </a:xfrm>
          <a:prstGeom prst="flowChartAlternateProcess">
            <a:avLst/>
          </a:prstGeom>
          <a:solidFill>
            <a:schemeClr val="accent1">
              <a:alpha val="6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2211185"/>
            <a:ext cx="11224663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মানচি</a:t>
            </a:r>
            <a:r>
              <a:rPr lang="bn-IN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ত্রের মাধ্যমে</a:t>
            </a:r>
            <a:r>
              <a:rPr lang="bn-BD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গারো</a:t>
            </a:r>
            <a:r>
              <a:rPr lang="bn-BD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জনগোষ্ঠীর আবাসস্থল চিহ্নিত করতে পারবে</a:t>
            </a:r>
            <a:r>
              <a:rPr lang="bn-IN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গারোদের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সামাজিক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জীবনের প্রধান বৈশিষ্ট্যগুলো ব্যাখ্যা করতে পারবে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ও ধর্মীয় জীবনের প্রধান বৈশিষ্ট্যগুলো ব্যাখ্যা করতে পারবে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74" y="137349"/>
            <a:ext cx="11408038" cy="663388"/>
          </a:xfr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917112"/>
            <a:ext cx="6463094" cy="563231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নৃগোষ্ঠির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নেত্রকোনা,টাঙ্গাইলের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গাজীপুরের</a:t>
            </a:r>
            <a:r>
              <a:rPr 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শ্রীপুরে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জেলায়ও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62" y="917112"/>
            <a:ext cx="4689447" cy="563231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10837183" y="2493817"/>
            <a:ext cx="672353" cy="5244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69183" y="2493817"/>
            <a:ext cx="1358027" cy="615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59637" y="3247912"/>
            <a:ext cx="443271" cy="5244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16367" y="3108959"/>
            <a:ext cx="443270" cy="5244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6404"/>
            <a:ext cx="6340465" cy="3761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40465" cy="3096404"/>
          </a:xfrm>
          <a:prstGeom prst="rect">
            <a:avLst/>
          </a:prstGeom>
        </p:spPr>
      </p:pic>
      <p:sp>
        <p:nvSpPr>
          <p:cNvPr id="4" name="Round Diagonal Corner Rectangle 2"/>
          <p:cNvSpPr/>
          <p:nvPr/>
        </p:nvSpPr>
        <p:spPr>
          <a:xfrm>
            <a:off x="6428511" y="796702"/>
            <a:ext cx="5763489" cy="5908897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বাইরে ভারতের মেঘালয় ও অন্যান্য রাজ্যেও গারোরা বাস করে।বাংলাদেশের গারোরা সাধারণত সমতলের বাসিন্দা।</a:t>
            </a:r>
          </a:p>
        </p:txBody>
      </p:sp>
      <p:sp>
        <p:nvSpPr>
          <p:cNvPr id="5" name="Oval 4"/>
          <p:cNvSpPr/>
          <p:nvPr/>
        </p:nvSpPr>
        <p:spPr>
          <a:xfrm>
            <a:off x="2321640" y="4511302"/>
            <a:ext cx="1887503" cy="615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3019"/>
            <a:ext cx="6705600" cy="6480397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7060293" y="183019"/>
            <a:ext cx="4855482" cy="656612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 নৃগোষ্ঠীর আদি বাসস্থান ছিল তিব্বত।এরা সাধারণত ‘মান্দ’ নামে নিজেদের পরিচয় দিতে পছন্দ করে ।গারোরা মঙ্গোলীয় নৃগোষ্ঠীর লোক</a:t>
            </a:r>
          </a:p>
        </p:txBody>
      </p:sp>
      <p:sp>
        <p:nvSpPr>
          <p:cNvPr id="4" name="Oval 3"/>
          <p:cNvSpPr/>
          <p:nvPr/>
        </p:nvSpPr>
        <p:spPr>
          <a:xfrm>
            <a:off x="942975" y="3543301"/>
            <a:ext cx="1600200" cy="15144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" y="800100"/>
            <a:ext cx="67056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নৃগোষ্ঠীর আদি বাসস্থান কোথায় ছিল?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615</Words>
  <Application>Microsoft Office PowerPoint</Application>
  <PresentationFormat>Widescreen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বাংলাদেশে গারোদের বসতি রয়েছে কোথায় মানচিত্রে সনাক্ত কর।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গারোদের ধর্মীয় জীবন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2020-08-11T03:43:19Z</dcterms:created>
  <dcterms:modified xsi:type="dcterms:W3CDTF">2020-08-12T03:39:40Z</dcterms:modified>
</cp:coreProperties>
</file>