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81" r:id="rId2"/>
    <p:sldId id="270" r:id="rId3"/>
    <p:sldId id="271" r:id="rId4"/>
    <p:sldId id="272" r:id="rId5"/>
    <p:sldId id="273" r:id="rId6"/>
    <p:sldId id="274" r:id="rId7"/>
    <p:sldId id="275" r:id="rId8"/>
    <p:sldId id="276" r:id="rId9"/>
    <p:sldId id="277" r:id="rId10"/>
    <p:sldId id="278" r:id="rId11"/>
    <p:sldId id="282" r:id="rId1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676" y="-6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F233D6A-D929-40A1-A7F1-2F5513DFAD2E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43DFCB72-1DF3-4850-A444-D77BF4B6E6B1}">
      <dgm:prSet custT="1"/>
      <dgm:spPr/>
      <dgm:t>
        <a:bodyPr/>
        <a:lstStyle/>
        <a:p>
          <a:pPr algn="ctr" rtl="0"/>
          <a:r>
            <a:rPr lang="en-US" sz="2000">
              <a:latin typeface="NikoshBAN" pitchFamily="2" charset="0"/>
              <a:cs typeface="NikoshBAN" pitchFamily="2" charset="0"/>
            </a:rPr>
            <a:t>Use of definite article: The </a:t>
          </a:r>
        </a:p>
      </dgm:t>
    </dgm:pt>
    <dgm:pt modelId="{9AFD9847-9261-49AE-8C7D-10F4BDEF2736}" type="parTrans" cxnId="{146B639E-B835-4DF0-A6C7-19BB732D2E46}">
      <dgm:prSet/>
      <dgm:spPr/>
      <dgm:t>
        <a:bodyPr/>
        <a:lstStyle/>
        <a:p>
          <a:pPr algn="ctr"/>
          <a:endParaRPr lang="en-US" sz="2000">
            <a:latin typeface="NikoshBAN" pitchFamily="2" charset="0"/>
            <a:cs typeface="NikoshBAN" pitchFamily="2" charset="0"/>
          </a:endParaRPr>
        </a:p>
      </dgm:t>
    </dgm:pt>
    <dgm:pt modelId="{C29DBC1F-44A0-4B73-B5B0-DFD73CCF96EE}" type="sibTrans" cxnId="{146B639E-B835-4DF0-A6C7-19BB732D2E46}">
      <dgm:prSet/>
      <dgm:spPr/>
      <dgm:t>
        <a:bodyPr/>
        <a:lstStyle/>
        <a:p>
          <a:pPr algn="ctr"/>
          <a:endParaRPr lang="en-US" sz="2000">
            <a:latin typeface="NikoshBAN" pitchFamily="2" charset="0"/>
            <a:cs typeface="NikoshBAN" pitchFamily="2" charset="0"/>
          </a:endParaRPr>
        </a:p>
      </dgm:t>
    </dgm:pt>
    <dgm:pt modelId="{2D960B32-643E-4A5E-ACA3-8A1294977E81}">
      <dgm:prSet custT="1"/>
      <dgm:spPr/>
      <dgm:t>
        <a:bodyPr/>
        <a:lstStyle/>
        <a:p>
          <a:pPr algn="ctr" rtl="0"/>
          <a:r>
            <a:rPr lang="en-US" sz="2000" dirty="0">
              <a:latin typeface="NikoshBAN" pitchFamily="2" charset="0"/>
              <a:cs typeface="NikoshBAN" pitchFamily="2" charset="0"/>
            </a:rPr>
            <a:t>1. </a:t>
          </a:r>
          <a:r>
            <a:rPr lang="as-IN" sz="2000" dirty="0">
              <a:latin typeface="NikoshBAN" pitchFamily="2" charset="0"/>
              <a:cs typeface="NikoshBAN" pitchFamily="2" charset="0"/>
            </a:rPr>
            <a:t>নির্দিষ্ট করে বুঝায় এমন </a:t>
          </a:r>
          <a:r>
            <a:rPr lang="en-US" sz="2000" dirty="0">
              <a:latin typeface="NikoshBAN" pitchFamily="2" charset="0"/>
              <a:cs typeface="NikoshBAN" pitchFamily="2" charset="0"/>
            </a:rPr>
            <a:t>common noun </a:t>
          </a:r>
          <a:r>
            <a:rPr lang="as-IN" sz="2000" dirty="0">
              <a:latin typeface="NikoshBAN" pitchFamily="2" charset="0"/>
              <a:cs typeface="NikoshBAN" pitchFamily="2" charset="0"/>
            </a:rPr>
            <a:t>এর </a:t>
          </a:r>
          <a:r>
            <a:rPr lang="en-US" sz="2000" dirty="0">
              <a:latin typeface="NikoshBAN" pitchFamily="2" charset="0"/>
              <a:cs typeface="NikoshBAN" pitchFamily="2" charset="0"/>
            </a:rPr>
            <a:t>singular </a:t>
          </a:r>
          <a:r>
            <a:rPr lang="as-IN" sz="2000" dirty="0">
              <a:latin typeface="NikoshBAN" pitchFamily="2" charset="0"/>
              <a:cs typeface="NikoshBAN" pitchFamily="2" charset="0"/>
            </a:rPr>
            <a:t>ও </a:t>
          </a:r>
          <a:r>
            <a:rPr lang="en-US" sz="2000" dirty="0">
              <a:latin typeface="NikoshBAN" pitchFamily="2" charset="0"/>
              <a:cs typeface="NikoshBAN" pitchFamily="2" charset="0"/>
            </a:rPr>
            <a:t>plural </a:t>
          </a:r>
          <a:r>
            <a:rPr lang="as-IN" sz="2000" dirty="0">
              <a:latin typeface="NikoshBAN" pitchFamily="2" charset="0"/>
              <a:cs typeface="NikoshBAN" pitchFamily="2" charset="0"/>
            </a:rPr>
            <a:t>উভয় </a:t>
          </a:r>
          <a:r>
            <a:rPr lang="en-US" sz="2000" dirty="0">
              <a:latin typeface="NikoshBAN" pitchFamily="2" charset="0"/>
              <a:cs typeface="NikoshBAN" pitchFamily="2" charset="0"/>
            </a:rPr>
            <a:t>number </a:t>
          </a:r>
          <a:r>
            <a:rPr lang="as-IN" sz="2000" dirty="0">
              <a:latin typeface="NikoshBAN" pitchFamily="2" charset="0"/>
              <a:cs typeface="NikoshBAN" pitchFamily="2" charset="0"/>
            </a:rPr>
            <a:t>এর পূর্বে </a:t>
          </a:r>
          <a:r>
            <a:rPr lang="en-US" sz="2000" dirty="0">
              <a:latin typeface="NikoshBAN" pitchFamily="2" charset="0"/>
              <a:cs typeface="NikoshBAN" pitchFamily="2" charset="0"/>
            </a:rPr>
            <a:t>the </a:t>
          </a:r>
          <a:r>
            <a:rPr lang="as-IN" sz="2000" dirty="0">
              <a:latin typeface="NikoshBAN" pitchFamily="2" charset="0"/>
              <a:cs typeface="NikoshBAN" pitchFamily="2" charset="0"/>
            </a:rPr>
            <a:t>বসে। </a:t>
          </a:r>
          <a:endParaRPr lang="en-US" sz="2000" dirty="0">
            <a:latin typeface="NikoshBAN" pitchFamily="2" charset="0"/>
            <a:cs typeface="NikoshBAN" pitchFamily="2" charset="0"/>
          </a:endParaRPr>
        </a:p>
      </dgm:t>
    </dgm:pt>
    <dgm:pt modelId="{AF68CAA5-2EE7-464B-8DDF-78E9B649C81C}" type="parTrans" cxnId="{8B1CEF29-50F8-4E2D-BDF4-7769B3D44E2C}">
      <dgm:prSet/>
      <dgm:spPr/>
      <dgm:t>
        <a:bodyPr/>
        <a:lstStyle/>
        <a:p>
          <a:pPr algn="ctr"/>
          <a:endParaRPr lang="en-US" sz="2000">
            <a:latin typeface="NikoshBAN" pitchFamily="2" charset="0"/>
            <a:cs typeface="NikoshBAN" pitchFamily="2" charset="0"/>
          </a:endParaRPr>
        </a:p>
      </dgm:t>
    </dgm:pt>
    <dgm:pt modelId="{505C30B9-0EF8-4CE4-BCCA-8CFA5BF323AB}" type="sibTrans" cxnId="{8B1CEF29-50F8-4E2D-BDF4-7769B3D44E2C}">
      <dgm:prSet/>
      <dgm:spPr/>
      <dgm:t>
        <a:bodyPr/>
        <a:lstStyle/>
        <a:p>
          <a:pPr algn="ctr"/>
          <a:endParaRPr lang="en-US" sz="2000">
            <a:latin typeface="NikoshBAN" pitchFamily="2" charset="0"/>
            <a:cs typeface="NikoshBAN" pitchFamily="2" charset="0"/>
          </a:endParaRPr>
        </a:p>
      </dgm:t>
    </dgm:pt>
    <dgm:pt modelId="{CA5B6C73-DE44-45E2-81F4-F3A95C46A372}">
      <dgm:prSet custT="1"/>
      <dgm:spPr/>
      <dgm:t>
        <a:bodyPr/>
        <a:lstStyle/>
        <a:p>
          <a:pPr algn="ctr" rtl="0"/>
          <a:r>
            <a:rPr lang="as-IN" sz="2000" dirty="0">
              <a:latin typeface="NikoshBAN" pitchFamily="2" charset="0"/>
              <a:cs typeface="NikoshBAN" pitchFamily="2" charset="0"/>
            </a:rPr>
            <a:t>- </a:t>
          </a:r>
          <a:r>
            <a:rPr lang="en-US" sz="2000" dirty="0">
              <a:latin typeface="NikoshBAN" pitchFamily="2" charset="0"/>
              <a:cs typeface="NikoshBAN" pitchFamily="2" charset="0"/>
            </a:rPr>
            <a:t>The boy is reading./ The boys are reading.  </a:t>
          </a:r>
        </a:p>
      </dgm:t>
    </dgm:pt>
    <dgm:pt modelId="{BDE4DE4E-D39B-4C5A-8920-9D767C8B2937}" type="parTrans" cxnId="{6D287954-5BD1-4DFD-8B8A-9F884F22FCD6}">
      <dgm:prSet/>
      <dgm:spPr/>
      <dgm:t>
        <a:bodyPr/>
        <a:lstStyle/>
        <a:p>
          <a:pPr algn="ctr"/>
          <a:endParaRPr lang="en-US" sz="2000">
            <a:latin typeface="NikoshBAN" pitchFamily="2" charset="0"/>
            <a:cs typeface="NikoshBAN" pitchFamily="2" charset="0"/>
          </a:endParaRPr>
        </a:p>
      </dgm:t>
    </dgm:pt>
    <dgm:pt modelId="{1B4041C4-7CC2-4DA3-8348-933EB7E57112}" type="sibTrans" cxnId="{6D287954-5BD1-4DFD-8B8A-9F884F22FCD6}">
      <dgm:prSet/>
      <dgm:spPr/>
      <dgm:t>
        <a:bodyPr/>
        <a:lstStyle/>
        <a:p>
          <a:pPr algn="ctr"/>
          <a:endParaRPr lang="en-US" sz="2000">
            <a:latin typeface="NikoshBAN" pitchFamily="2" charset="0"/>
            <a:cs typeface="NikoshBAN" pitchFamily="2" charset="0"/>
          </a:endParaRPr>
        </a:p>
      </dgm:t>
    </dgm:pt>
    <dgm:pt modelId="{EA602B44-62AB-4BFC-B8C6-17F7AE0D82CE}">
      <dgm:prSet custT="1"/>
      <dgm:spPr/>
      <dgm:t>
        <a:bodyPr/>
        <a:lstStyle/>
        <a:p>
          <a:pPr algn="ctr" rtl="0"/>
          <a:r>
            <a:rPr lang="en-US" sz="2000" dirty="0">
              <a:latin typeface="NikoshBAN" pitchFamily="2" charset="0"/>
              <a:cs typeface="NikoshBAN" pitchFamily="2" charset="0"/>
            </a:rPr>
            <a:t>- The girl is singing./ The girls </a:t>
          </a:r>
          <a:r>
            <a:rPr lang="en-US" sz="2000">
              <a:latin typeface="NikoshBAN" pitchFamily="2" charset="0"/>
              <a:cs typeface="NikoshBAN" pitchFamily="2" charset="0"/>
            </a:rPr>
            <a:t>are singing. </a:t>
          </a:r>
          <a:endParaRPr lang="en-US" sz="2000" dirty="0">
            <a:latin typeface="NikoshBAN" pitchFamily="2" charset="0"/>
            <a:cs typeface="NikoshBAN" pitchFamily="2" charset="0"/>
          </a:endParaRPr>
        </a:p>
      </dgm:t>
    </dgm:pt>
    <dgm:pt modelId="{5AE92345-250F-4373-8777-A602225FEA20}" type="parTrans" cxnId="{75714C67-C93C-4917-A140-1D29CEC8609D}">
      <dgm:prSet/>
      <dgm:spPr/>
      <dgm:t>
        <a:bodyPr/>
        <a:lstStyle/>
        <a:p>
          <a:pPr algn="ctr"/>
          <a:endParaRPr lang="en-US" sz="2000">
            <a:latin typeface="NikoshBAN" pitchFamily="2" charset="0"/>
            <a:cs typeface="NikoshBAN" pitchFamily="2" charset="0"/>
          </a:endParaRPr>
        </a:p>
      </dgm:t>
    </dgm:pt>
    <dgm:pt modelId="{96E7F522-AF1A-4638-BD4C-EFE62FFA8103}" type="sibTrans" cxnId="{75714C67-C93C-4917-A140-1D29CEC8609D}">
      <dgm:prSet/>
      <dgm:spPr/>
      <dgm:t>
        <a:bodyPr/>
        <a:lstStyle/>
        <a:p>
          <a:pPr algn="ctr"/>
          <a:endParaRPr lang="en-US" sz="2000">
            <a:latin typeface="NikoshBAN" pitchFamily="2" charset="0"/>
            <a:cs typeface="NikoshBAN" pitchFamily="2" charset="0"/>
          </a:endParaRPr>
        </a:p>
      </dgm:t>
    </dgm:pt>
    <dgm:pt modelId="{6D41CF6D-F4BE-492E-9AC3-F9D8C0B82D95}">
      <dgm:prSet custT="1"/>
      <dgm:spPr/>
      <dgm:t>
        <a:bodyPr/>
        <a:lstStyle/>
        <a:p>
          <a:pPr algn="ctr" rtl="0"/>
          <a:r>
            <a:rPr lang="en-US" sz="2000" dirty="0">
              <a:latin typeface="NikoshBAN" pitchFamily="2" charset="0"/>
              <a:cs typeface="NikoshBAN" pitchFamily="2" charset="0"/>
            </a:rPr>
            <a:t>2. </a:t>
          </a:r>
          <a:r>
            <a:rPr lang="as-IN" sz="2000" dirty="0">
              <a:latin typeface="NikoshBAN" pitchFamily="2" charset="0"/>
              <a:cs typeface="NikoshBAN" pitchFamily="2" charset="0"/>
            </a:rPr>
            <a:t>এক জাতীয় সকলকে বুঝাতে </a:t>
          </a:r>
          <a:r>
            <a:rPr lang="en-US" sz="2000" dirty="0">
              <a:latin typeface="NikoshBAN" pitchFamily="2" charset="0"/>
              <a:cs typeface="NikoshBAN" pitchFamily="2" charset="0"/>
            </a:rPr>
            <a:t>singular common noun </a:t>
          </a:r>
          <a:r>
            <a:rPr lang="as-IN" sz="2000" dirty="0">
              <a:latin typeface="NikoshBAN" pitchFamily="2" charset="0"/>
              <a:cs typeface="NikoshBAN" pitchFamily="2" charset="0"/>
            </a:rPr>
            <a:t>এর পূর্বে </a:t>
          </a:r>
          <a:r>
            <a:rPr lang="en-US" sz="2000" dirty="0">
              <a:latin typeface="NikoshBAN" pitchFamily="2" charset="0"/>
              <a:cs typeface="NikoshBAN" pitchFamily="2" charset="0"/>
            </a:rPr>
            <a:t>the </a:t>
          </a:r>
          <a:r>
            <a:rPr lang="as-IN" sz="2000" dirty="0">
              <a:latin typeface="NikoshBAN" pitchFamily="2" charset="0"/>
              <a:cs typeface="NikoshBAN" pitchFamily="2" charset="0"/>
            </a:rPr>
            <a:t>বসে। </a:t>
          </a:r>
          <a:endParaRPr lang="en-US" sz="2000" dirty="0">
            <a:latin typeface="NikoshBAN" pitchFamily="2" charset="0"/>
            <a:cs typeface="NikoshBAN" pitchFamily="2" charset="0"/>
          </a:endParaRPr>
        </a:p>
      </dgm:t>
    </dgm:pt>
    <dgm:pt modelId="{4CD7E110-2242-4DC6-ABBA-C2864C4C928A}" type="parTrans" cxnId="{C85AB687-0E9A-4210-9A4A-D8DC6532DCAE}">
      <dgm:prSet/>
      <dgm:spPr/>
      <dgm:t>
        <a:bodyPr/>
        <a:lstStyle/>
        <a:p>
          <a:pPr algn="ctr"/>
          <a:endParaRPr lang="en-US" sz="2000">
            <a:latin typeface="NikoshBAN" pitchFamily="2" charset="0"/>
            <a:cs typeface="NikoshBAN" pitchFamily="2" charset="0"/>
          </a:endParaRPr>
        </a:p>
      </dgm:t>
    </dgm:pt>
    <dgm:pt modelId="{41C233E3-E5C7-4ED3-A6B1-673FDA61E52C}" type="sibTrans" cxnId="{C85AB687-0E9A-4210-9A4A-D8DC6532DCAE}">
      <dgm:prSet/>
      <dgm:spPr/>
      <dgm:t>
        <a:bodyPr/>
        <a:lstStyle/>
        <a:p>
          <a:pPr algn="ctr"/>
          <a:endParaRPr lang="en-US" sz="2000">
            <a:latin typeface="NikoshBAN" pitchFamily="2" charset="0"/>
            <a:cs typeface="NikoshBAN" pitchFamily="2" charset="0"/>
          </a:endParaRPr>
        </a:p>
      </dgm:t>
    </dgm:pt>
    <dgm:pt modelId="{80458F48-6BA6-4AD8-8E7E-0CABF3CAD86B}">
      <dgm:prSet custT="1"/>
      <dgm:spPr/>
      <dgm:t>
        <a:bodyPr/>
        <a:lstStyle/>
        <a:p>
          <a:pPr algn="ctr" rtl="0"/>
          <a:r>
            <a:rPr lang="as-IN" sz="2000" dirty="0">
              <a:latin typeface="NikoshBAN" pitchFamily="2" charset="0"/>
              <a:cs typeface="NikoshBAN" pitchFamily="2" charset="0"/>
            </a:rPr>
            <a:t>- </a:t>
          </a:r>
          <a:r>
            <a:rPr lang="en-US" sz="2000" dirty="0">
              <a:latin typeface="NikoshBAN" pitchFamily="2" charset="0"/>
              <a:cs typeface="NikoshBAN" pitchFamily="2" charset="0"/>
            </a:rPr>
            <a:t>The cow gives us milk. </a:t>
          </a:r>
        </a:p>
      </dgm:t>
    </dgm:pt>
    <dgm:pt modelId="{C8962747-F2C4-4C92-8BD6-0085D00F5A9C}" type="parTrans" cxnId="{49943024-EC5C-49E0-A203-389E5EC950FB}">
      <dgm:prSet/>
      <dgm:spPr/>
      <dgm:t>
        <a:bodyPr/>
        <a:lstStyle/>
        <a:p>
          <a:pPr algn="ctr"/>
          <a:endParaRPr lang="en-US" sz="2000">
            <a:latin typeface="NikoshBAN" pitchFamily="2" charset="0"/>
            <a:cs typeface="NikoshBAN" pitchFamily="2" charset="0"/>
          </a:endParaRPr>
        </a:p>
      </dgm:t>
    </dgm:pt>
    <dgm:pt modelId="{A237C026-FE86-4811-A34C-3355B2C50A85}" type="sibTrans" cxnId="{49943024-EC5C-49E0-A203-389E5EC950FB}">
      <dgm:prSet/>
      <dgm:spPr/>
      <dgm:t>
        <a:bodyPr/>
        <a:lstStyle/>
        <a:p>
          <a:pPr algn="ctr"/>
          <a:endParaRPr lang="en-US" sz="2000">
            <a:latin typeface="NikoshBAN" pitchFamily="2" charset="0"/>
            <a:cs typeface="NikoshBAN" pitchFamily="2" charset="0"/>
          </a:endParaRPr>
        </a:p>
      </dgm:t>
    </dgm:pt>
    <dgm:pt modelId="{9F46CD80-6E07-448D-97B0-5E0247319F26}">
      <dgm:prSet custT="1"/>
      <dgm:spPr/>
      <dgm:t>
        <a:bodyPr/>
        <a:lstStyle/>
        <a:p>
          <a:pPr algn="ctr" rtl="0"/>
          <a:r>
            <a:rPr lang="en-US" sz="2000" dirty="0">
              <a:latin typeface="NikoshBAN" pitchFamily="2" charset="0"/>
              <a:cs typeface="NikoshBAN" pitchFamily="2" charset="0"/>
            </a:rPr>
            <a:t>- The rose is</a:t>
          </a:r>
          <a:r>
            <a:rPr lang="bn-IN" sz="2000" dirty="0">
              <a:latin typeface="NikoshBAN" pitchFamily="2" charset="0"/>
              <a:cs typeface="NikoshBAN" pitchFamily="2" charset="0"/>
            </a:rPr>
            <a:t> </a:t>
          </a:r>
          <a:r>
            <a:rPr lang="en-US" sz="2000" dirty="0">
              <a:latin typeface="NikoshBAN" pitchFamily="2" charset="0"/>
              <a:cs typeface="NikoshBAN" pitchFamily="2" charset="0"/>
            </a:rPr>
            <a:t>a beautiful flower.</a:t>
          </a:r>
        </a:p>
      </dgm:t>
    </dgm:pt>
    <dgm:pt modelId="{1BB43EC8-C352-4ED8-8CAA-742037BE7C03}" type="parTrans" cxnId="{CB00A82F-0B8F-4E26-9F45-61A2D343FF02}">
      <dgm:prSet/>
      <dgm:spPr/>
      <dgm:t>
        <a:bodyPr/>
        <a:lstStyle/>
        <a:p>
          <a:pPr algn="ctr"/>
          <a:endParaRPr lang="en-US" sz="2000">
            <a:latin typeface="NikoshBAN" pitchFamily="2" charset="0"/>
            <a:cs typeface="NikoshBAN" pitchFamily="2" charset="0"/>
          </a:endParaRPr>
        </a:p>
      </dgm:t>
    </dgm:pt>
    <dgm:pt modelId="{AEF63C54-77C0-4DC4-92FD-B71698C07F90}" type="sibTrans" cxnId="{CB00A82F-0B8F-4E26-9F45-61A2D343FF02}">
      <dgm:prSet/>
      <dgm:spPr/>
      <dgm:t>
        <a:bodyPr/>
        <a:lstStyle/>
        <a:p>
          <a:pPr algn="ctr"/>
          <a:endParaRPr lang="en-US" sz="2000">
            <a:latin typeface="NikoshBAN" pitchFamily="2" charset="0"/>
            <a:cs typeface="NikoshBAN" pitchFamily="2" charset="0"/>
          </a:endParaRPr>
        </a:p>
      </dgm:t>
    </dgm:pt>
    <dgm:pt modelId="{C72EA3A9-7536-4700-BFBE-CD89C72B4B3B}">
      <dgm:prSet custT="1"/>
      <dgm:spPr/>
      <dgm:t>
        <a:bodyPr/>
        <a:lstStyle/>
        <a:p>
          <a:pPr algn="ctr" rtl="0"/>
          <a:r>
            <a:rPr lang="en-US" sz="2000" dirty="0">
              <a:latin typeface="NikoshBAN" pitchFamily="2" charset="0"/>
              <a:cs typeface="NikoshBAN" pitchFamily="2" charset="0"/>
            </a:rPr>
            <a:t>3. </a:t>
          </a:r>
          <a:r>
            <a:rPr lang="as-IN" sz="2000" dirty="0">
              <a:latin typeface="NikoshBAN" pitchFamily="2" charset="0"/>
              <a:cs typeface="NikoshBAN" pitchFamily="2" charset="0"/>
            </a:rPr>
            <a:t>মানবজাতি</a:t>
          </a:r>
          <a:r>
            <a:rPr lang="en-US" sz="2000" dirty="0">
              <a:latin typeface="NikoshBAN" pitchFamily="2" charset="0"/>
              <a:cs typeface="NikoshBAN" pitchFamily="2" charset="0"/>
            </a:rPr>
            <a:t> </a:t>
          </a:r>
          <a:r>
            <a:rPr lang="bn-IN" sz="2000" dirty="0">
              <a:latin typeface="NikoshBAN" pitchFamily="2" charset="0"/>
              <a:cs typeface="NikoshBAN" pitchFamily="2" charset="0"/>
            </a:rPr>
            <a:t>বুঝাতে</a:t>
          </a:r>
          <a:r>
            <a:rPr lang="as-IN" sz="2000" dirty="0">
              <a:latin typeface="NikoshBAN" pitchFamily="2" charset="0"/>
              <a:cs typeface="NikoshBAN" pitchFamily="2" charset="0"/>
            </a:rPr>
            <a:t> </a:t>
          </a:r>
          <a:r>
            <a:rPr lang="en-US" sz="2000" dirty="0">
              <a:latin typeface="NikoshBAN" pitchFamily="2" charset="0"/>
              <a:cs typeface="NikoshBAN" pitchFamily="2" charset="0"/>
            </a:rPr>
            <a:t>man and women </a:t>
          </a:r>
          <a:r>
            <a:rPr lang="as-IN" sz="2000" dirty="0">
              <a:latin typeface="NikoshBAN" pitchFamily="2" charset="0"/>
              <a:cs typeface="NikoshBAN" pitchFamily="2" charset="0"/>
            </a:rPr>
            <a:t>এর পূর্বে </a:t>
          </a:r>
          <a:r>
            <a:rPr lang="en-US" sz="2000" dirty="0">
              <a:latin typeface="NikoshBAN" pitchFamily="2" charset="0"/>
              <a:cs typeface="NikoshBAN" pitchFamily="2" charset="0"/>
            </a:rPr>
            <a:t>the </a:t>
          </a:r>
          <a:r>
            <a:rPr lang="as-IN" sz="2000" dirty="0">
              <a:latin typeface="NikoshBAN" pitchFamily="2" charset="0"/>
              <a:cs typeface="NikoshBAN" pitchFamily="2" charset="0"/>
            </a:rPr>
            <a:t>বসে না। </a:t>
          </a:r>
          <a:endParaRPr lang="en-US" sz="2000" dirty="0">
            <a:latin typeface="NikoshBAN" pitchFamily="2" charset="0"/>
            <a:cs typeface="NikoshBAN" pitchFamily="2" charset="0"/>
          </a:endParaRPr>
        </a:p>
      </dgm:t>
    </dgm:pt>
    <dgm:pt modelId="{F763D466-62DD-4B04-B7BB-DBFAA3D6CEA6}" type="parTrans" cxnId="{15D207CC-7CBE-4DA6-B798-9C9F496F0E4A}">
      <dgm:prSet/>
      <dgm:spPr/>
      <dgm:t>
        <a:bodyPr/>
        <a:lstStyle/>
        <a:p>
          <a:pPr algn="ctr"/>
          <a:endParaRPr lang="en-US" sz="2000">
            <a:latin typeface="NikoshBAN" pitchFamily="2" charset="0"/>
            <a:cs typeface="NikoshBAN" pitchFamily="2" charset="0"/>
          </a:endParaRPr>
        </a:p>
      </dgm:t>
    </dgm:pt>
    <dgm:pt modelId="{ED7E4F42-A030-4ED9-9441-0EA08B46C75E}" type="sibTrans" cxnId="{15D207CC-7CBE-4DA6-B798-9C9F496F0E4A}">
      <dgm:prSet/>
      <dgm:spPr/>
      <dgm:t>
        <a:bodyPr/>
        <a:lstStyle/>
        <a:p>
          <a:pPr algn="ctr"/>
          <a:endParaRPr lang="en-US" sz="2000">
            <a:latin typeface="NikoshBAN" pitchFamily="2" charset="0"/>
            <a:cs typeface="NikoshBAN" pitchFamily="2" charset="0"/>
          </a:endParaRPr>
        </a:p>
      </dgm:t>
    </dgm:pt>
    <dgm:pt modelId="{C3E9A35F-3872-4395-B6A7-BF8CD2EC84A7}">
      <dgm:prSet custT="1"/>
      <dgm:spPr/>
      <dgm:t>
        <a:bodyPr/>
        <a:lstStyle/>
        <a:p>
          <a:pPr algn="ctr" rtl="0"/>
          <a:r>
            <a:rPr lang="en-US" sz="2000" dirty="0">
              <a:latin typeface="NikoshBAN" pitchFamily="2" charset="0"/>
              <a:cs typeface="NikoshBAN" pitchFamily="2" charset="0"/>
            </a:rPr>
            <a:t>Incorrect – The man is mortal.</a:t>
          </a:r>
        </a:p>
      </dgm:t>
    </dgm:pt>
    <dgm:pt modelId="{DDF6B81D-F2C5-436F-B39B-661C61802C8C}" type="parTrans" cxnId="{2712C336-D3E0-4DE3-8A9B-14D0D29F2941}">
      <dgm:prSet/>
      <dgm:spPr/>
      <dgm:t>
        <a:bodyPr/>
        <a:lstStyle/>
        <a:p>
          <a:pPr algn="ctr"/>
          <a:endParaRPr lang="en-US" sz="2000">
            <a:latin typeface="NikoshBAN" pitchFamily="2" charset="0"/>
            <a:cs typeface="NikoshBAN" pitchFamily="2" charset="0"/>
          </a:endParaRPr>
        </a:p>
      </dgm:t>
    </dgm:pt>
    <dgm:pt modelId="{42799C60-E561-471D-AB89-9EE84253385C}" type="sibTrans" cxnId="{2712C336-D3E0-4DE3-8A9B-14D0D29F2941}">
      <dgm:prSet/>
      <dgm:spPr/>
      <dgm:t>
        <a:bodyPr/>
        <a:lstStyle/>
        <a:p>
          <a:pPr algn="ctr"/>
          <a:endParaRPr lang="en-US" sz="2000">
            <a:latin typeface="NikoshBAN" pitchFamily="2" charset="0"/>
            <a:cs typeface="NikoshBAN" pitchFamily="2" charset="0"/>
          </a:endParaRPr>
        </a:p>
      </dgm:t>
    </dgm:pt>
    <dgm:pt modelId="{D075B23B-3D26-4950-95DD-26808B21ECE4}">
      <dgm:prSet custT="1"/>
      <dgm:spPr/>
      <dgm:t>
        <a:bodyPr/>
        <a:lstStyle/>
        <a:p>
          <a:pPr algn="ctr" rtl="0"/>
          <a:r>
            <a:rPr lang="en-US" sz="2000" dirty="0">
              <a:latin typeface="NikoshBAN" pitchFamily="2" charset="0"/>
              <a:cs typeface="NikoshBAN" pitchFamily="2" charset="0"/>
            </a:rPr>
            <a:t>Correct - Man is mortal.</a:t>
          </a:r>
        </a:p>
      </dgm:t>
    </dgm:pt>
    <dgm:pt modelId="{94F2FB6A-C9CF-48C1-B97A-6F7367B22D74}" type="parTrans" cxnId="{1DED5214-8D7C-4E93-8657-371A6F3E79E7}">
      <dgm:prSet/>
      <dgm:spPr/>
      <dgm:t>
        <a:bodyPr/>
        <a:lstStyle/>
        <a:p>
          <a:pPr algn="ctr"/>
          <a:endParaRPr lang="en-US" sz="2000">
            <a:latin typeface="NikoshBAN" pitchFamily="2" charset="0"/>
            <a:cs typeface="NikoshBAN" pitchFamily="2" charset="0"/>
          </a:endParaRPr>
        </a:p>
      </dgm:t>
    </dgm:pt>
    <dgm:pt modelId="{26F0FE6A-C07F-4C65-B6B2-4E3D53F085A0}" type="sibTrans" cxnId="{1DED5214-8D7C-4E93-8657-371A6F3E79E7}">
      <dgm:prSet/>
      <dgm:spPr/>
      <dgm:t>
        <a:bodyPr/>
        <a:lstStyle/>
        <a:p>
          <a:pPr algn="ctr"/>
          <a:endParaRPr lang="en-US" sz="2000">
            <a:latin typeface="NikoshBAN" pitchFamily="2" charset="0"/>
            <a:cs typeface="NikoshBAN" pitchFamily="2" charset="0"/>
          </a:endParaRPr>
        </a:p>
      </dgm:t>
    </dgm:pt>
    <dgm:pt modelId="{C165730C-D970-4E5E-AC89-356B58835EA4}" type="pres">
      <dgm:prSet presAssocID="{2F233D6A-D929-40A1-A7F1-2F5513DFAD2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958E231-1471-482D-9BE3-AA7CD0E12AC2}" type="pres">
      <dgm:prSet presAssocID="{43DFCB72-1DF3-4850-A444-D77BF4B6E6B1}" presName="parentText" presStyleLbl="node1" presStyleIdx="0" presStyleCnt="1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ED739AD-A54E-4974-A497-B7E3404B52DC}" type="pres">
      <dgm:prSet presAssocID="{C29DBC1F-44A0-4B73-B5B0-DFD73CCF96EE}" presName="spacer" presStyleCnt="0"/>
      <dgm:spPr/>
    </dgm:pt>
    <dgm:pt modelId="{FFCA892D-0CB9-4113-AE81-D35B8BAD2227}" type="pres">
      <dgm:prSet presAssocID="{2D960B32-643E-4A5E-ACA3-8A1294977E81}" presName="parentText" presStyleLbl="node1" presStyleIdx="1" presStyleCnt="10" custScaleY="16911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B9B91EF-5162-4C47-9543-661F1031BD0D}" type="pres">
      <dgm:prSet presAssocID="{505C30B9-0EF8-4CE4-BCCA-8CFA5BF323AB}" presName="spacer" presStyleCnt="0"/>
      <dgm:spPr/>
    </dgm:pt>
    <dgm:pt modelId="{67EB1285-AB69-47C7-AE08-AD5D0CA48816}" type="pres">
      <dgm:prSet presAssocID="{CA5B6C73-DE44-45E2-81F4-F3A95C46A372}" presName="parentText" presStyleLbl="node1" presStyleIdx="2" presStyleCnt="10" custScaleY="8737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CD67189-324A-4258-8732-4E96D1628573}" type="pres">
      <dgm:prSet presAssocID="{1B4041C4-7CC2-4DA3-8348-933EB7E57112}" presName="spacer" presStyleCnt="0"/>
      <dgm:spPr/>
    </dgm:pt>
    <dgm:pt modelId="{0AB65E66-FCED-4E7E-85DA-B3AACB5842D8}" type="pres">
      <dgm:prSet presAssocID="{EA602B44-62AB-4BFC-B8C6-17F7AE0D82CE}" presName="parentText" presStyleLbl="node1" presStyleIdx="3" presStyleCnt="10" custScaleY="8405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919399E-5051-4014-A002-9BE5064B5218}" type="pres">
      <dgm:prSet presAssocID="{96E7F522-AF1A-4638-BD4C-EFE62FFA8103}" presName="spacer" presStyleCnt="0"/>
      <dgm:spPr/>
    </dgm:pt>
    <dgm:pt modelId="{5501962D-98FD-4982-B71A-1EA0CDD71A4F}" type="pres">
      <dgm:prSet presAssocID="{6D41CF6D-F4BE-492E-9AC3-F9D8C0B82D95}" presName="parentText" presStyleLbl="node1" presStyleIdx="4" presStyleCnt="1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DFAF853-F2BC-45C7-8190-0175C550F22B}" type="pres">
      <dgm:prSet presAssocID="{41C233E3-E5C7-4ED3-A6B1-673FDA61E52C}" presName="spacer" presStyleCnt="0"/>
      <dgm:spPr/>
    </dgm:pt>
    <dgm:pt modelId="{D8250E1B-342E-4C8C-A836-46CD23FF0A44}" type="pres">
      <dgm:prSet presAssocID="{80458F48-6BA6-4AD8-8E7E-0CABF3CAD86B}" presName="parentText" presStyleLbl="node1" presStyleIdx="5" presStyleCnt="10" custScaleY="6810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69DA09A-8922-42CC-9A23-FDA88D9207F4}" type="pres">
      <dgm:prSet presAssocID="{A237C026-FE86-4811-A34C-3355B2C50A85}" presName="spacer" presStyleCnt="0"/>
      <dgm:spPr/>
    </dgm:pt>
    <dgm:pt modelId="{732C1C86-B22E-4BD7-B687-117B2C4E06DC}" type="pres">
      <dgm:prSet presAssocID="{9F46CD80-6E07-448D-97B0-5E0247319F26}" presName="parentText" presStyleLbl="node1" presStyleIdx="6" presStyleCnt="10" custScaleY="8405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BC47EAD-AE8F-4C84-9D60-1F80A2ED390D}" type="pres">
      <dgm:prSet presAssocID="{AEF63C54-77C0-4DC4-92FD-B71698C07F90}" presName="spacer" presStyleCnt="0"/>
      <dgm:spPr/>
    </dgm:pt>
    <dgm:pt modelId="{4260B649-8874-4312-BFCD-82088BF4BE2B}" type="pres">
      <dgm:prSet presAssocID="{C72EA3A9-7536-4700-BFBE-CD89C72B4B3B}" presName="parentText" presStyleLbl="node1" presStyleIdx="7" presStyleCnt="1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C413553-8337-4A1E-94AC-DCB9AAA472D4}" type="pres">
      <dgm:prSet presAssocID="{ED7E4F42-A030-4ED9-9441-0EA08B46C75E}" presName="spacer" presStyleCnt="0"/>
      <dgm:spPr/>
    </dgm:pt>
    <dgm:pt modelId="{2F1A9A2D-C1C9-4245-A748-E6B5D3D443D7}" type="pres">
      <dgm:prSet presAssocID="{C3E9A35F-3872-4395-B6A7-BF8CD2EC84A7}" presName="parentText" presStyleLbl="node1" presStyleIdx="8" presStyleCnt="10" custScaleY="68109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190F1EC-7E0F-45B7-8D9C-4EF71972D1D9}" type="pres">
      <dgm:prSet presAssocID="{42799C60-E561-471D-AB89-9EE84253385C}" presName="spacer" presStyleCnt="0"/>
      <dgm:spPr/>
    </dgm:pt>
    <dgm:pt modelId="{98B3F983-1BD8-4062-9D2D-DD7A834AD800}" type="pres">
      <dgm:prSet presAssocID="{D075B23B-3D26-4950-95DD-26808B21ECE4}" presName="parentText" presStyleLbl="node1" presStyleIdx="9" presStyleCnt="10" custScaleY="8405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5D207CC-7CBE-4DA6-B798-9C9F496F0E4A}" srcId="{2F233D6A-D929-40A1-A7F1-2F5513DFAD2E}" destId="{C72EA3A9-7536-4700-BFBE-CD89C72B4B3B}" srcOrd="7" destOrd="0" parTransId="{F763D466-62DD-4B04-B7BB-DBFAA3D6CEA6}" sibTransId="{ED7E4F42-A030-4ED9-9441-0EA08B46C75E}"/>
    <dgm:cxn modelId="{18B9237F-0650-4919-97D2-760E93BF7678}" type="presOf" srcId="{C72EA3A9-7536-4700-BFBE-CD89C72B4B3B}" destId="{4260B649-8874-4312-BFCD-82088BF4BE2B}" srcOrd="0" destOrd="0" presId="urn:microsoft.com/office/officeart/2005/8/layout/vList2"/>
    <dgm:cxn modelId="{98BF98C8-2615-4483-B1E4-68691978A2DA}" type="presOf" srcId="{2D960B32-643E-4A5E-ACA3-8A1294977E81}" destId="{FFCA892D-0CB9-4113-AE81-D35B8BAD2227}" srcOrd="0" destOrd="0" presId="urn:microsoft.com/office/officeart/2005/8/layout/vList2"/>
    <dgm:cxn modelId="{C0140406-9516-4308-944A-A219EB153D37}" type="presOf" srcId="{CA5B6C73-DE44-45E2-81F4-F3A95C46A372}" destId="{67EB1285-AB69-47C7-AE08-AD5D0CA48816}" srcOrd="0" destOrd="0" presId="urn:microsoft.com/office/officeart/2005/8/layout/vList2"/>
    <dgm:cxn modelId="{6C017213-D068-4E7A-907D-3E96AFF0AB4D}" type="presOf" srcId="{EA602B44-62AB-4BFC-B8C6-17F7AE0D82CE}" destId="{0AB65E66-FCED-4E7E-85DA-B3AACB5842D8}" srcOrd="0" destOrd="0" presId="urn:microsoft.com/office/officeart/2005/8/layout/vList2"/>
    <dgm:cxn modelId="{58B4B25C-6462-487C-B411-50DB71B41D32}" type="presOf" srcId="{9F46CD80-6E07-448D-97B0-5E0247319F26}" destId="{732C1C86-B22E-4BD7-B687-117B2C4E06DC}" srcOrd="0" destOrd="0" presId="urn:microsoft.com/office/officeart/2005/8/layout/vList2"/>
    <dgm:cxn modelId="{146B639E-B835-4DF0-A6C7-19BB732D2E46}" srcId="{2F233D6A-D929-40A1-A7F1-2F5513DFAD2E}" destId="{43DFCB72-1DF3-4850-A444-D77BF4B6E6B1}" srcOrd="0" destOrd="0" parTransId="{9AFD9847-9261-49AE-8C7D-10F4BDEF2736}" sibTransId="{C29DBC1F-44A0-4B73-B5B0-DFD73CCF96EE}"/>
    <dgm:cxn modelId="{1DED5214-8D7C-4E93-8657-371A6F3E79E7}" srcId="{2F233D6A-D929-40A1-A7F1-2F5513DFAD2E}" destId="{D075B23B-3D26-4950-95DD-26808B21ECE4}" srcOrd="9" destOrd="0" parTransId="{94F2FB6A-C9CF-48C1-B97A-6F7367B22D74}" sibTransId="{26F0FE6A-C07F-4C65-B6B2-4E3D53F085A0}"/>
    <dgm:cxn modelId="{4DA3B225-36CA-4729-A1E2-CD3D354F5310}" type="presOf" srcId="{2F233D6A-D929-40A1-A7F1-2F5513DFAD2E}" destId="{C165730C-D970-4E5E-AC89-356B58835EA4}" srcOrd="0" destOrd="0" presId="urn:microsoft.com/office/officeart/2005/8/layout/vList2"/>
    <dgm:cxn modelId="{CC394E21-3052-4F86-840D-6411AF8AAF62}" type="presOf" srcId="{80458F48-6BA6-4AD8-8E7E-0CABF3CAD86B}" destId="{D8250E1B-342E-4C8C-A836-46CD23FF0A44}" srcOrd="0" destOrd="0" presId="urn:microsoft.com/office/officeart/2005/8/layout/vList2"/>
    <dgm:cxn modelId="{CB00A82F-0B8F-4E26-9F45-61A2D343FF02}" srcId="{2F233D6A-D929-40A1-A7F1-2F5513DFAD2E}" destId="{9F46CD80-6E07-448D-97B0-5E0247319F26}" srcOrd="6" destOrd="0" parTransId="{1BB43EC8-C352-4ED8-8CAA-742037BE7C03}" sibTransId="{AEF63C54-77C0-4DC4-92FD-B71698C07F90}"/>
    <dgm:cxn modelId="{8B1CEF29-50F8-4E2D-BDF4-7769B3D44E2C}" srcId="{2F233D6A-D929-40A1-A7F1-2F5513DFAD2E}" destId="{2D960B32-643E-4A5E-ACA3-8A1294977E81}" srcOrd="1" destOrd="0" parTransId="{AF68CAA5-2EE7-464B-8DDF-78E9B649C81C}" sibTransId="{505C30B9-0EF8-4CE4-BCCA-8CFA5BF323AB}"/>
    <dgm:cxn modelId="{75714C67-C93C-4917-A140-1D29CEC8609D}" srcId="{2F233D6A-D929-40A1-A7F1-2F5513DFAD2E}" destId="{EA602B44-62AB-4BFC-B8C6-17F7AE0D82CE}" srcOrd="3" destOrd="0" parTransId="{5AE92345-250F-4373-8777-A602225FEA20}" sibTransId="{96E7F522-AF1A-4638-BD4C-EFE62FFA8103}"/>
    <dgm:cxn modelId="{2712C336-D3E0-4DE3-8A9B-14D0D29F2941}" srcId="{2F233D6A-D929-40A1-A7F1-2F5513DFAD2E}" destId="{C3E9A35F-3872-4395-B6A7-BF8CD2EC84A7}" srcOrd="8" destOrd="0" parTransId="{DDF6B81D-F2C5-436F-B39B-661C61802C8C}" sibTransId="{42799C60-E561-471D-AB89-9EE84253385C}"/>
    <dgm:cxn modelId="{6D287954-5BD1-4DFD-8B8A-9F884F22FCD6}" srcId="{2F233D6A-D929-40A1-A7F1-2F5513DFAD2E}" destId="{CA5B6C73-DE44-45E2-81F4-F3A95C46A372}" srcOrd="2" destOrd="0" parTransId="{BDE4DE4E-D39B-4C5A-8920-9D767C8B2937}" sibTransId="{1B4041C4-7CC2-4DA3-8348-933EB7E57112}"/>
    <dgm:cxn modelId="{D29EB71D-E9FA-47A7-9E08-53FDF08038F9}" type="presOf" srcId="{C3E9A35F-3872-4395-B6A7-BF8CD2EC84A7}" destId="{2F1A9A2D-C1C9-4245-A748-E6B5D3D443D7}" srcOrd="0" destOrd="0" presId="urn:microsoft.com/office/officeart/2005/8/layout/vList2"/>
    <dgm:cxn modelId="{49943024-EC5C-49E0-A203-389E5EC950FB}" srcId="{2F233D6A-D929-40A1-A7F1-2F5513DFAD2E}" destId="{80458F48-6BA6-4AD8-8E7E-0CABF3CAD86B}" srcOrd="5" destOrd="0" parTransId="{C8962747-F2C4-4C92-8BD6-0085D00F5A9C}" sibTransId="{A237C026-FE86-4811-A34C-3355B2C50A85}"/>
    <dgm:cxn modelId="{197F296E-B124-4414-BC3F-A045199649B8}" type="presOf" srcId="{43DFCB72-1DF3-4850-A444-D77BF4B6E6B1}" destId="{E958E231-1471-482D-9BE3-AA7CD0E12AC2}" srcOrd="0" destOrd="0" presId="urn:microsoft.com/office/officeart/2005/8/layout/vList2"/>
    <dgm:cxn modelId="{C85AB687-0E9A-4210-9A4A-D8DC6532DCAE}" srcId="{2F233D6A-D929-40A1-A7F1-2F5513DFAD2E}" destId="{6D41CF6D-F4BE-492E-9AC3-F9D8C0B82D95}" srcOrd="4" destOrd="0" parTransId="{4CD7E110-2242-4DC6-ABBA-C2864C4C928A}" sibTransId="{41C233E3-E5C7-4ED3-A6B1-673FDA61E52C}"/>
    <dgm:cxn modelId="{C0F28FCB-F243-4009-A871-7541CD39BCDF}" type="presOf" srcId="{6D41CF6D-F4BE-492E-9AC3-F9D8C0B82D95}" destId="{5501962D-98FD-4982-B71A-1EA0CDD71A4F}" srcOrd="0" destOrd="0" presId="urn:microsoft.com/office/officeart/2005/8/layout/vList2"/>
    <dgm:cxn modelId="{BB3E81A8-6EE8-4529-B783-0C337A91A9B6}" type="presOf" srcId="{D075B23B-3D26-4950-95DD-26808B21ECE4}" destId="{98B3F983-1BD8-4062-9D2D-DD7A834AD800}" srcOrd="0" destOrd="0" presId="urn:microsoft.com/office/officeart/2005/8/layout/vList2"/>
    <dgm:cxn modelId="{9C0BACA5-DDF0-49B8-9016-B4400980936E}" type="presParOf" srcId="{C165730C-D970-4E5E-AC89-356B58835EA4}" destId="{E958E231-1471-482D-9BE3-AA7CD0E12AC2}" srcOrd="0" destOrd="0" presId="urn:microsoft.com/office/officeart/2005/8/layout/vList2"/>
    <dgm:cxn modelId="{36EC3BEC-D79E-4124-AC03-1010F0584FFD}" type="presParOf" srcId="{C165730C-D970-4E5E-AC89-356B58835EA4}" destId="{7ED739AD-A54E-4974-A497-B7E3404B52DC}" srcOrd="1" destOrd="0" presId="urn:microsoft.com/office/officeart/2005/8/layout/vList2"/>
    <dgm:cxn modelId="{6DD0CC80-D2C2-48B9-BFB9-C68A1444E807}" type="presParOf" srcId="{C165730C-D970-4E5E-AC89-356B58835EA4}" destId="{FFCA892D-0CB9-4113-AE81-D35B8BAD2227}" srcOrd="2" destOrd="0" presId="urn:microsoft.com/office/officeart/2005/8/layout/vList2"/>
    <dgm:cxn modelId="{F5066993-053F-43C3-A611-D877FA963E28}" type="presParOf" srcId="{C165730C-D970-4E5E-AC89-356B58835EA4}" destId="{8B9B91EF-5162-4C47-9543-661F1031BD0D}" srcOrd="3" destOrd="0" presId="urn:microsoft.com/office/officeart/2005/8/layout/vList2"/>
    <dgm:cxn modelId="{DE03AEDB-DD9F-47D5-A9EC-9A262444AF5F}" type="presParOf" srcId="{C165730C-D970-4E5E-AC89-356B58835EA4}" destId="{67EB1285-AB69-47C7-AE08-AD5D0CA48816}" srcOrd="4" destOrd="0" presId="urn:microsoft.com/office/officeart/2005/8/layout/vList2"/>
    <dgm:cxn modelId="{76C628E1-0C95-4EC0-B737-74BC5E07D904}" type="presParOf" srcId="{C165730C-D970-4E5E-AC89-356B58835EA4}" destId="{3CD67189-324A-4258-8732-4E96D1628573}" srcOrd="5" destOrd="0" presId="urn:microsoft.com/office/officeart/2005/8/layout/vList2"/>
    <dgm:cxn modelId="{558169D3-267F-4253-8727-93B941D21EA9}" type="presParOf" srcId="{C165730C-D970-4E5E-AC89-356B58835EA4}" destId="{0AB65E66-FCED-4E7E-85DA-B3AACB5842D8}" srcOrd="6" destOrd="0" presId="urn:microsoft.com/office/officeart/2005/8/layout/vList2"/>
    <dgm:cxn modelId="{B59A81A8-6208-41D4-A94C-3D71A0F9CBA2}" type="presParOf" srcId="{C165730C-D970-4E5E-AC89-356B58835EA4}" destId="{E919399E-5051-4014-A002-9BE5064B5218}" srcOrd="7" destOrd="0" presId="urn:microsoft.com/office/officeart/2005/8/layout/vList2"/>
    <dgm:cxn modelId="{3E80272A-DE38-4F69-9646-9B629BACA72A}" type="presParOf" srcId="{C165730C-D970-4E5E-AC89-356B58835EA4}" destId="{5501962D-98FD-4982-B71A-1EA0CDD71A4F}" srcOrd="8" destOrd="0" presId="urn:microsoft.com/office/officeart/2005/8/layout/vList2"/>
    <dgm:cxn modelId="{CA53A48A-EB32-4FDC-B686-99EBD4919166}" type="presParOf" srcId="{C165730C-D970-4E5E-AC89-356B58835EA4}" destId="{BDFAF853-F2BC-45C7-8190-0175C550F22B}" srcOrd="9" destOrd="0" presId="urn:microsoft.com/office/officeart/2005/8/layout/vList2"/>
    <dgm:cxn modelId="{03055D82-4793-4DB8-A303-CFD44CA5E8D3}" type="presParOf" srcId="{C165730C-D970-4E5E-AC89-356B58835EA4}" destId="{D8250E1B-342E-4C8C-A836-46CD23FF0A44}" srcOrd="10" destOrd="0" presId="urn:microsoft.com/office/officeart/2005/8/layout/vList2"/>
    <dgm:cxn modelId="{E9D67581-7E53-4FC6-BBA7-58726549E9D5}" type="presParOf" srcId="{C165730C-D970-4E5E-AC89-356B58835EA4}" destId="{869DA09A-8922-42CC-9A23-FDA88D9207F4}" srcOrd="11" destOrd="0" presId="urn:microsoft.com/office/officeart/2005/8/layout/vList2"/>
    <dgm:cxn modelId="{683F41C1-690F-46F7-97A0-9166AB4C3A21}" type="presParOf" srcId="{C165730C-D970-4E5E-AC89-356B58835EA4}" destId="{732C1C86-B22E-4BD7-B687-117B2C4E06DC}" srcOrd="12" destOrd="0" presId="urn:microsoft.com/office/officeart/2005/8/layout/vList2"/>
    <dgm:cxn modelId="{ECC6D970-7304-45DB-B25A-F60D603EE952}" type="presParOf" srcId="{C165730C-D970-4E5E-AC89-356B58835EA4}" destId="{4BC47EAD-AE8F-4C84-9D60-1F80A2ED390D}" srcOrd="13" destOrd="0" presId="urn:microsoft.com/office/officeart/2005/8/layout/vList2"/>
    <dgm:cxn modelId="{233DEE90-6BB5-47C4-A214-7B8EF6D4D2A4}" type="presParOf" srcId="{C165730C-D970-4E5E-AC89-356B58835EA4}" destId="{4260B649-8874-4312-BFCD-82088BF4BE2B}" srcOrd="14" destOrd="0" presId="urn:microsoft.com/office/officeart/2005/8/layout/vList2"/>
    <dgm:cxn modelId="{1495B2DC-C1D4-4AD8-8CCA-0B97581BE5D2}" type="presParOf" srcId="{C165730C-D970-4E5E-AC89-356B58835EA4}" destId="{2C413553-8337-4A1E-94AC-DCB9AAA472D4}" srcOrd="15" destOrd="0" presId="urn:microsoft.com/office/officeart/2005/8/layout/vList2"/>
    <dgm:cxn modelId="{B524A73A-393C-444F-AE32-538383AD45F2}" type="presParOf" srcId="{C165730C-D970-4E5E-AC89-356B58835EA4}" destId="{2F1A9A2D-C1C9-4245-A748-E6B5D3D443D7}" srcOrd="16" destOrd="0" presId="urn:microsoft.com/office/officeart/2005/8/layout/vList2"/>
    <dgm:cxn modelId="{F1180714-A453-4A3E-B79D-007E40300F69}" type="presParOf" srcId="{C165730C-D970-4E5E-AC89-356B58835EA4}" destId="{6190F1EC-7E0F-45B7-8D9C-4EF71972D1D9}" srcOrd="17" destOrd="0" presId="urn:microsoft.com/office/officeart/2005/8/layout/vList2"/>
    <dgm:cxn modelId="{D6C069FC-8EDA-40DB-ADF9-DC44BA54C41E}" type="presParOf" srcId="{C165730C-D970-4E5E-AC89-356B58835EA4}" destId="{98B3F983-1BD8-4062-9D2D-DD7A834AD800}" srcOrd="1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1A922EA-03FE-4AAD-BE6B-BAC76FDCD989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43C55E09-0AD6-472D-A489-CC6D6956F377}">
      <dgm:prSet/>
      <dgm:spPr/>
      <dgm:t>
        <a:bodyPr/>
        <a:lstStyle/>
        <a:p>
          <a:pPr algn="ctr" rtl="0"/>
          <a:r>
            <a:rPr lang="en-US" dirty="0">
              <a:latin typeface="NikoshBAN" pitchFamily="2" charset="0"/>
              <a:cs typeface="NikoshBAN" pitchFamily="2" charset="0"/>
            </a:rPr>
            <a:t>4. </a:t>
          </a:r>
          <a:r>
            <a:rPr lang="as-IN" dirty="0">
              <a:latin typeface="NikoshBAN" pitchFamily="2" charset="0"/>
              <a:cs typeface="NikoshBAN" pitchFamily="2" charset="0"/>
            </a:rPr>
            <a:t>নদী, সাগর, উপসাগর, পর্বতশ্রেণী, দীপপুঞ্জ, জাহাজ ইত্যাদি নামের পূর্বে </a:t>
          </a:r>
          <a:r>
            <a:rPr lang="en-US" dirty="0">
              <a:latin typeface="NikoshBAN" pitchFamily="2" charset="0"/>
              <a:cs typeface="NikoshBAN" pitchFamily="2" charset="0"/>
            </a:rPr>
            <a:t>the </a:t>
          </a:r>
          <a:r>
            <a:rPr lang="as-IN" dirty="0">
              <a:latin typeface="NikoshBAN" pitchFamily="2" charset="0"/>
              <a:cs typeface="NikoshBAN" pitchFamily="2" charset="0"/>
            </a:rPr>
            <a:t>বসে। </a:t>
          </a:r>
          <a:endParaRPr lang="en-US" dirty="0">
            <a:latin typeface="NikoshBAN" pitchFamily="2" charset="0"/>
            <a:cs typeface="NikoshBAN" pitchFamily="2" charset="0"/>
          </a:endParaRPr>
        </a:p>
      </dgm:t>
    </dgm:pt>
    <dgm:pt modelId="{7A6BFB12-0C74-412E-BA8C-67ECD40B03B7}" type="parTrans" cxnId="{D09EF140-196F-4FB6-B7D1-390C2618F71F}">
      <dgm:prSet/>
      <dgm:spPr/>
      <dgm:t>
        <a:bodyPr/>
        <a:lstStyle/>
        <a:p>
          <a:pPr algn="ctr"/>
          <a:endParaRPr lang="en-US">
            <a:latin typeface="NikoshBAN" pitchFamily="2" charset="0"/>
            <a:cs typeface="NikoshBAN" pitchFamily="2" charset="0"/>
          </a:endParaRPr>
        </a:p>
      </dgm:t>
    </dgm:pt>
    <dgm:pt modelId="{BF47DF1C-8EC0-424E-9B10-A4186F386E2E}" type="sibTrans" cxnId="{D09EF140-196F-4FB6-B7D1-390C2618F71F}">
      <dgm:prSet/>
      <dgm:spPr/>
      <dgm:t>
        <a:bodyPr/>
        <a:lstStyle/>
        <a:p>
          <a:pPr algn="ctr"/>
          <a:endParaRPr lang="en-US">
            <a:latin typeface="NikoshBAN" pitchFamily="2" charset="0"/>
            <a:cs typeface="NikoshBAN" pitchFamily="2" charset="0"/>
          </a:endParaRPr>
        </a:p>
      </dgm:t>
    </dgm:pt>
    <dgm:pt modelId="{5830E8D5-F9D6-45B7-B6A7-47A66070616D}">
      <dgm:prSet/>
      <dgm:spPr/>
      <dgm:t>
        <a:bodyPr/>
        <a:lstStyle/>
        <a:p>
          <a:pPr algn="ctr" rtl="0"/>
          <a:r>
            <a:rPr lang="as-IN">
              <a:latin typeface="NikoshBAN" pitchFamily="2" charset="0"/>
              <a:cs typeface="NikoshBAN" pitchFamily="2" charset="0"/>
            </a:rPr>
            <a:t>যেমন – </a:t>
          </a:r>
          <a:r>
            <a:rPr lang="en-US">
              <a:latin typeface="NikoshBAN" pitchFamily="2" charset="0"/>
              <a:cs typeface="NikoshBAN" pitchFamily="2" charset="0"/>
            </a:rPr>
            <a:t>The Andamans, The Himalayas, The Titanic.</a:t>
          </a:r>
        </a:p>
      </dgm:t>
    </dgm:pt>
    <dgm:pt modelId="{D94EA976-1087-44F1-92D7-B12D8C40A5BF}" type="parTrans" cxnId="{2CAAC55F-D290-4405-B52C-A19D1EDECF5F}">
      <dgm:prSet/>
      <dgm:spPr/>
      <dgm:t>
        <a:bodyPr/>
        <a:lstStyle/>
        <a:p>
          <a:pPr algn="ctr"/>
          <a:endParaRPr lang="en-US">
            <a:latin typeface="NikoshBAN" pitchFamily="2" charset="0"/>
            <a:cs typeface="NikoshBAN" pitchFamily="2" charset="0"/>
          </a:endParaRPr>
        </a:p>
      </dgm:t>
    </dgm:pt>
    <dgm:pt modelId="{800F0E90-39E8-433B-8761-5401B01F97A5}" type="sibTrans" cxnId="{2CAAC55F-D290-4405-B52C-A19D1EDECF5F}">
      <dgm:prSet/>
      <dgm:spPr/>
      <dgm:t>
        <a:bodyPr/>
        <a:lstStyle/>
        <a:p>
          <a:pPr algn="ctr"/>
          <a:endParaRPr lang="en-US">
            <a:latin typeface="NikoshBAN" pitchFamily="2" charset="0"/>
            <a:cs typeface="NikoshBAN" pitchFamily="2" charset="0"/>
          </a:endParaRPr>
        </a:p>
      </dgm:t>
    </dgm:pt>
    <dgm:pt modelId="{65DE62DC-EA6D-4A40-81A4-20CF5412ED48}">
      <dgm:prSet/>
      <dgm:spPr/>
      <dgm:t>
        <a:bodyPr/>
        <a:lstStyle/>
        <a:p>
          <a:pPr algn="ctr" rtl="0"/>
          <a:r>
            <a:rPr lang="en-US" dirty="0">
              <a:latin typeface="NikoshBAN" pitchFamily="2" charset="0"/>
              <a:cs typeface="NikoshBAN" pitchFamily="2" charset="0"/>
            </a:rPr>
            <a:t>5. </a:t>
          </a:r>
          <a:r>
            <a:rPr lang="as-IN" dirty="0">
              <a:latin typeface="NikoshBAN" pitchFamily="2" charset="0"/>
              <a:cs typeface="NikoshBAN" pitchFamily="2" charset="0"/>
            </a:rPr>
            <a:t>ধর্মগ্রন্থ ও পত্রিকার নামের পূর্বে </a:t>
          </a:r>
          <a:r>
            <a:rPr lang="en-US" dirty="0">
              <a:latin typeface="NikoshBAN" pitchFamily="2" charset="0"/>
              <a:cs typeface="NikoshBAN" pitchFamily="2" charset="0"/>
            </a:rPr>
            <a:t>the </a:t>
          </a:r>
          <a:r>
            <a:rPr lang="as-IN" dirty="0">
              <a:latin typeface="NikoshBAN" pitchFamily="2" charset="0"/>
              <a:cs typeface="NikoshBAN" pitchFamily="2" charset="0"/>
            </a:rPr>
            <a:t>বসে। </a:t>
          </a:r>
          <a:endParaRPr lang="en-US" dirty="0">
            <a:latin typeface="NikoshBAN" pitchFamily="2" charset="0"/>
            <a:cs typeface="NikoshBAN" pitchFamily="2" charset="0"/>
          </a:endParaRPr>
        </a:p>
      </dgm:t>
    </dgm:pt>
    <dgm:pt modelId="{3C7C95E0-9454-4CED-8C71-3D446B9928AC}" type="parTrans" cxnId="{D5DE096D-335E-48BD-B934-EF8EA9F21CC9}">
      <dgm:prSet/>
      <dgm:spPr/>
      <dgm:t>
        <a:bodyPr/>
        <a:lstStyle/>
        <a:p>
          <a:pPr algn="ctr"/>
          <a:endParaRPr lang="en-US">
            <a:latin typeface="NikoshBAN" pitchFamily="2" charset="0"/>
            <a:cs typeface="NikoshBAN" pitchFamily="2" charset="0"/>
          </a:endParaRPr>
        </a:p>
      </dgm:t>
    </dgm:pt>
    <dgm:pt modelId="{F00F1584-1C21-4C2A-9C07-096AF614527E}" type="sibTrans" cxnId="{D5DE096D-335E-48BD-B934-EF8EA9F21CC9}">
      <dgm:prSet/>
      <dgm:spPr/>
      <dgm:t>
        <a:bodyPr/>
        <a:lstStyle/>
        <a:p>
          <a:pPr algn="ctr"/>
          <a:endParaRPr lang="en-US">
            <a:latin typeface="NikoshBAN" pitchFamily="2" charset="0"/>
            <a:cs typeface="NikoshBAN" pitchFamily="2" charset="0"/>
          </a:endParaRPr>
        </a:p>
      </dgm:t>
    </dgm:pt>
    <dgm:pt modelId="{4E7F6312-94C8-4AD4-850D-B473D4290F7E}">
      <dgm:prSet/>
      <dgm:spPr/>
      <dgm:t>
        <a:bodyPr/>
        <a:lstStyle/>
        <a:p>
          <a:pPr algn="ctr" rtl="0"/>
          <a:r>
            <a:rPr lang="as-IN">
              <a:latin typeface="NikoshBAN" pitchFamily="2" charset="0"/>
              <a:cs typeface="NikoshBAN" pitchFamily="2" charset="0"/>
            </a:rPr>
            <a:t>যেমন – </a:t>
          </a:r>
          <a:r>
            <a:rPr lang="en-US">
              <a:latin typeface="NikoshBAN" pitchFamily="2" charset="0"/>
              <a:cs typeface="NikoshBAN" pitchFamily="2" charset="0"/>
            </a:rPr>
            <a:t>The holy Quran, The Daily sun.</a:t>
          </a:r>
        </a:p>
      </dgm:t>
    </dgm:pt>
    <dgm:pt modelId="{4A8CD192-EB3C-4F4C-BE68-AD620C6289C1}" type="parTrans" cxnId="{E6743A76-4A9C-4E8E-A296-5324D0006702}">
      <dgm:prSet/>
      <dgm:spPr/>
      <dgm:t>
        <a:bodyPr/>
        <a:lstStyle/>
        <a:p>
          <a:pPr algn="ctr"/>
          <a:endParaRPr lang="en-US">
            <a:latin typeface="NikoshBAN" pitchFamily="2" charset="0"/>
            <a:cs typeface="NikoshBAN" pitchFamily="2" charset="0"/>
          </a:endParaRPr>
        </a:p>
      </dgm:t>
    </dgm:pt>
    <dgm:pt modelId="{0860E935-0ECC-4D2B-8434-275E88558908}" type="sibTrans" cxnId="{E6743A76-4A9C-4E8E-A296-5324D0006702}">
      <dgm:prSet/>
      <dgm:spPr/>
      <dgm:t>
        <a:bodyPr/>
        <a:lstStyle/>
        <a:p>
          <a:pPr algn="ctr"/>
          <a:endParaRPr lang="en-US">
            <a:latin typeface="NikoshBAN" pitchFamily="2" charset="0"/>
            <a:cs typeface="NikoshBAN" pitchFamily="2" charset="0"/>
          </a:endParaRPr>
        </a:p>
      </dgm:t>
    </dgm:pt>
    <dgm:pt modelId="{A89CD199-925F-49BD-92D5-CF271BE095DC}">
      <dgm:prSet/>
      <dgm:spPr/>
      <dgm:t>
        <a:bodyPr/>
        <a:lstStyle/>
        <a:p>
          <a:pPr algn="ctr" rtl="0"/>
          <a:r>
            <a:rPr lang="en-US" dirty="0">
              <a:latin typeface="NikoshBAN" pitchFamily="2" charset="0"/>
              <a:cs typeface="NikoshBAN" pitchFamily="2" charset="0"/>
            </a:rPr>
            <a:t>6. </a:t>
          </a:r>
          <a:r>
            <a:rPr lang="as-IN" dirty="0">
              <a:latin typeface="NikoshBAN" pitchFamily="2" charset="0"/>
              <a:cs typeface="NikoshBAN" pitchFamily="2" charset="0"/>
            </a:rPr>
            <a:t>একক বস্তু – পৃথিবী, চন্দ্র, সূর্য, পূর্ব, পশ্চিম, উত্তর, দক্ষিন ইত্যাদি নামের পূর্বে </a:t>
          </a:r>
          <a:r>
            <a:rPr lang="en-US" dirty="0">
              <a:latin typeface="NikoshBAN" pitchFamily="2" charset="0"/>
              <a:cs typeface="NikoshBAN" pitchFamily="2" charset="0"/>
            </a:rPr>
            <a:t>the </a:t>
          </a:r>
          <a:r>
            <a:rPr lang="as-IN" dirty="0">
              <a:latin typeface="NikoshBAN" pitchFamily="2" charset="0"/>
              <a:cs typeface="NikoshBAN" pitchFamily="2" charset="0"/>
            </a:rPr>
            <a:t>বসে। </a:t>
          </a:r>
          <a:endParaRPr lang="en-US" dirty="0">
            <a:latin typeface="NikoshBAN" pitchFamily="2" charset="0"/>
            <a:cs typeface="NikoshBAN" pitchFamily="2" charset="0"/>
          </a:endParaRPr>
        </a:p>
      </dgm:t>
    </dgm:pt>
    <dgm:pt modelId="{25FF8468-EE66-4324-ABA2-8ED2269250F5}" type="parTrans" cxnId="{D9E5AF92-A5E2-4EBF-AF22-90CE02FC47B9}">
      <dgm:prSet/>
      <dgm:spPr/>
      <dgm:t>
        <a:bodyPr/>
        <a:lstStyle/>
        <a:p>
          <a:pPr algn="ctr"/>
          <a:endParaRPr lang="en-US">
            <a:latin typeface="NikoshBAN" pitchFamily="2" charset="0"/>
            <a:cs typeface="NikoshBAN" pitchFamily="2" charset="0"/>
          </a:endParaRPr>
        </a:p>
      </dgm:t>
    </dgm:pt>
    <dgm:pt modelId="{F067E071-9C73-4A77-AFF8-ADB83D243C29}" type="sibTrans" cxnId="{D9E5AF92-A5E2-4EBF-AF22-90CE02FC47B9}">
      <dgm:prSet/>
      <dgm:spPr/>
      <dgm:t>
        <a:bodyPr/>
        <a:lstStyle/>
        <a:p>
          <a:pPr algn="ctr"/>
          <a:endParaRPr lang="en-US">
            <a:latin typeface="NikoshBAN" pitchFamily="2" charset="0"/>
            <a:cs typeface="NikoshBAN" pitchFamily="2" charset="0"/>
          </a:endParaRPr>
        </a:p>
      </dgm:t>
    </dgm:pt>
    <dgm:pt modelId="{C4FFF9C9-5996-48FC-945E-B4E89AEAB54B}">
      <dgm:prSet/>
      <dgm:spPr/>
      <dgm:t>
        <a:bodyPr/>
        <a:lstStyle/>
        <a:p>
          <a:pPr algn="ctr" rtl="0"/>
          <a:r>
            <a:rPr lang="en-US">
              <a:latin typeface="NikoshBAN" pitchFamily="2" charset="0"/>
              <a:cs typeface="NikoshBAN" pitchFamily="2" charset="0"/>
            </a:rPr>
            <a:t>The sun, The earth, The moon.</a:t>
          </a:r>
        </a:p>
      </dgm:t>
    </dgm:pt>
    <dgm:pt modelId="{C2D6AE35-E783-4C91-832B-FC09A1C0BCA1}" type="parTrans" cxnId="{883AAAEC-5A03-4B42-AADD-F99258F2A913}">
      <dgm:prSet/>
      <dgm:spPr/>
      <dgm:t>
        <a:bodyPr/>
        <a:lstStyle/>
        <a:p>
          <a:pPr algn="ctr"/>
          <a:endParaRPr lang="en-US">
            <a:latin typeface="NikoshBAN" pitchFamily="2" charset="0"/>
            <a:cs typeface="NikoshBAN" pitchFamily="2" charset="0"/>
          </a:endParaRPr>
        </a:p>
      </dgm:t>
    </dgm:pt>
    <dgm:pt modelId="{2259A9A6-495D-4256-B465-894F485F376F}" type="sibTrans" cxnId="{883AAAEC-5A03-4B42-AADD-F99258F2A913}">
      <dgm:prSet/>
      <dgm:spPr/>
      <dgm:t>
        <a:bodyPr/>
        <a:lstStyle/>
        <a:p>
          <a:pPr algn="ctr"/>
          <a:endParaRPr lang="en-US">
            <a:latin typeface="NikoshBAN" pitchFamily="2" charset="0"/>
            <a:cs typeface="NikoshBAN" pitchFamily="2" charset="0"/>
          </a:endParaRPr>
        </a:p>
      </dgm:t>
    </dgm:pt>
    <dgm:pt modelId="{74570A7F-15FA-4E9C-9737-593322042047}">
      <dgm:prSet/>
      <dgm:spPr/>
      <dgm:t>
        <a:bodyPr/>
        <a:lstStyle/>
        <a:p>
          <a:pPr algn="ctr" rtl="0"/>
          <a:r>
            <a:rPr lang="en-US" dirty="0">
              <a:latin typeface="NikoshBAN" pitchFamily="2" charset="0"/>
              <a:cs typeface="NikoshBAN" pitchFamily="2" charset="0"/>
            </a:rPr>
            <a:t>7. </a:t>
          </a:r>
          <a:r>
            <a:rPr lang="as-IN" dirty="0">
              <a:latin typeface="NikoshBAN" pitchFamily="2" charset="0"/>
              <a:cs typeface="NikoshBAN" pitchFamily="2" charset="0"/>
            </a:rPr>
            <a:t>বর্ণনামূলক বা অর্থপূর্ণ নামের পূর্বে </a:t>
          </a:r>
          <a:r>
            <a:rPr lang="en-US" dirty="0">
              <a:latin typeface="NikoshBAN" pitchFamily="2" charset="0"/>
              <a:cs typeface="NikoshBAN" pitchFamily="2" charset="0"/>
            </a:rPr>
            <a:t>the </a:t>
          </a:r>
          <a:r>
            <a:rPr lang="as-IN" dirty="0">
              <a:latin typeface="NikoshBAN" pitchFamily="2" charset="0"/>
              <a:cs typeface="NikoshBAN" pitchFamily="2" charset="0"/>
            </a:rPr>
            <a:t>বসে। </a:t>
          </a:r>
          <a:endParaRPr lang="en-US" dirty="0">
            <a:latin typeface="NikoshBAN" pitchFamily="2" charset="0"/>
            <a:cs typeface="NikoshBAN" pitchFamily="2" charset="0"/>
          </a:endParaRPr>
        </a:p>
      </dgm:t>
    </dgm:pt>
    <dgm:pt modelId="{F1ECDB91-8743-4633-9089-399D402CCC40}" type="parTrans" cxnId="{83E36380-AACA-4BAB-A530-008C303A4A1B}">
      <dgm:prSet/>
      <dgm:spPr/>
      <dgm:t>
        <a:bodyPr/>
        <a:lstStyle/>
        <a:p>
          <a:pPr algn="ctr"/>
          <a:endParaRPr lang="en-US">
            <a:latin typeface="NikoshBAN" pitchFamily="2" charset="0"/>
            <a:cs typeface="NikoshBAN" pitchFamily="2" charset="0"/>
          </a:endParaRPr>
        </a:p>
      </dgm:t>
    </dgm:pt>
    <dgm:pt modelId="{CAF01D7F-C7B6-478A-A44F-4C83224B867A}" type="sibTrans" cxnId="{83E36380-AACA-4BAB-A530-008C303A4A1B}">
      <dgm:prSet/>
      <dgm:spPr/>
      <dgm:t>
        <a:bodyPr/>
        <a:lstStyle/>
        <a:p>
          <a:pPr algn="ctr"/>
          <a:endParaRPr lang="en-US">
            <a:latin typeface="NikoshBAN" pitchFamily="2" charset="0"/>
            <a:cs typeface="NikoshBAN" pitchFamily="2" charset="0"/>
          </a:endParaRPr>
        </a:p>
      </dgm:t>
    </dgm:pt>
    <dgm:pt modelId="{E88703A5-CCF4-4903-95F5-47DD4B8D040B}">
      <dgm:prSet/>
      <dgm:spPr/>
      <dgm:t>
        <a:bodyPr/>
        <a:lstStyle/>
        <a:p>
          <a:pPr algn="ctr" rtl="0"/>
          <a:r>
            <a:rPr lang="as-IN">
              <a:latin typeface="NikoshBAN" pitchFamily="2" charset="0"/>
              <a:cs typeface="NikoshBAN" pitchFamily="2" charset="0"/>
            </a:rPr>
            <a:t>- </a:t>
          </a:r>
          <a:r>
            <a:rPr lang="en-US">
              <a:latin typeface="NikoshBAN" pitchFamily="2" charset="0"/>
              <a:cs typeface="NikoshBAN" pitchFamily="2" charset="0"/>
            </a:rPr>
            <a:t>The U.S.A, the panjab.</a:t>
          </a:r>
        </a:p>
      </dgm:t>
    </dgm:pt>
    <dgm:pt modelId="{CF7BEA6B-D58A-4765-88C7-F0ED5DD63040}" type="parTrans" cxnId="{2A47B728-4EF5-48EE-8B31-A3EDB5368B4C}">
      <dgm:prSet/>
      <dgm:spPr/>
      <dgm:t>
        <a:bodyPr/>
        <a:lstStyle/>
        <a:p>
          <a:pPr algn="ctr"/>
          <a:endParaRPr lang="en-US">
            <a:latin typeface="NikoshBAN" pitchFamily="2" charset="0"/>
            <a:cs typeface="NikoshBAN" pitchFamily="2" charset="0"/>
          </a:endParaRPr>
        </a:p>
      </dgm:t>
    </dgm:pt>
    <dgm:pt modelId="{7E52CD72-C977-4DD7-BA88-63DAEBBAF413}" type="sibTrans" cxnId="{2A47B728-4EF5-48EE-8B31-A3EDB5368B4C}">
      <dgm:prSet/>
      <dgm:spPr/>
      <dgm:t>
        <a:bodyPr/>
        <a:lstStyle/>
        <a:p>
          <a:pPr algn="ctr"/>
          <a:endParaRPr lang="en-US">
            <a:latin typeface="NikoshBAN" pitchFamily="2" charset="0"/>
            <a:cs typeface="NikoshBAN" pitchFamily="2" charset="0"/>
          </a:endParaRPr>
        </a:p>
      </dgm:t>
    </dgm:pt>
    <dgm:pt modelId="{9EC0E1B4-B24E-4517-ABB2-3822AD9E7E21}" type="pres">
      <dgm:prSet presAssocID="{51A922EA-03FE-4AAD-BE6B-BAC76FDCD98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4AB119B-C26D-4A21-8B8B-077270C96B92}" type="pres">
      <dgm:prSet presAssocID="{43C55E09-0AD6-472D-A489-CC6D6956F377}" presName="parentText" presStyleLbl="node1" presStyleIdx="0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98E1861-A1AD-49F8-9033-959698CE8B0D}" type="pres">
      <dgm:prSet presAssocID="{BF47DF1C-8EC0-424E-9B10-A4186F386E2E}" presName="spacer" presStyleCnt="0"/>
      <dgm:spPr/>
    </dgm:pt>
    <dgm:pt modelId="{7224DB3B-EB71-4488-8744-20FA80ADC329}" type="pres">
      <dgm:prSet presAssocID="{5830E8D5-F9D6-45B7-B6A7-47A66070616D}" presName="parentText" presStyleLbl="node1" presStyleIdx="1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81F76BA-139B-4F51-BF2E-1DEC4259DCF8}" type="pres">
      <dgm:prSet presAssocID="{800F0E90-39E8-433B-8761-5401B01F97A5}" presName="spacer" presStyleCnt="0"/>
      <dgm:spPr/>
    </dgm:pt>
    <dgm:pt modelId="{1130BB00-75F0-49EF-94C9-DE0D559C000E}" type="pres">
      <dgm:prSet presAssocID="{65DE62DC-EA6D-4A40-81A4-20CF5412ED48}" presName="parentText" presStyleLbl="node1" presStyleIdx="2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ADEF51E-2202-4C8E-837A-CDFF99C0B186}" type="pres">
      <dgm:prSet presAssocID="{F00F1584-1C21-4C2A-9C07-096AF614527E}" presName="spacer" presStyleCnt="0"/>
      <dgm:spPr/>
    </dgm:pt>
    <dgm:pt modelId="{2BB984A7-0D3A-4194-9874-CAB555F209C7}" type="pres">
      <dgm:prSet presAssocID="{4E7F6312-94C8-4AD4-850D-B473D4290F7E}" presName="parentText" presStyleLbl="node1" presStyleIdx="3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A2C7DF0-AF96-4EFF-906D-87F0E48A3396}" type="pres">
      <dgm:prSet presAssocID="{0860E935-0ECC-4D2B-8434-275E88558908}" presName="spacer" presStyleCnt="0"/>
      <dgm:spPr/>
    </dgm:pt>
    <dgm:pt modelId="{82C656C3-E322-484C-A7B5-6A481EEFA915}" type="pres">
      <dgm:prSet presAssocID="{A89CD199-925F-49BD-92D5-CF271BE095DC}" presName="parentText" presStyleLbl="node1" presStyleIdx="4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EC425B4-384A-4B72-AE22-676B660BA316}" type="pres">
      <dgm:prSet presAssocID="{F067E071-9C73-4A77-AFF8-ADB83D243C29}" presName="spacer" presStyleCnt="0"/>
      <dgm:spPr/>
    </dgm:pt>
    <dgm:pt modelId="{4B311433-1D66-4C5D-BD11-7B2289BB68FE}" type="pres">
      <dgm:prSet presAssocID="{C4FFF9C9-5996-48FC-945E-B4E89AEAB54B}" presName="parentText" presStyleLbl="node1" presStyleIdx="5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982D2B0-811F-4FD4-8B9C-97245722501B}" type="pres">
      <dgm:prSet presAssocID="{2259A9A6-495D-4256-B465-894F485F376F}" presName="spacer" presStyleCnt="0"/>
      <dgm:spPr/>
    </dgm:pt>
    <dgm:pt modelId="{4321B93C-A732-4082-911E-1AA4B6136D99}" type="pres">
      <dgm:prSet presAssocID="{74570A7F-15FA-4E9C-9737-593322042047}" presName="parentText" presStyleLbl="node1" presStyleIdx="6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298572F-CEDA-4AE5-9997-BC863B5B0FFE}" type="pres">
      <dgm:prSet presAssocID="{CAF01D7F-C7B6-478A-A44F-4C83224B867A}" presName="spacer" presStyleCnt="0"/>
      <dgm:spPr/>
    </dgm:pt>
    <dgm:pt modelId="{7440AC70-D26B-43D3-9D05-108F4D7350B2}" type="pres">
      <dgm:prSet presAssocID="{E88703A5-CCF4-4903-95F5-47DD4B8D040B}" presName="parentText" presStyleLbl="node1" presStyleIdx="7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6743A76-4A9C-4E8E-A296-5324D0006702}" srcId="{51A922EA-03FE-4AAD-BE6B-BAC76FDCD989}" destId="{4E7F6312-94C8-4AD4-850D-B473D4290F7E}" srcOrd="3" destOrd="0" parTransId="{4A8CD192-EB3C-4F4C-BE68-AD620C6289C1}" sibTransId="{0860E935-0ECC-4D2B-8434-275E88558908}"/>
    <dgm:cxn modelId="{BABD2478-E5DC-40A1-B553-FAADD753C6C4}" type="presOf" srcId="{5830E8D5-F9D6-45B7-B6A7-47A66070616D}" destId="{7224DB3B-EB71-4488-8744-20FA80ADC329}" srcOrd="0" destOrd="0" presId="urn:microsoft.com/office/officeart/2005/8/layout/vList2"/>
    <dgm:cxn modelId="{83E36380-AACA-4BAB-A530-008C303A4A1B}" srcId="{51A922EA-03FE-4AAD-BE6B-BAC76FDCD989}" destId="{74570A7F-15FA-4E9C-9737-593322042047}" srcOrd="6" destOrd="0" parTransId="{F1ECDB91-8743-4633-9089-399D402CCC40}" sibTransId="{CAF01D7F-C7B6-478A-A44F-4C83224B867A}"/>
    <dgm:cxn modelId="{6258BFDA-EBB5-4C54-B3AD-0EBF970B3F3B}" type="presOf" srcId="{E88703A5-CCF4-4903-95F5-47DD4B8D040B}" destId="{7440AC70-D26B-43D3-9D05-108F4D7350B2}" srcOrd="0" destOrd="0" presId="urn:microsoft.com/office/officeart/2005/8/layout/vList2"/>
    <dgm:cxn modelId="{AE74E4E5-620F-4F34-BED1-56E8AD7B2666}" type="presOf" srcId="{74570A7F-15FA-4E9C-9737-593322042047}" destId="{4321B93C-A732-4082-911E-1AA4B6136D99}" srcOrd="0" destOrd="0" presId="urn:microsoft.com/office/officeart/2005/8/layout/vList2"/>
    <dgm:cxn modelId="{34675100-E8D6-4275-AA8C-BF8B02973F6C}" type="presOf" srcId="{4E7F6312-94C8-4AD4-850D-B473D4290F7E}" destId="{2BB984A7-0D3A-4194-9874-CAB555F209C7}" srcOrd="0" destOrd="0" presId="urn:microsoft.com/office/officeart/2005/8/layout/vList2"/>
    <dgm:cxn modelId="{D5DE096D-335E-48BD-B934-EF8EA9F21CC9}" srcId="{51A922EA-03FE-4AAD-BE6B-BAC76FDCD989}" destId="{65DE62DC-EA6D-4A40-81A4-20CF5412ED48}" srcOrd="2" destOrd="0" parTransId="{3C7C95E0-9454-4CED-8C71-3D446B9928AC}" sibTransId="{F00F1584-1C21-4C2A-9C07-096AF614527E}"/>
    <dgm:cxn modelId="{D9E5AF92-A5E2-4EBF-AF22-90CE02FC47B9}" srcId="{51A922EA-03FE-4AAD-BE6B-BAC76FDCD989}" destId="{A89CD199-925F-49BD-92D5-CF271BE095DC}" srcOrd="4" destOrd="0" parTransId="{25FF8468-EE66-4324-ABA2-8ED2269250F5}" sibTransId="{F067E071-9C73-4A77-AFF8-ADB83D243C29}"/>
    <dgm:cxn modelId="{2A47B728-4EF5-48EE-8B31-A3EDB5368B4C}" srcId="{51A922EA-03FE-4AAD-BE6B-BAC76FDCD989}" destId="{E88703A5-CCF4-4903-95F5-47DD4B8D040B}" srcOrd="7" destOrd="0" parTransId="{CF7BEA6B-D58A-4765-88C7-F0ED5DD63040}" sibTransId="{7E52CD72-C977-4DD7-BA88-63DAEBBAF413}"/>
    <dgm:cxn modelId="{D09EF140-196F-4FB6-B7D1-390C2618F71F}" srcId="{51A922EA-03FE-4AAD-BE6B-BAC76FDCD989}" destId="{43C55E09-0AD6-472D-A489-CC6D6956F377}" srcOrd="0" destOrd="0" parTransId="{7A6BFB12-0C74-412E-BA8C-67ECD40B03B7}" sibTransId="{BF47DF1C-8EC0-424E-9B10-A4186F386E2E}"/>
    <dgm:cxn modelId="{C6ADCE9B-4248-4492-B631-642C24EF5080}" type="presOf" srcId="{51A922EA-03FE-4AAD-BE6B-BAC76FDCD989}" destId="{9EC0E1B4-B24E-4517-ABB2-3822AD9E7E21}" srcOrd="0" destOrd="0" presId="urn:microsoft.com/office/officeart/2005/8/layout/vList2"/>
    <dgm:cxn modelId="{E883B825-065F-42F4-838B-DEC9095FAFDF}" type="presOf" srcId="{65DE62DC-EA6D-4A40-81A4-20CF5412ED48}" destId="{1130BB00-75F0-49EF-94C9-DE0D559C000E}" srcOrd="0" destOrd="0" presId="urn:microsoft.com/office/officeart/2005/8/layout/vList2"/>
    <dgm:cxn modelId="{DD6F02BD-FFA1-4029-B6B0-029A4BFF4704}" type="presOf" srcId="{C4FFF9C9-5996-48FC-945E-B4E89AEAB54B}" destId="{4B311433-1D66-4C5D-BD11-7B2289BB68FE}" srcOrd="0" destOrd="0" presId="urn:microsoft.com/office/officeart/2005/8/layout/vList2"/>
    <dgm:cxn modelId="{C5BD22E1-AF8E-40CC-B9FC-3552E838D32E}" type="presOf" srcId="{A89CD199-925F-49BD-92D5-CF271BE095DC}" destId="{82C656C3-E322-484C-A7B5-6A481EEFA915}" srcOrd="0" destOrd="0" presId="urn:microsoft.com/office/officeart/2005/8/layout/vList2"/>
    <dgm:cxn modelId="{992DBA44-5FC7-4624-9DE6-BB9BC12F7C41}" type="presOf" srcId="{43C55E09-0AD6-472D-A489-CC6D6956F377}" destId="{94AB119B-C26D-4A21-8B8B-077270C96B92}" srcOrd="0" destOrd="0" presId="urn:microsoft.com/office/officeart/2005/8/layout/vList2"/>
    <dgm:cxn modelId="{2CAAC55F-D290-4405-B52C-A19D1EDECF5F}" srcId="{51A922EA-03FE-4AAD-BE6B-BAC76FDCD989}" destId="{5830E8D5-F9D6-45B7-B6A7-47A66070616D}" srcOrd="1" destOrd="0" parTransId="{D94EA976-1087-44F1-92D7-B12D8C40A5BF}" sibTransId="{800F0E90-39E8-433B-8761-5401B01F97A5}"/>
    <dgm:cxn modelId="{883AAAEC-5A03-4B42-AADD-F99258F2A913}" srcId="{51A922EA-03FE-4AAD-BE6B-BAC76FDCD989}" destId="{C4FFF9C9-5996-48FC-945E-B4E89AEAB54B}" srcOrd="5" destOrd="0" parTransId="{C2D6AE35-E783-4C91-832B-FC09A1C0BCA1}" sibTransId="{2259A9A6-495D-4256-B465-894F485F376F}"/>
    <dgm:cxn modelId="{04ECAE18-0158-4040-BF83-59945D3CAB2C}" type="presParOf" srcId="{9EC0E1B4-B24E-4517-ABB2-3822AD9E7E21}" destId="{94AB119B-C26D-4A21-8B8B-077270C96B92}" srcOrd="0" destOrd="0" presId="urn:microsoft.com/office/officeart/2005/8/layout/vList2"/>
    <dgm:cxn modelId="{D00D6E65-D7A9-4752-AB83-29ED51C8F9BB}" type="presParOf" srcId="{9EC0E1B4-B24E-4517-ABB2-3822AD9E7E21}" destId="{B98E1861-A1AD-49F8-9033-959698CE8B0D}" srcOrd="1" destOrd="0" presId="urn:microsoft.com/office/officeart/2005/8/layout/vList2"/>
    <dgm:cxn modelId="{526455E1-DE30-4D33-917D-0019DCB0DAC8}" type="presParOf" srcId="{9EC0E1B4-B24E-4517-ABB2-3822AD9E7E21}" destId="{7224DB3B-EB71-4488-8744-20FA80ADC329}" srcOrd="2" destOrd="0" presId="urn:microsoft.com/office/officeart/2005/8/layout/vList2"/>
    <dgm:cxn modelId="{F6F5AADE-41D0-45CA-A667-0855881FFB14}" type="presParOf" srcId="{9EC0E1B4-B24E-4517-ABB2-3822AD9E7E21}" destId="{581F76BA-139B-4F51-BF2E-1DEC4259DCF8}" srcOrd="3" destOrd="0" presId="urn:microsoft.com/office/officeart/2005/8/layout/vList2"/>
    <dgm:cxn modelId="{7FBE913C-4ED3-4F38-B977-953A5F84D7F5}" type="presParOf" srcId="{9EC0E1B4-B24E-4517-ABB2-3822AD9E7E21}" destId="{1130BB00-75F0-49EF-94C9-DE0D559C000E}" srcOrd="4" destOrd="0" presId="urn:microsoft.com/office/officeart/2005/8/layout/vList2"/>
    <dgm:cxn modelId="{E3E8CA8F-DD8D-4FF3-84C7-ED0E6F26EBE7}" type="presParOf" srcId="{9EC0E1B4-B24E-4517-ABB2-3822AD9E7E21}" destId="{6ADEF51E-2202-4C8E-837A-CDFF99C0B186}" srcOrd="5" destOrd="0" presId="urn:microsoft.com/office/officeart/2005/8/layout/vList2"/>
    <dgm:cxn modelId="{CDF61E7F-0413-4F23-96E8-00837442A7C9}" type="presParOf" srcId="{9EC0E1B4-B24E-4517-ABB2-3822AD9E7E21}" destId="{2BB984A7-0D3A-4194-9874-CAB555F209C7}" srcOrd="6" destOrd="0" presId="urn:microsoft.com/office/officeart/2005/8/layout/vList2"/>
    <dgm:cxn modelId="{11CB6D32-DB37-4C88-84E7-84BB5127B3BC}" type="presParOf" srcId="{9EC0E1B4-B24E-4517-ABB2-3822AD9E7E21}" destId="{8A2C7DF0-AF96-4EFF-906D-87F0E48A3396}" srcOrd="7" destOrd="0" presId="urn:microsoft.com/office/officeart/2005/8/layout/vList2"/>
    <dgm:cxn modelId="{F8CF1240-F105-4A57-BC67-F5BC3AA6F7C9}" type="presParOf" srcId="{9EC0E1B4-B24E-4517-ABB2-3822AD9E7E21}" destId="{82C656C3-E322-484C-A7B5-6A481EEFA915}" srcOrd="8" destOrd="0" presId="urn:microsoft.com/office/officeart/2005/8/layout/vList2"/>
    <dgm:cxn modelId="{CA932938-D0FF-4C3B-B086-E6FF8CC18E98}" type="presParOf" srcId="{9EC0E1B4-B24E-4517-ABB2-3822AD9E7E21}" destId="{0EC425B4-384A-4B72-AE22-676B660BA316}" srcOrd="9" destOrd="0" presId="urn:microsoft.com/office/officeart/2005/8/layout/vList2"/>
    <dgm:cxn modelId="{0F623767-F42D-452A-8F27-1D5984AF0B49}" type="presParOf" srcId="{9EC0E1B4-B24E-4517-ABB2-3822AD9E7E21}" destId="{4B311433-1D66-4C5D-BD11-7B2289BB68FE}" srcOrd="10" destOrd="0" presId="urn:microsoft.com/office/officeart/2005/8/layout/vList2"/>
    <dgm:cxn modelId="{2080D8FA-00E6-400E-9218-879FF67E10F7}" type="presParOf" srcId="{9EC0E1B4-B24E-4517-ABB2-3822AD9E7E21}" destId="{2982D2B0-811F-4FD4-8B9C-97245722501B}" srcOrd="11" destOrd="0" presId="urn:microsoft.com/office/officeart/2005/8/layout/vList2"/>
    <dgm:cxn modelId="{4239BDA4-A41A-4CC0-A5CB-1CC9F82F12AD}" type="presParOf" srcId="{9EC0E1B4-B24E-4517-ABB2-3822AD9E7E21}" destId="{4321B93C-A732-4082-911E-1AA4B6136D99}" srcOrd="12" destOrd="0" presId="urn:microsoft.com/office/officeart/2005/8/layout/vList2"/>
    <dgm:cxn modelId="{0AFDAB18-BE0B-4902-8B31-9A2DD5A80E4A}" type="presParOf" srcId="{9EC0E1B4-B24E-4517-ABB2-3822AD9E7E21}" destId="{5298572F-CEDA-4AE5-9997-BC863B5B0FFE}" srcOrd="13" destOrd="0" presId="urn:microsoft.com/office/officeart/2005/8/layout/vList2"/>
    <dgm:cxn modelId="{5DD51B93-ED1B-4D1F-8279-780BB1DA6B47}" type="presParOf" srcId="{9EC0E1B4-B24E-4517-ABB2-3822AD9E7E21}" destId="{7440AC70-D26B-43D3-9D05-108F4D7350B2}" srcOrd="1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DE317F4-8DB7-4C08-9170-A0E01CAFC218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09977162-8438-4BF1-88E8-14DE94162E6D}">
      <dgm:prSet/>
      <dgm:spPr/>
      <dgm:t>
        <a:bodyPr/>
        <a:lstStyle/>
        <a:p>
          <a:pPr algn="ctr" rtl="0"/>
          <a:r>
            <a:rPr lang="en-US" dirty="0">
              <a:latin typeface="NikoshBAN" pitchFamily="2" charset="0"/>
              <a:cs typeface="NikoshBAN" pitchFamily="2" charset="0"/>
            </a:rPr>
            <a:t>8. </a:t>
          </a:r>
          <a:r>
            <a:rPr lang="as-IN" dirty="0">
              <a:latin typeface="NikoshBAN" pitchFamily="2" charset="0"/>
              <a:cs typeface="NikoshBAN" pitchFamily="2" charset="0"/>
            </a:rPr>
            <a:t>তারিখের নামের পূর্বে </a:t>
          </a:r>
          <a:r>
            <a:rPr lang="en-US" dirty="0">
              <a:latin typeface="NikoshBAN" pitchFamily="2" charset="0"/>
              <a:cs typeface="NikoshBAN" pitchFamily="2" charset="0"/>
            </a:rPr>
            <a:t>the </a:t>
          </a:r>
          <a:r>
            <a:rPr lang="as-IN" dirty="0">
              <a:latin typeface="NikoshBAN" pitchFamily="2" charset="0"/>
              <a:cs typeface="NikoshBAN" pitchFamily="2" charset="0"/>
            </a:rPr>
            <a:t>বসে। </a:t>
          </a:r>
          <a:endParaRPr lang="en-US" dirty="0">
            <a:latin typeface="NikoshBAN" pitchFamily="2" charset="0"/>
            <a:cs typeface="NikoshBAN" pitchFamily="2" charset="0"/>
          </a:endParaRPr>
        </a:p>
      </dgm:t>
    </dgm:pt>
    <dgm:pt modelId="{917B6EB3-B090-41F3-ABDD-416442964E8E}" type="parTrans" cxnId="{75A662BC-F83D-40CC-B9F0-FFEDBAEB5381}">
      <dgm:prSet/>
      <dgm:spPr/>
      <dgm:t>
        <a:bodyPr/>
        <a:lstStyle/>
        <a:p>
          <a:pPr algn="ctr"/>
          <a:endParaRPr lang="en-US">
            <a:latin typeface="NikoshBAN" pitchFamily="2" charset="0"/>
            <a:cs typeface="NikoshBAN" pitchFamily="2" charset="0"/>
          </a:endParaRPr>
        </a:p>
      </dgm:t>
    </dgm:pt>
    <dgm:pt modelId="{C88A663A-CC30-4365-A4E5-1F387DF4BC64}" type="sibTrans" cxnId="{75A662BC-F83D-40CC-B9F0-FFEDBAEB5381}">
      <dgm:prSet/>
      <dgm:spPr/>
      <dgm:t>
        <a:bodyPr/>
        <a:lstStyle/>
        <a:p>
          <a:pPr algn="ctr"/>
          <a:endParaRPr lang="en-US">
            <a:latin typeface="NikoshBAN" pitchFamily="2" charset="0"/>
            <a:cs typeface="NikoshBAN" pitchFamily="2" charset="0"/>
          </a:endParaRPr>
        </a:p>
      </dgm:t>
    </dgm:pt>
    <dgm:pt modelId="{5A32E927-864C-47DE-9D92-53ED493C4FED}">
      <dgm:prSet/>
      <dgm:spPr/>
      <dgm:t>
        <a:bodyPr/>
        <a:lstStyle/>
        <a:p>
          <a:pPr algn="ctr" rtl="0"/>
          <a:r>
            <a:rPr lang="as-IN">
              <a:latin typeface="NikoshBAN" pitchFamily="2" charset="0"/>
              <a:cs typeface="NikoshBAN" pitchFamily="2" charset="0"/>
            </a:rPr>
            <a:t>যেমন - </a:t>
          </a:r>
          <a:r>
            <a:rPr lang="en-US">
              <a:latin typeface="NikoshBAN" pitchFamily="2" charset="0"/>
              <a:cs typeface="NikoshBAN" pitchFamily="2" charset="0"/>
            </a:rPr>
            <a:t>The 10th March.</a:t>
          </a:r>
        </a:p>
      </dgm:t>
    </dgm:pt>
    <dgm:pt modelId="{042677DD-2FD2-48F5-B942-DEFFC28D6C94}" type="parTrans" cxnId="{FEA73742-8B38-46BD-A1D3-82670646D0C2}">
      <dgm:prSet/>
      <dgm:spPr/>
      <dgm:t>
        <a:bodyPr/>
        <a:lstStyle/>
        <a:p>
          <a:pPr algn="ctr"/>
          <a:endParaRPr lang="en-US">
            <a:latin typeface="NikoshBAN" pitchFamily="2" charset="0"/>
            <a:cs typeface="NikoshBAN" pitchFamily="2" charset="0"/>
          </a:endParaRPr>
        </a:p>
      </dgm:t>
    </dgm:pt>
    <dgm:pt modelId="{FCF80D88-5526-4EA9-AA67-D981C503F531}" type="sibTrans" cxnId="{FEA73742-8B38-46BD-A1D3-82670646D0C2}">
      <dgm:prSet/>
      <dgm:spPr/>
      <dgm:t>
        <a:bodyPr/>
        <a:lstStyle/>
        <a:p>
          <a:pPr algn="ctr"/>
          <a:endParaRPr lang="en-US">
            <a:latin typeface="NikoshBAN" pitchFamily="2" charset="0"/>
            <a:cs typeface="NikoshBAN" pitchFamily="2" charset="0"/>
          </a:endParaRPr>
        </a:p>
      </dgm:t>
    </dgm:pt>
    <dgm:pt modelId="{9FCAA57C-5B93-42BA-9E16-C8A95B2A7552}">
      <dgm:prSet/>
      <dgm:spPr/>
      <dgm:t>
        <a:bodyPr/>
        <a:lstStyle/>
        <a:p>
          <a:pPr algn="ctr" rtl="0"/>
          <a:r>
            <a:rPr lang="en-US" dirty="0">
              <a:latin typeface="NikoshBAN" pitchFamily="2" charset="0"/>
              <a:cs typeface="NikoshBAN" pitchFamily="2" charset="0"/>
            </a:rPr>
            <a:t>9. </a:t>
          </a:r>
          <a:r>
            <a:rPr lang="as-IN" dirty="0">
              <a:latin typeface="NikoshBAN" pitchFamily="2" charset="0"/>
              <a:cs typeface="NikoshBAN" pitchFamily="2" charset="0"/>
            </a:rPr>
            <a:t>জাতি ও সম্প্রদায়ের নামের পূর্বে </a:t>
          </a:r>
          <a:r>
            <a:rPr lang="en-US" dirty="0">
              <a:latin typeface="NikoshBAN" pitchFamily="2" charset="0"/>
              <a:cs typeface="NikoshBAN" pitchFamily="2" charset="0"/>
            </a:rPr>
            <a:t>the </a:t>
          </a:r>
          <a:r>
            <a:rPr lang="as-IN" dirty="0">
              <a:latin typeface="NikoshBAN" pitchFamily="2" charset="0"/>
              <a:cs typeface="NikoshBAN" pitchFamily="2" charset="0"/>
            </a:rPr>
            <a:t>বসে। </a:t>
          </a:r>
          <a:endParaRPr lang="en-US" dirty="0">
            <a:latin typeface="NikoshBAN" pitchFamily="2" charset="0"/>
            <a:cs typeface="NikoshBAN" pitchFamily="2" charset="0"/>
          </a:endParaRPr>
        </a:p>
      </dgm:t>
    </dgm:pt>
    <dgm:pt modelId="{02FFA2AD-DA9D-42B4-B64A-05D7F85A9153}" type="parTrans" cxnId="{41242F6C-DC1E-4876-829D-EC6E71B55731}">
      <dgm:prSet/>
      <dgm:spPr/>
      <dgm:t>
        <a:bodyPr/>
        <a:lstStyle/>
        <a:p>
          <a:pPr algn="ctr"/>
          <a:endParaRPr lang="en-US">
            <a:latin typeface="NikoshBAN" pitchFamily="2" charset="0"/>
            <a:cs typeface="NikoshBAN" pitchFamily="2" charset="0"/>
          </a:endParaRPr>
        </a:p>
      </dgm:t>
    </dgm:pt>
    <dgm:pt modelId="{57440FA8-2D99-4E4B-AED1-FCE572F39286}" type="sibTrans" cxnId="{41242F6C-DC1E-4876-829D-EC6E71B55731}">
      <dgm:prSet/>
      <dgm:spPr/>
      <dgm:t>
        <a:bodyPr/>
        <a:lstStyle/>
        <a:p>
          <a:pPr algn="ctr"/>
          <a:endParaRPr lang="en-US">
            <a:latin typeface="NikoshBAN" pitchFamily="2" charset="0"/>
            <a:cs typeface="NikoshBAN" pitchFamily="2" charset="0"/>
          </a:endParaRPr>
        </a:p>
      </dgm:t>
    </dgm:pt>
    <dgm:pt modelId="{775E032A-FB2C-4379-ABB7-C5C15327163C}">
      <dgm:prSet/>
      <dgm:spPr/>
      <dgm:t>
        <a:bodyPr/>
        <a:lstStyle/>
        <a:p>
          <a:pPr algn="ctr" rtl="0"/>
          <a:r>
            <a:rPr lang="as-IN">
              <a:latin typeface="NikoshBAN" pitchFamily="2" charset="0"/>
              <a:cs typeface="NikoshBAN" pitchFamily="2" charset="0"/>
            </a:rPr>
            <a:t>যেমন – </a:t>
          </a:r>
          <a:r>
            <a:rPr lang="en-US">
              <a:latin typeface="NikoshBAN" pitchFamily="2" charset="0"/>
              <a:cs typeface="NikoshBAN" pitchFamily="2" charset="0"/>
            </a:rPr>
            <a:t>The rich, The poor, The Muslims.</a:t>
          </a:r>
        </a:p>
      </dgm:t>
    </dgm:pt>
    <dgm:pt modelId="{5C83B392-3976-44C5-B7FB-E24D82B93602}" type="parTrans" cxnId="{B523701B-E722-40CD-B92E-72B22B2AF127}">
      <dgm:prSet/>
      <dgm:spPr/>
      <dgm:t>
        <a:bodyPr/>
        <a:lstStyle/>
        <a:p>
          <a:pPr algn="ctr"/>
          <a:endParaRPr lang="en-US">
            <a:latin typeface="NikoshBAN" pitchFamily="2" charset="0"/>
            <a:cs typeface="NikoshBAN" pitchFamily="2" charset="0"/>
          </a:endParaRPr>
        </a:p>
      </dgm:t>
    </dgm:pt>
    <dgm:pt modelId="{D9C0D9DE-4162-4F2E-9F0E-7E01B1866C85}" type="sibTrans" cxnId="{B523701B-E722-40CD-B92E-72B22B2AF127}">
      <dgm:prSet/>
      <dgm:spPr/>
      <dgm:t>
        <a:bodyPr/>
        <a:lstStyle/>
        <a:p>
          <a:pPr algn="ctr"/>
          <a:endParaRPr lang="en-US">
            <a:latin typeface="NikoshBAN" pitchFamily="2" charset="0"/>
            <a:cs typeface="NikoshBAN" pitchFamily="2" charset="0"/>
          </a:endParaRPr>
        </a:p>
      </dgm:t>
    </dgm:pt>
    <dgm:pt modelId="{C2C5ED30-5D35-4FF3-8FC6-E472BC771817}">
      <dgm:prSet/>
      <dgm:spPr/>
      <dgm:t>
        <a:bodyPr/>
        <a:lstStyle/>
        <a:p>
          <a:pPr algn="ctr" rtl="0"/>
          <a:r>
            <a:rPr lang="en-US" dirty="0">
              <a:latin typeface="NikoshBAN" pitchFamily="2" charset="0"/>
              <a:cs typeface="NikoshBAN" pitchFamily="2" charset="0"/>
            </a:rPr>
            <a:t>10. Superlative degree </a:t>
          </a:r>
          <a:r>
            <a:rPr lang="as-IN" dirty="0">
              <a:latin typeface="NikoshBAN" pitchFamily="2" charset="0"/>
              <a:cs typeface="NikoshBAN" pitchFamily="2" charset="0"/>
            </a:rPr>
            <a:t>তে </a:t>
          </a:r>
          <a:r>
            <a:rPr lang="en-US" dirty="0">
              <a:latin typeface="NikoshBAN" pitchFamily="2" charset="0"/>
              <a:cs typeface="NikoshBAN" pitchFamily="2" charset="0"/>
            </a:rPr>
            <a:t>adjective </a:t>
          </a:r>
          <a:r>
            <a:rPr lang="as-IN" dirty="0">
              <a:latin typeface="NikoshBAN" pitchFamily="2" charset="0"/>
              <a:cs typeface="NikoshBAN" pitchFamily="2" charset="0"/>
            </a:rPr>
            <a:t>এর পূর্বে </a:t>
          </a:r>
          <a:r>
            <a:rPr lang="en-US" dirty="0">
              <a:latin typeface="NikoshBAN" pitchFamily="2" charset="0"/>
              <a:cs typeface="NikoshBAN" pitchFamily="2" charset="0"/>
            </a:rPr>
            <a:t>the </a:t>
          </a:r>
          <a:r>
            <a:rPr lang="as-IN" dirty="0">
              <a:latin typeface="NikoshBAN" pitchFamily="2" charset="0"/>
              <a:cs typeface="NikoshBAN" pitchFamily="2" charset="0"/>
            </a:rPr>
            <a:t>বসে। </a:t>
          </a:r>
          <a:endParaRPr lang="en-US" dirty="0">
            <a:latin typeface="NikoshBAN" pitchFamily="2" charset="0"/>
            <a:cs typeface="NikoshBAN" pitchFamily="2" charset="0"/>
          </a:endParaRPr>
        </a:p>
      </dgm:t>
    </dgm:pt>
    <dgm:pt modelId="{8894AF17-1C1A-4003-8D0A-EE949CF1E2C3}" type="parTrans" cxnId="{741E1D86-81C2-4758-8157-62AB07187A55}">
      <dgm:prSet/>
      <dgm:spPr/>
      <dgm:t>
        <a:bodyPr/>
        <a:lstStyle/>
        <a:p>
          <a:pPr algn="ctr"/>
          <a:endParaRPr lang="en-US">
            <a:latin typeface="NikoshBAN" pitchFamily="2" charset="0"/>
            <a:cs typeface="NikoshBAN" pitchFamily="2" charset="0"/>
          </a:endParaRPr>
        </a:p>
      </dgm:t>
    </dgm:pt>
    <dgm:pt modelId="{A3048B75-03E1-4C4A-8F0D-CE5A30BB9172}" type="sibTrans" cxnId="{741E1D86-81C2-4758-8157-62AB07187A55}">
      <dgm:prSet/>
      <dgm:spPr/>
      <dgm:t>
        <a:bodyPr/>
        <a:lstStyle/>
        <a:p>
          <a:pPr algn="ctr"/>
          <a:endParaRPr lang="en-US">
            <a:latin typeface="NikoshBAN" pitchFamily="2" charset="0"/>
            <a:cs typeface="NikoshBAN" pitchFamily="2" charset="0"/>
          </a:endParaRPr>
        </a:p>
      </dgm:t>
    </dgm:pt>
    <dgm:pt modelId="{9DE4F3C2-E0F1-495C-AA72-656E084ABA8C}">
      <dgm:prSet/>
      <dgm:spPr/>
      <dgm:t>
        <a:bodyPr/>
        <a:lstStyle/>
        <a:p>
          <a:pPr algn="ctr" rtl="0"/>
          <a:r>
            <a:rPr lang="as-IN">
              <a:latin typeface="NikoshBAN" pitchFamily="2" charset="0"/>
              <a:cs typeface="NikoshBAN" pitchFamily="2" charset="0"/>
            </a:rPr>
            <a:t>যেমন – </a:t>
          </a:r>
          <a:r>
            <a:rPr lang="en-US">
              <a:latin typeface="NikoshBAN" pitchFamily="2" charset="0"/>
              <a:cs typeface="NikoshBAN" pitchFamily="2" charset="0"/>
            </a:rPr>
            <a:t>He is the best boy in the class.</a:t>
          </a:r>
        </a:p>
      </dgm:t>
    </dgm:pt>
    <dgm:pt modelId="{C5E7230E-703F-4334-BDFA-950F4589406B}" type="parTrans" cxnId="{DF7D84D8-03A7-4D71-95FB-B7E2BAAC36A3}">
      <dgm:prSet/>
      <dgm:spPr/>
      <dgm:t>
        <a:bodyPr/>
        <a:lstStyle/>
        <a:p>
          <a:pPr algn="ctr"/>
          <a:endParaRPr lang="en-US">
            <a:latin typeface="NikoshBAN" pitchFamily="2" charset="0"/>
            <a:cs typeface="NikoshBAN" pitchFamily="2" charset="0"/>
          </a:endParaRPr>
        </a:p>
      </dgm:t>
    </dgm:pt>
    <dgm:pt modelId="{1A50FA87-37E3-4DC9-9B6C-70BD463692B9}" type="sibTrans" cxnId="{DF7D84D8-03A7-4D71-95FB-B7E2BAAC36A3}">
      <dgm:prSet/>
      <dgm:spPr/>
      <dgm:t>
        <a:bodyPr/>
        <a:lstStyle/>
        <a:p>
          <a:pPr algn="ctr"/>
          <a:endParaRPr lang="en-US">
            <a:latin typeface="NikoshBAN" pitchFamily="2" charset="0"/>
            <a:cs typeface="NikoshBAN" pitchFamily="2" charset="0"/>
          </a:endParaRPr>
        </a:p>
      </dgm:t>
    </dgm:pt>
    <dgm:pt modelId="{F9CC92D3-BEF0-4B31-A911-23570D3557D1}">
      <dgm:prSet/>
      <dgm:spPr/>
      <dgm:t>
        <a:bodyPr/>
        <a:lstStyle/>
        <a:p>
          <a:pPr algn="ctr" rtl="0"/>
          <a:r>
            <a:rPr lang="en-US" dirty="0">
              <a:latin typeface="NikoshBAN" pitchFamily="2" charset="0"/>
              <a:cs typeface="NikoshBAN" pitchFamily="2" charset="0"/>
            </a:rPr>
            <a:t>11. Material noun </a:t>
          </a:r>
          <a:r>
            <a:rPr lang="as-IN" dirty="0">
              <a:latin typeface="NikoshBAN" pitchFamily="2" charset="0"/>
              <a:cs typeface="NikoshBAN" pitchFamily="2" charset="0"/>
            </a:rPr>
            <a:t>এর পূর্বে </a:t>
          </a:r>
          <a:r>
            <a:rPr lang="en-US" dirty="0">
              <a:latin typeface="NikoshBAN" pitchFamily="2" charset="0"/>
              <a:cs typeface="NikoshBAN" pitchFamily="2" charset="0"/>
            </a:rPr>
            <a:t>the </a:t>
          </a:r>
          <a:r>
            <a:rPr lang="as-IN" dirty="0">
              <a:latin typeface="NikoshBAN" pitchFamily="2" charset="0"/>
              <a:cs typeface="NikoshBAN" pitchFamily="2" charset="0"/>
            </a:rPr>
            <a:t>বসে না। তবে নির্দিষ্ট স্থানের বা প্রকারের বুঝালে </a:t>
          </a:r>
          <a:r>
            <a:rPr lang="en-US" dirty="0">
              <a:latin typeface="NikoshBAN" pitchFamily="2" charset="0"/>
              <a:cs typeface="NikoshBAN" pitchFamily="2" charset="0"/>
            </a:rPr>
            <a:t>the </a:t>
          </a:r>
          <a:r>
            <a:rPr lang="as-IN" dirty="0">
              <a:latin typeface="NikoshBAN" pitchFamily="2" charset="0"/>
              <a:cs typeface="NikoshBAN" pitchFamily="2" charset="0"/>
            </a:rPr>
            <a:t>বসে। </a:t>
          </a:r>
          <a:endParaRPr lang="en-US" dirty="0">
            <a:latin typeface="NikoshBAN" pitchFamily="2" charset="0"/>
            <a:cs typeface="NikoshBAN" pitchFamily="2" charset="0"/>
          </a:endParaRPr>
        </a:p>
      </dgm:t>
    </dgm:pt>
    <dgm:pt modelId="{857407BC-21EB-4B68-BEEC-F4973920A9F0}" type="parTrans" cxnId="{5EAACFEE-A5E6-4774-A4AD-419E4565D3F4}">
      <dgm:prSet/>
      <dgm:spPr/>
      <dgm:t>
        <a:bodyPr/>
        <a:lstStyle/>
        <a:p>
          <a:pPr algn="ctr"/>
          <a:endParaRPr lang="en-US">
            <a:latin typeface="NikoshBAN" pitchFamily="2" charset="0"/>
            <a:cs typeface="NikoshBAN" pitchFamily="2" charset="0"/>
          </a:endParaRPr>
        </a:p>
      </dgm:t>
    </dgm:pt>
    <dgm:pt modelId="{87692A7E-8113-4439-8F2E-AF6F53D7827F}" type="sibTrans" cxnId="{5EAACFEE-A5E6-4774-A4AD-419E4565D3F4}">
      <dgm:prSet/>
      <dgm:spPr/>
      <dgm:t>
        <a:bodyPr/>
        <a:lstStyle/>
        <a:p>
          <a:pPr algn="ctr"/>
          <a:endParaRPr lang="en-US">
            <a:latin typeface="NikoshBAN" pitchFamily="2" charset="0"/>
            <a:cs typeface="NikoshBAN" pitchFamily="2" charset="0"/>
          </a:endParaRPr>
        </a:p>
      </dgm:t>
    </dgm:pt>
    <dgm:pt modelId="{1E95F1CF-7EC7-4BD7-A78F-60ACA7169C50}">
      <dgm:prSet/>
      <dgm:spPr/>
      <dgm:t>
        <a:bodyPr/>
        <a:lstStyle/>
        <a:p>
          <a:pPr algn="ctr" rtl="0"/>
          <a:r>
            <a:rPr lang="as-IN">
              <a:latin typeface="NikoshBAN" pitchFamily="2" charset="0"/>
              <a:cs typeface="NikoshBAN" pitchFamily="2" charset="0"/>
            </a:rPr>
            <a:t>যেমন – </a:t>
          </a:r>
          <a:r>
            <a:rPr lang="en-US">
              <a:latin typeface="NikoshBAN" pitchFamily="2" charset="0"/>
              <a:cs typeface="NikoshBAN" pitchFamily="2" charset="0"/>
            </a:rPr>
            <a:t>The Diamond of Africa is famous.</a:t>
          </a:r>
        </a:p>
      </dgm:t>
    </dgm:pt>
    <dgm:pt modelId="{493F7C4F-4524-42A3-A870-6BDC405F9A11}" type="parTrans" cxnId="{E676A6E7-7042-41C0-82F0-8C575A47C983}">
      <dgm:prSet/>
      <dgm:spPr/>
      <dgm:t>
        <a:bodyPr/>
        <a:lstStyle/>
        <a:p>
          <a:pPr algn="ctr"/>
          <a:endParaRPr lang="en-US">
            <a:latin typeface="NikoshBAN" pitchFamily="2" charset="0"/>
            <a:cs typeface="NikoshBAN" pitchFamily="2" charset="0"/>
          </a:endParaRPr>
        </a:p>
      </dgm:t>
    </dgm:pt>
    <dgm:pt modelId="{1A158056-887C-4F5A-925E-5A1A4D022B21}" type="sibTrans" cxnId="{E676A6E7-7042-41C0-82F0-8C575A47C983}">
      <dgm:prSet/>
      <dgm:spPr/>
      <dgm:t>
        <a:bodyPr/>
        <a:lstStyle/>
        <a:p>
          <a:pPr algn="ctr"/>
          <a:endParaRPr lang="en-US">
            <a:latin typeface="NikoshBAN" pitchFamily="2" charset="0"/>
            <a:cs typeface="NikoshBAN" pitchFamily="2" charset="0"/>
          </a:endParaRPr>
        </a:p>
      </dgm:t>
    </dgm:pt>
    <dgm:pt modelId="{464FF412-052A-4DB0-AA9C-24C7DA0F3D9A}" type="pres">
      <dgm:prSet presAssocID="{8DE317F4-8DB7-4C08-9170-A0E01CAFC21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A8615A1-BEBE-49C3-AB81-B7E8F5195641}" type="pres">
      <dgm:prSet presAssocID="{09977162-8438-4BF1-88E8-14DE94162E6D}" presName="parentText" presStyleLbl="node1" presStyleIdx="0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62B90BE-ADFB-45E0-8692-74E1229B17F2}" type="pres">
      <dgm:prSet presAssocID="{C88A663A-CC30-4365-A4E5-1F387DF4BC64}" presName="spacer" presStyleCnt="0"/>
      <dgm:spPr/>
    </dgm:pt>
    <dgm:pt modelId="{FE811655-AD33-41AF-B6CF-13E95FB1F7F4}" type="pres">
      <dgm:prSet presAssocID="{5A32E927-864C-47DE-9D92-53ED493C4FED}" presName="parentText" presStyleLbl="node1" presStyleIdx="1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016287F-272A-407D-91C1-709696EE932C}" type="pres">
      <dgm:prSet presAssocID="{FCF80D88-5526-4EA9-AA67-D981C503F531}" presName="spacer" presStyleCnt="0"/>
      <dgm:spPr/>
    </dgm:pt>
    <dgm:pt modelId="{BC6E9F8D-A6F3-45F0-BE17-5EF63C570F3C}" type="pres">
      <dgm:prSet presAssocID="{9FCAA57C-5B93-42BA-9E16-C8A95B2A7552}" presName="parentText" presStyleLbl="node1" presStyleIdx="2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087AE19-2302-4D2E-AAF3-22F6EE21B46A}" type="pres">
      <dgm:prSet presAssocID="{57440FA8-2D99-4E4B-AED1-FCE572F39286}" presName="spacer" presStyleCnt="0"/>
      <dgm:spPr/>
    </dgm:pt>
    <dgm:pt modelId="{BB3B4F2C-9ED5-4097-AFCA-70B5B4717BA8}" type="pres">
      <dgm:prSet presAssocID="{775E032A-FB2C-4379-ABB7-C5C15327163C}" presName="parentText" presStyleLbl="node1" presStyleIdx="3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EA39EC6-7646-441F-BDB4-89F62BA2FBF4}" type="pres">
      <dgm:prSet presAssocID="{D9C0D9DE-4162-4F2E-9F0E-7E01B1866C85}" presName="spacer" presStyleCnt="0"/>
      <dgm:spPr/>
    </dgm:pt>
    <dgm:pt modelId="{07AB5B49-C772-465A-B009-379A4534BE4B}" type="pres">
      <dgm:prSet presAssocID="{C2C5ED30-5D35-4FF3-8FC6-E472BC771817}" presName="parentText" presStyleLbl="node1" presStyleIdx="4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CA58F4B-F257-447C-B6C1-35DEC563135E}" type="pres">
      <dgm:prSet presAssocID="{A3048B75-03E1-4C4A-8F0D-CE5A30BB9172}" presName="spacer" presStyleCnt="0"/>
      <dgm:spPr/>
    </dgm:pt>
    <dgm:pt modelId="{8A72020C-4728-4A46-9CA6-625821B18098}" type="pres">
      <dgm:prSet presAssocID="{9DE4F3C2-E0F1-495C-AA72-656E084ABA8C}" presName="parentText" presStyleLbl="node1" presStyleIdx="5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38325E0-3EE9-4ACA-B04C-6BC54B196AB8}" type="pres">
      <dgm:prSet presAssocID="{1A50FA87-37E3-4DC9-9B6C-70BD463692B9}" presName="spacer" presStyleCnt="0"/>
      <dgm:spPr/>
    </dgm:pt>
    <dgm:pt modelId="{500E8324-0259-443F-8897-0DD0CE81B01E}" type="pres">
      <dgm:prSet presAssocID="{F9CC92D3-BEF0-4B31-A911-23570D3557D1}" presName="parentText" presStyleLbl="node1" presStyleIdx="6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C5324D5-E29E-4EEE-A85B-C35214BB8B92}" type="pres">
      <dgm:prSet presAssocID="{87692A7E-8113-4439-8F2E-AF6F53D7827F}" presName="spacer" presStyleCnt="0"/>
      <dgm:spPr/>
    </dgm:pt>
    <dgm:pt modelId="{CC98F603-A2A7-49FD-A35E-0528CC46745A}" type="pres">
      <dgm:prSet presAssocID="{1E95F1CF-7EC7-4BD7-A78F-60ACA7169C50}" presName="parentText" presStyleLbl="node1" presStyleIdx="7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50423D0-FA38-42BF-8B99-4996B76D5986}" type="presOf" srcId="{5A32E927-864C-47DE-9D92-53ED493C4FED}" destId="{FE811655-AD33-41AF-B6CF-13E95FB1F7F4}" srcOrd="0" destOrd="0" presId="urn:microsoft.com/office/officeart/2005/8/layout/vList2"/>
    <dgm:cxn modelId="{B1E3F3B1-D08F-4186-A512-8346F251F2B0}" type="presOf" srcId="{09977162-8438-4BF1-88E8-14DE94162E6D}" destId="{9A8615A1-BEBE-49C3-AB81-B7E8F5195641}" srcOrd="0" destOrd="0" presId="urn:microsoft.com/office/officeart/2005/8/layout/vList2"/>
    <dgm:cxn modelId="{B523701B-E722-40CD-B92E-72B22B2AF127}" srcId="{8DE317F4-8DB7-4C08-9170-A0E01CAFC218}" destId="{775E032A-FB2C-4379-ABB7-C5C15327163C}" srcOrd="3" destOrd="0" parTransId="{5C83B392-3976-44C5-B7FB-E24D82B93602}" sibTransId="{D9C0D9DE-4162-4F2E-9F0E-7E01B1866C85}"/>
    <dgm:cxn modelId="{DF7D84D8-03A7-4D71-95FB-B7E2BAAC36A3}" srcId="{8DE317F4-8DB7-4C08-9170-A0E01CAFC218}" destId="{9DE4F3C2-E0F1-495C-AA72-656E084ABA8C}" srcOrd="5" destOrd="0" parTransId="{C5E7230E-703F-4334-BDFA-950F4589406B}" sibTransId="{1A50FA87-37E3-4DC9-9B6C-70BD463692B9}"/>
    <dgm:cxn modelId="{25C5B731-CB1D-4E6D-84F7-E7A1116E127A}" type="presOf" srcId="{8DE317F4-8DB7-4C08-9170-A0E01CAFC218}" destId="{464FF412-052A-4DB0-AA9C-24C7DA0F3D9A}" srcOrd="0" destOrd="0" presId="urn:microsoft.com/office/officeart/2005/8/layout/vList2"/>
    <dgm:cxn modelId="{DB26331F-D9BF-4742-B17D-B141F6BF23F6}" type="presOf" srcId="{775E032A-FB2C-4379-ABB7-C5C15327163C}" destId="{BB3B4F2C-9ED5-4097-AFCA-70B5B4717BA8}" srcOrd="0" destOrd="0" presId="urn:microsoft.com/office/officeart/2005/8/layout/vList2"/>
    <dgm:cxn modelId="{5EAACFEE-A5E6-4774-A4AD-419E4565D3F4}" srcId="{8DE317F4-8DB7-4C08-9170-A0E01CAFC218}" destId="{F9CC92D3-BEF0-4B31-A911-23570D3557D1}" srcOrd="6" destOrd="0" parTransId="{857407BC-21EB-4B68-BEEC-F4973920A9F0}" sibTransId="{87692A7E-8113-4439-8F2E-AF6F53D7827F}"/>
    <dgm:cxn modelId="{FEA73742-8B38-46BD-A1D3-82670646D0C2}" srcId="{8DE317F4-8DB7-4C08-9170-A0E01CAFC218}" destId="{5A32E927-864C-47DE-9D92-53ED493C4FED}" srcOrd="1" destOrd="0" parTransId="{042677DD-2FD2-48F5-B942-DEFFC28D6C94}" sibTransId="{FCF80D88-5526-4EA9-AA67-D981C503F531}"/>
    <dgm:cxn modelId="{D2876671-9CC1-4FE2-9458-E9EFB9BF1621}" type="presOf" srcId="{9FCAA57C-5B93-42BA-9E16-C8A95B2A7552}" destId="{BC6E9F8D-A6F3-45F0-BE17-5EF63C570F3C}" srcOrd="0" destOrd="0" presId="urn:microsoft.com/office/officeart/2005/8/layout/vList2"/>
    <dgm:cxn modelId="{75A662BC-F83D-40CC-B9F0-FFEDBAEB5381}" srcId="{8DE317F4-8DB7-4C08-9170-A0E01CAFC218}" destId="{09977162-8438-4BF1-88E8-14DE94162E6D}" srcOrd="0" destOrd="0" parTransId="{917B6EB3-B090-41F3-ABDD-416442964E8E}" sibTransId="{C88A663A-CC30-4365-A4E5-1F387DF4BC64}"/>
    <dgm:cxn modelId="{41242F6C-DC1E-4876-829D-EC6E71B55731}" srcId="{8DE317F4-8DB7-4C08-9170-A0E01CAFC218}" destId="{9FCAA57C-5B93-42BA-9E16-C8A95B2A7552}" srcOrd="2" destOrd="0" parTransId="{02FFA2AD-DA9D-42B4-B64A-05D7F85A9153}" sibTransId="{57440FA8-2D99-4E4B-AED1-FCE572F39286}"/>
    <dgm:cxn modelId="{FA8BEE90-F206-4611-9E82-67F7210AC52A}" type="presOf" srcId="{F9CC92D3-BEF0-4B31-A911-23570D3557D1}" destId="{500E8324-0259-443F-8897-0DD0CE81B01E}" srcOrd="0" destOrd="0" presId="urn:microsoft.com/office/officeart/2005/8/layout/vList2"/>
    <dgm:cxn modelId="{97803B9E-4DB8-4059-8F73-671BC97425DF}" type="presOf" srcId="{1E95F1CF-7EC7-4BD7-A78F-60ACA7169C50}" destId="{CC98F603-A2A7-49FD-A35E-0528CC46745A}" srcOrd="0" destOrd="0" presId="urn:microsoft.com/office/officeart/2005/8/layout/vList2"/>
    <dgm:cxn modelId="{B3728A7D-C408-4E8E-90AD-0C29788E1FF7}" type="presOf" srcId="{C2C5ED30-5D35-4FF3-8FC6-E472BC771817}" destId="{07AB5B49-C772-465A-B009-379A4534BE4B}" srcOrd="0" destOrd="0" presId="urn:microsoft.com/office/officeart/2005/8/layout/vList2"/>
    <dgm:cxn modelId="{E676A6E7-7042-41C0-82F0-8C575A47C983}" srcId="{8DE317F4-8DB7-4C08-9170-A0E01CAFC218}" destId="{1E95F1CF-7EC7-4BD7-A78F-60ACA7169C50}" srcOrd="7" destOrd="0" parTransId="{493F7C4F-4524-42A3-A870-6BDC405F9A11}" sibTransId="{1A158056-887C-4F5A-925E-5A1A4D022B21}"/>
    <dgm:cxn modelId="{C46B5815-8B2D-4EC9-B93D-0E83E8A27DBB}" type="presOf" srcId="{9DE4F3C2-E0F1-495C-AA72-656E084ABA8C}" destId="{8A72020C-4728-4A46-9CA6-625821B18098}" srcOrd="0" destOrd="0" presId="urn:microsoft.com/office/officeart/2005/8/layout/vList2"/>
    <dgm:cxn modelId="{741E1D86-81C2-4758-8157-62AB07187A55}" srcId="{8DE317F4-8DB7-4C08-9170-A0E01CAFC218}" destId="{C2C5ED30-5D35-4FF3-8FC6-E472BC771817}" srcOrd="4" destOrd="0" parTransId="{8894AF17-1C1A-4003-8D0A-EE949CF1E2C3}" sibTransId="{A3048B75-03E1-4C4A-8F0D-CE5A30BB9172}"/>
    <dgm:cxn modelId="{51460EBE-7F29-4F0D-B5AE-D73C55AE1F27}" type="presParOf" srcId="{464FF412-052A-4DB0-AA9C-24C7DA0F3D9A}" destId="{9A8615A1-BEBE-49C3-AB81-B7E8F5195641}" srcOrd="0" destOrd="0" presId="urn:microsoft.com/office/officeart/2005/8/layout/vList2"/>
    <dgm:cxn modelId="{70A6BD67-3FB4-46BD-BB7E-2B7C5AA4EB10}" type="presParOf" srcId="{464FF412-052A-4DB0-AA9C-24C7DA0F3D9A}" destId="{D62B90BE-ADFB-45E0-8692-74E1229B17F2}" srcOrd="1" destOrd="0" presId="urn:microsoft.com/office/officeart/2005/8/layout/vList2"/>
    <dgm:cxn modelId="{A4C3AA88-641F-4FAF-A7E6-202F76F60127}" type="presParOf" srcId="{464FF412-052A-4DB0-AA9C-24C7DA0F3D9A}" destId="{FE811655-AD33-41AF-B6CF-13E95FB1F7F4}" srcOrd="2" destOrd="0" presId="urn:microsoft.com/office/officeart/2005/8/layout/vList2"/>
    <dgm:cxn modelId="{DE69C956-065D-43C8-A468-082C04906E20}" type="presParOf" srcId="{464FF412-052A-4DB0-AA9C-24C7DA0F3D9A}" destId="{7016287F-272A-407D-91C1-709696EE932C}" srcOrd="3" destOrd="0" presId="urn:microsoft.com/office/officeart/2005/8/layout/vList2"/>
    <dgm:cxn modelId="{E9EED132-7DBF-4E64-B23A-A44047A81B5B}" type="presParOf" srcId="{464FF412-052A-4DB0-AA9C-24C7DA0F3D9A}" destId="{BC6E9F8D-A6F3-45F0-BE17-5EF63C570F3C}" srcOrd="4" destOrd="0" presId="urn:microsoft.com/office/officeart/2005/8/layout/vList2"/>
    <dgm:cxn modelId="{77CA1F05-960C-47E5-8F4B-F2976A6C5616}" type="presParOf" srcId="{464FF412-052A-4DB0-AA9C-24C7DA0F3D9A}" destId="{F087AE19-2302-4D2E-AAF3-22F6EE21B46A}" srcOrd="5" destOrd="0" presId="urn:microsoft.com/office/officeart/2005/8/layout/vList2"/>
    <dgm:cxn modelId="{76674B8F-6141-4CCF-B7E3-9385C14BC6D2}" type="presParOf" srcId="{464FF412-052A-4DB0-AA9C-24C7DA0F3D9A}" destId="{BB3B4F2C-9ED5-4097-AFCA-70B5B4717BA8}" srcOrd="6" destOrd="0" presId="urn:microsoft.com/office/officeart/2005/8/layout/vList2"/>
    <dgm:cxn modelId="{C7AE43AD-CD4D-4E43-A183-E18015691A94}" type="presParOf" srcId="{464FF412-052A-4DB0-AA9C-24C7DA0F3D9A}" destId="{7EA39EC6-7646-441F-BDB4-89F62BA2FBF4}" srcOrd="7" destOrd="0" presId="urn:microsoft.com/office/officeart/2005/8/layout/vList2"/>
    <dgm:cxn modelId="{B11FC7D2-CF95-4A18-85C1-F84F59973CF0}" type="presParOf" srcId="{464FF412-052A-4DB0-AA9C-24C7DA0F3D9A}" destId="{07AB5B49-C772-465A-B009-379A4534BE4B}" srcOrd="8" destOrd="0" presId="urn:microsoft.com/office/officeart/2005/8/layout/vList2"/>
    <dgm:cxn modelId="{AE5EDF90-3DE2-403F-94DB-FD65074D2485}" type="presParOf" srcId="{464FF412-052A-4DB0-AA9C-24C7DA0F3D9A}" destId="{FCA58F4B-F257-447C-B6C1-35DEC563135E}" srcOrd="9" destOrd="0" presId="urn:microsoft.com/office/officeart/2005/8/layout/vList2"/>
    <dgm:cxn modelId="{EE241394-F6BC-46E7-949B-AE1FFC78F42F}" type="presParOf" srcId="{464FF412-052A-4DB0-AA9C-24C7DA0F3D9A}" destId="{8A72020C-4728-4A46-9CA6-625821B18098}" srcOrd="10" destOrd="0" presId="urn:microsoft.com/office/officeart/2005/8/layout/vList2"/>
    <dgm:cxn modelId="{36D89381-515F-4571-82E5-44A754719117}" type="presParOf" srcId="{464FF412-052A-4DB0-AA9C-24C7DA0F3D9A}" destId="{E38325E0-3EE9-4ACA-B04C-6BC54B196AB8}" srcOrd="11" destOrd="0" presId="urn:microsoft.com/office/officeart/2005/8/layout/vList2"/>
    <dgm:cxn modelId="{6BCCF6EE-059A-42A2-A505-B3CAEC87118F}" type="presParOf" srcId="{464FF412-052A-4DB0-AA9C-24C7DA0F3D9A}" destId="{500E8324-0259-443F-8897-0DD0CE81B01E}" srcOrd="12" destOrd="0" presId="urn:microsoft.com/office/officeart/2005/8/layout/vList2"/>
    <dgm:cxn modelId="{4BB8A9B7-4AA6-4EDF-BADF-A1BA0FF6E2F4}" type="presParOf" srcId="{464FF412-052A-4DB0-AA9C-24C7DA0F3D9A}" destId="{DC5324D5-E29E-4EEE-A85B-C35214BB8B92}" srcOrd="13" destOrd="0" presId="urn:microsoft.com/office/officeart/2005/8/layout/vList2"/>
    <dgm:cxn modelId="{87BC2DB9-FBA1-49E2-A650-E1844B02F236}" type="presParOf" srcId="{464FF412-052A-4DB0-AA9C-24C7DA0F3D9A}" destId="{CC98F603-A2A7-49FD-A35E-0528CC46745A}" srcOrd="1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572D7C5-E33F-4408-B1B1-E75946333201}" type="doc">
      <dgm:prSet loTypeId="urn:microsoft.com/office/officeart/2005/8/layout/vList2" loCatId="list" qsTypeId="urn:microsoft.com/office/officeart/2005/8/quickstyle/simple5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3776AA8C-0740-4AB3-87CA-99E2F1787C43}">
      <dgm:prSet/>
      <dgm:spPr/>
      <dgm:t>
        <a:bodyPr/>
        <a:lstStyle/>
        <a:p>
          <a:pPr algn="ctr" rtl="0"/>
          <a:r>
            <a:rPr lang="en-US" dirty="0">
              <a:latin typeface="NikoshBAN" pitchFamily="2" charset="0"/>
              <a:cs typeface="NikoshBAN" pitchFamily="2" charset="0"/>
            </a:rPr>
            <a:t>12. Proper noun </a:t>
          </a:r>
          <a:r>
            <a:rPr lang="as-IN" dirty="0">
              <a:latin typeface="NikoshBAN" pitchFamily="2" charset="0"/>
              <a:cs typeface="NikoshBAN" pitchFamily="2" charset="0"/>
            </a:rPr>
            <a:t>এর পূর্বে </a:t>
          </a:r>
          <a:r>
            <a:rPr lang="en-US" dirty="0">
              <a:latin typeface="NikoshBAN" pitchFamily="2" charset="0"/>
              <a:cs typeface="NikoshBAN" pitchFamily="2" charset="0"/>
            </a:rPr>
            <a:t>adjective </a:t>
          </a:r>
          <a:r>
            <a:rPr lang="as-IN" dirty="0">
              <a:latin typeface="NikoshBAN" pitchFamily="2" charset="0"/>
              <a:cs typeface="NikoshBAN" pitchFamily="2" charset="0"/>
            </a:rPr>
            <a:t>থাকলে তার পূর্বে </a:t>
          </a:r>
          <a:r>
            <a:rPr lang="en-US" dirty="0">
              <a:latin typeface="NikoshBAN" pitchFamily="2" charset="0"/>
              <a:cs typeface="NikoshBAN" pitchFamily="2" charset="0"/>
            </a:rPr>
            <a:t>the </a:t>
          </a:r>
          <a:r>
            <a:rPr lang="as-IN" dirty="0">
              <a:latin typeface="NikoshBAN" pitchFamily="2" charset="0"/>
              <a:cs typeface="NikoshBAN" pitchFamily="2" charset="0"/>
            </a:rPr>
            <a:t>বসে। </a:t>
          </a:r>
          <a:endParaRPr lang="en-US" dirty="0">
            <a:latin typeface="NikoshBAN" pitchFamily="2" charset="0"/>
            <a:cs typeface="NikoshBAN" pitchFamily="2" charset="0"/>
          </a:endParaRPr>
        </a:p>
      </dgm:t>
    </dgm:pt>
    <dgm:pt modelId="{B7F8626A-5384-47E9-A656-2CB88C8A92EC}" type="parTrans" cxnId="{CD91BFC2-00D6-43C4-A8A3-4BD841B1F039}">
      <dgm:prSet/>
      <dgm:spPr/>
      <dgm:t>
        <a:bodyPr/>
        <a:lstStyle/>
        <a:p>
          <a:pPr algn="ctr"/>
          <a:endParaRPr lang="en-US">
            <a:latin typeface="NikoshBAN" pitchFamily="2" charset="0"/>
            <a:cs typeface="NikoshBAN" pitchFamily="2" charset="0"/>
          </a:endParaRPr>
        </a:p>
      </dgm:t>
    </dgm:pt>
    <dgm:pt modelId="{3B0EA10F-22B0-499D-BFF8-9F7A1F14614E}" type="sibTrans" cxnId="{CD91BFC2-00D6-43C4-A8A3-4BD841B1F039}">
      <dgm:prSet/>
      <dgm:spPr/>
      <dgm:t>
        <a:bodyPr/>
        <a:lstStyle/>
        <a:p>
          <a:pPr algn="ctr"/>
          <a:endParaRPr lang="en-US">
            <a:latin typeface="NikoshBAN" pitchFamily="2" charset="0"/>
            <a:cs typeface="NikoshBAN" pitchFamily="2" charset="0"/>
          </a:endParaRPr>
        </a:p>
      </dgm:t>
    </dgm:pt>
    <dgm:pt modelId="{CE2AE198-43B6-4062-8450-B35D1C12A4BC}">
      <dgm:prSet/>
      <dgm:spPr/>
      <dgm:t>
        <a:bodyPr/>
        <a:lstStyle/>
        <a:p>
          <a:pPr algn="ctr" rtl="0"/>
          <a:r>
            <a:rPr lang="as-IN" dirty="0">
              <a:latin typeface="NikoshBAN" pitchFamily="2" charset="0"/>
              <a:cs typeface="NikoshBAN" pitchFamily="2" charset="0"/>
            </a:rPr>
            <a:t>যেমন – </a:t>
          </a:r>
          <a:r>
            <a:rPr lang="en-US" dirty="0">
              <a:latin typeface="NikoshBAN" pitchFamily="2" charset="0"/>
              <a:cs typeface="NikoshBAN" pitchFamily="2" charset="0"/>
            </a:rPr>
            <a:t>The great Akbar was a mighty ruler.</a:t>
          </a:r>
        </a:p>
      </dgm:t>
    </dgm:pt>
    <dgm:pt modelId="{1F24C739-AEAE-4AEB-AEF7-7E1E6A9E1B1A}" type="parTrans" cxnId="{8D8D6F19-91CC-4745-A359-11C53ED1457E}">
      <dgm:prSet/>
      <dgm:spPr/>
      <dgm:t>
        <a:bodyPr/>
        <a:lstStyle/>
        <a:p>
          <a:pPr algn="ctr"/>
          <a:endParaRPr lang="en-US">
            <a:latin typeface="NikoshBAN" pitchFamily="2" charset="0"/>
            <a:cs typeface="NikoshBAN" pitchFamily="2" charset="0"/>
          </a:endParaRPr>
        </a:p>
      </dgm:t>
    </dgm:pt>
    <dgm:pt modelId="{56E15536-7274-40D7-B1D2-24E79D17C01E}" type="sibTrans" cxnId="{8D8D6F19-91CC-4745-A359-11C53ED1457E}">
      <dgm:prSet/>
      <dgm:spPr/>
      <dgm:t>
        <a:bodyPr/>
        <a:lstStyle/>
        <a:p>
          <a:pPr algn="ctr"/>
          <a:endParaRPr lang="en-US">
            <a:latin typeface="NikoshBAN" pitchFamily="2" charset="0"/>
            <a:cs typeface="NikoshBAN" pitchFamily="2" charset="0"/>
          </a:endParaRPr>
        </a:p>
      </dgm:t>
    </dgm:pt>
    <dgm:pt modelId="{23AF2619-A028-4912-A6E5-5F6D3B6739FD}">
      <dgm:prSet/>
      <dgm:spPr/>
      <dgm:t>
        <a:bodyPr/>
        <a:lstStyle/>
        <a:p>
          <a:pPr algn="ctr" rtl="0"/>
          <a:r>
            <a:rPr lang="en-US" dirty="0">
              <a:latin typeface="NikoshBAN" pitchFamily="2" charset="0"/>
              <a:cs typeface="NikoshBAN" pitchFamily="2" charset="0"/>
            </a:rPr>
            <a:t>13. </a:t>
          </a:r>
          <a:r>
            <a:rPr lang="as-IN" dirty="0">
              <a:latin typeface="NikoshBAN" pitchFamily="2" charset="0"/>
              <a:cs typeface="NikoshBAN" pitchFamily="2" charset="0"/>
            </a:rPr>
            <a:t>বংশ বা পরিবারের পরিচয়জ্ঞাপক নাম </a:t>
          </a:r>
          <a:r>
            <a:rPr lang="en-US" dirty="0">
              <a:latin typeface="NikoshBAN" pitchFamily="2" charset="0"/>
              <a:cs typeface="NikoshBAN" pitchFamily="2" charset="0"/>
            </a:rPr>
            <a:t>plural </a:t>
          </a:r>
          <a:r>
            <a:rPr lang="as-IN" dirty="0">
              <a:latin typeface="NikoshBAN" pitchFamily="2" charset="0"/>
              <a:cs typeface="NikoshBAN" pitchFamily="2" charset="0"/>
            </a:rPr>
            <a:t>হলে তার পূর্বে </a:t>
          </a:r>
          <a:r>
            <a:rPr lang="en-US" dirty="0">
              <a:latin typeface="NikoshBAN" pitchFamily="2" charset="0"/>
              <a:cs typeface="NikoshBAN" pitchFamily="2" charset="0"/>
            </a:rPr>
            <a:t>the </a:t>
          </a:r>
          <a:r>
            <a:rPr lang="as-IN" dirty="0">
              <a:latin typeface="NikoshBAN" pitchFamily="2" charset="0"/>
              <a:cs typeface="NikoshBAN" pitchFamily="2" charset="0"/>
            </a:rPr>
            <a:t>বসে। </a:t>
          </a:r>
          <a:endParaRPr lang="en-US" dirty="0">
            <a:latin typeface="NikoshBAN" pitchFamily="2" charset="0"/>
            <a:cs typeface="NikoshBAN" pitchFamily="2" charset="0"/>
          </a:endParaRPr>
        </a:p>
      </dgm:t>
    </dgm:pt>
    <dgm:pt modelId="{DDAF331B-C604-41FD-9C87-343A89F966B5}" type="parTrans" cxnId="{6D2E11A7-E095-4C14-A80F-7890DBD6CB05}">
      <dgm:prSet/>
      <dgm:spPr/>
      <dgm:t>
        <a:bodyPr/>
        <a:lstStyle/>
        <a:p>
          <a:pPr algn="ctr"/>
          <a:endParaRPr lang="en-US">
            <a:latin typeface="NikoshBAN" pitchFamily="2" charset="0"/>
            <a:cs typeface="NikoshBAN" pitchFamily="2" charset="0"/>
          </a:endParaRPr>
        </a:p>
      </dgm:t>
    </dgm:pt>
    <dgm:pt modelId="{5FF5972C-CC5A-41C5-ACA0-CCFF7905E302}" type="sibTrans" cxnId="{6D2E11A7-E095-4C14-A80F-7890DBD6CB05}">
      <dgm:prSet/>
      <dgm:spPr/>
      <dgm:t>
        <a:bodyPr/>
        <a:lstStyle/>
        <a:p>
          <a:pPr algn="ctr"/>
          <a:endParaRPr lang="en-US">
            <a:latin typeface="NikoshBAN" pitchFamily="2" charset="0"/>
            <a:cs typeface="NikoshBAN" pitchFamily="2" charset="0"/>
          </a:endParaRPr>
        </a:p>
      </dgm:t>
    </dgm:pt>
    <dgm:pt modelId="{612B2A5C-B749-4CA2-A16B-7C6E59B1E8FE}">
      <dgm:prSet/>
      <dgm:spPr/>
      <dgm:t>
        <a:bodyPr/>
        <a:lstStyle/>
        <a:p>
          <a:pPr algn="ctr" rtl="0"/>
          <a:r>
            <a:rPr lang="as-IN">
              <a:latin typeface="NikoshBAN" pitchFamily="2" charset="0"/>
              <a:cs typeface="NikoshBAN" pitchFamily="2" charset="0"/>
            </a:rPr>
            <a:t>যেমন – </a:t>
          </a:r>
          <a:r>
            <a:rPr lang="en-US">
              <a:latin typeface="NikoshBAN" pitchFamily="2" charset="0"/>
              <a:cs typeface="NikoshBAN" pitchFamily="2" charset="0"/>
            </a:rPr>
            <a:t>The khans, The Pathans.</a:t>
          </a:r>
        </a:p>
      </dgm:t>
    </dgm:pt>
    <dgm:pt modelId="{4820DF73-E39A-433A-B64F-4680ABA6E18D}" type="parTrans" cxnId="{026834A0-B6FC-42B4-9803-7BE31BF4A825}">
      <dgm:prSet/>
      <dgm:spPr/>
      <dgm:t>
        <a:bodyPr/>
        <a:lstStyle/>
        <a:p>
          <a:pPr algn="ctr"/>
          <a:endParaRPr lang="en-US">
            <a:latin typeface="NikoshBAN" pitchFamily="2" charset="0"/>
            <a:cs typeface="NikoshBAN" pitchFamily="2" charset="0"/>
          </a:endParaRPr>
        </a:p>
      </dgm:t>
    </dgm:pt>
    <dgm:pt modelId="{24F80387-C95B-4660-8F81-2AC15C14C8C6}" type="sibTrans" cxnId="{026834A0-B6FC-42B4-9803-7BE31BF4A825}">
      <dgm:prSet/>
      <dgm:spPr/>
      <dgm:t>
        <a:bodyPr/>
        <a:lstStyle/>
        <a:p>
          <a:pPr algn="ctr"/>
          <a:endParaRPr lang="en-US">
            <a:latin typeface="NikoshBAN" pitchFamily="2" charset="0"/>
            <a:cs typeface="NikoshBAN" pitchFamily="2" charset="0"/>
          </a:endParaRPr>
        </a:p>
      </dgm:t>
    </dgm:pt>
    <dgm:pt modelId="{333254A5-5536-49E0-A720-18A6B141E3C6}">
      <dgm:prSet/>
      <dgm:spPr/>
      <dgm:t>
        <a:bodyPr/>
        <a:lstStyle/>
        <a:p>
          <a:pPr algn="ctr" rtl="0"/>
          <a:r>
            <a:rPr lang="en-US" dirty="0">
              <a:latin typeface="NikoshBAN" pitchFamily="2" charset="0"/>
              <a:cs typeface="NikoshBAN" pitchFamily="2" charset="0"/>
            </a:rPr>
            <a:t>14. </a:t>
          </a:r>
          <a:r>
            <a:rPr lang="as-IN" dirty="0">
              <a:latin typeface="NikoshBAN" pitchFamily="2" charset="0"/>
              <a:cs typeface="NikoshBAN" pitchFamily="2" charset="0"/>
            </a:rPr>
            <a:t>সংখ্যা প্রকাশক </a:t>
          </a:r>
          <a:r>
            <a:rPr lang="en-US" dirty="0">
              <a:latin typeface="NikoshBAN" pitchFamily="2" charset="0"/>
              <a:cs typeface="NikoshBAN" pitchFamily="2" charset="0"/>
            </a:rPr>
            <a:t>word </a:t>
          </a:r>
          <a:r>
            <a:rPr lang="as-IN" dirty="0">
              <a:latin typeface="NikoshBAN" pitchFamily="2" charset="0"/>
              <a:cs typeface="NikoshBAN" pitchFamily="2" charset="0"/>
            </a:rPr>
            <a:t>যদি </a:t>
          </a:r>
          <a:r>
            <a:rPr lang="en-US" dirty="0">
              <a:latin typeface="NikoshBAN" pitchFamily="2" charset="0"/>
              <a:cs typeface="NikoshBAN" pitchFamily="2" charset="0"/>
            </a:rPr>
            <a:t>unit </a:t>
          </a:r>
          <a:r>
            <a:rPr lang="as-IN" dirty="0">
              <a:latin typeface="NikoshBAN" pitchFamily="2" charset="0"/>
              <a:cs typeface="NikoshBAN" pitchFamily="2" charset="0"/>
            </a:rPr>
            <a:t>অর্থে বসে তাহলে তার পূর্বে </a:t>
          </a:r>
          <a:r>
            <a:rPr lang="en-US" dirty="0">
              <a:latin typeface="NikoshBAN" pitchFamily="2" charset="0"/>
              <a:cs typeface="NikoshBAN" pitchFamily="2" charset="0"/>
            </a:rPr>
            <a:t>the </a:t>
          </a:r>
          <a:r>
            <a:rPr lang="as-IN" dirty="0">
              <a:latin typeface="NikoshBAN" pitchFamily="2" charset="0"/>
              <a:cs typeface="NikoshBAN" pitchFamily="2" charset="0"/>
            </a:rPr>
            <a:t>বসে। </a:t>
          </a:r>
          <a:endParaRPr lang="en-US" dirty="0">
            <a:latin typeface="NikoshBAN" pitchFamily="2" charset="0"/>
            <a:cs typeface="NikoshBAN" pitchFamily="2" charset="0"/>
          </a:endParaRPr>
        </a:p>
      </dgm:t>
    </dgm:pt>
    <dgm:pt modelId="{F1607C38-F68C-4831-8C45-4F5A1B6C32E0}" type="parTrans" cxnId="{AAA5D772-1AAA-4D43-9F91-AED67B3A53C0}">
      <dgm:prSet/>
      <dgm:spPr/>
      <dgm:t>
        <a:bodyPr/>
        <a:lstStyle/>
        <a:p>
          <a:pPr algn="ctr"/>
          <a:endParaRPr lang="en-US">
            <a:latin typeface="NikoshBAN" pitchFamily="2" charset="0"/>
            <a:cs typeface="NikoshBAN" pitchFamily="2" charset="0"/>
          </a:endParaRPr>
        </a:p>
      </dgm:t>
    </dgm:pt>
    <dgm:pt modelId="{584808DA-C147-4846-BA69-10F3CEEE49B0}" type="sibTrans" cxnId="{AAA5D772-1AAA-4D43-9F91-AED67B3A53C0}">
      <dgm:prSet/>
      <dgm:spPr/>
      <dgm:t>
        <a:bodyPr/>
        <a:lstStyle/>
        <a:p>
          <a:pPr algn="ctr"/>
          <a:endParaRPr lang="en-US">
            <a:latin typeface="NikoshBAN" pitchFamily="2" charset="0"/>
            <a:cs typeface="NikoshBAN" pitchFamily="2" charset="0"/>
          </a:endParaRPr>
        </a:p>
      </dgm:t>
    </dgm:pt>
    <dgm:pt modelId="{D651DAD7-0347-4A1B-98E3-224A0F5638E6}">
      <dgm:prSet/>
      <dgm:spPr/>
      <dgm:t>
        <a:bodyPr/>
        <a:lstStyle/>
        <a:p>
          <a:pPr algn="ctr" rtl="0"/>
          <a:r>
            <a:rPr lang="as-IN">
              <a:latin typeface="NikoshBAN" pitchFamily="2" charset="0"/>
              <a:cs typeface="NikoshBAN" pitchFamily="2" charset="0"/>
            </a:rPr>
            <a:t>যেমন – </a:t>
          </a:r>
          <a:r>
            <a:rPr lang="en-US">
              <a:latin typeface="NikoshBAN" pitchFamily="2" charset="0"/>
              <a:cs typeface="NikoshBAN" pitchFamily="2" charset="0"/>
            </a:rPr>
            <a:t>Eggs are sold by the dozens.</a:t>
          </a:r>
        </a:p>
      </dgm:t>
    </dgm:pt>
    <dgm:pt modelId="{42ABCD96-B349-43AA-A4F9-B321C1C2E4FA}" type="parTrans" cxnId="{78E4D69C-AA3C-45A5-BDC8-2CAA6A0AA1E7}">
      <dgm:prSet/>
      <dgm:spPr/>
      <dgm:t>
        <a:bodyPr/>
        <a:lstStyle/>
        <a:p>
          <a:pPr algn="ctr"/>
          <a:endParaRPr lang="en-US">
            <a:latin typeface="NikoshBAN" pitchFamily="2" charset="0"/>
            <a:cs typeface="NikoshBAN" pitchFamily="2" charset="0"/>
          </a:endParaRPr>
        </a:p>
      </dgm:t>
    </dgm:pt>
    <dgm:pt modelId="{328DE154-AF58-4CB0-BF15-40669E6FC584}" type="sibTrans" cxnId="{78E4D69C-AA3C-45A5-BDC8-2CAA6A0AA1E7}">
      <dgm:prSet/>
      <dgm:spPr/>
      <dgm:t>
        <a:bodyPr/>
        <a:lstStyle/>
        <a:p>
          <a:pPr algn="ctr"/>
          <a:endParaRPr lang="en-US">
            <a:latin typeface="NikoshBAN" pitchFamily="2" charset="0"/>
            <a:cs typeface="NikoshBAN" pitchFamily="2" charset="0"/>
          </a:endParaRPr>
        </a:p>
      </dgm:t>
    </dgm:pt>
    <dgm:pt modelId="{E7038FC3-A37B-45E3-8E5B-7A27F7D2441F}" type="pres">
      <dgm:prSet presAssocID="{3572D7C5-E33F-4408-B1B1-E7594633320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54B4CE4-D42D-4C45-8D2B-CB940B6B83A2}" type="pres">
      <dgm:prSet presAssocID="{3776AA8C-0740-4AB3-87CA-99E2F1787C43}" presName="parentText" presStyleLbl="node1" presStyleIdx="0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140150A-BE13-47FC-BB15-A1843598D9D7}" type="pres">
      <dgm:prSet presAssocID="{3B0EA10F-22B0-499D-BFF8-9F7A1F14614E}" presName="spacer" presStyleCnt="0"/>
      <dgm:spPr/>
    </dgm:pt>
    <dgm:pt modelId="{9DE55A15-858E-4A68-A828-A53BDC91C427}" type="pres">
      <dgm:prSet presAssocID="{CE2AE198-43B6-4062-8450-B35D1C12A4BC}" presName="parentText" presStyleLbl="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824C1ED-2C94-4593-A220-746FD60FF9AD}" type="pres">
      <dgm:prSet presAssocID="{56E15536-7274-40D7-B1D2-24E79D17C01E}" presName="spacer" presStyleCnt="0"/>
      <dgm:spPr/>
    </dgm:pt>
    <dgm:pt modelId="{8C55CF9C-6911-4D49-AF4A-0AB8373D35D8}" type="pres">
      <dgm:prSet presAssocID="{23AF2619-A028-4912-A6E5-5F6D3B6739FD}" presName="parentText" presStyleLbl="node1" presStyleIdx="2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1CF03EB-5454-453B-ADBE-B93A6651372A}" type="pres">
      <dgm:prSet presAssocID="{5FF5972C-CC5A-41C5-ACA0-CCFF7905E302}" presName="spacer" presStyleCnt="0"/>
      <dgm:spPr/>
    </dgm:pt>
    <dgm:pt modelId="{C3B34FF7-FF83-433B-BFED-742C39AB8BC7}" type="pres">
      <dgm:prSet presAssocID="{612B2A5C-B749-4CA2-A16B-7C6E59B1E8FE}" presName="parentText" presStyleLbl="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81177C5-B2F2-43B0-98C5-26ADBBB244E6}" type="pres">
      <dgm:prSet presAssocID="{24F80387-C95B-4660-8F81-2AC15C14C8C6}" presName="spacer" presStyleCnt="0"/>
      <dgm:spPr/>
    </dgm:pt>
    <dgm:pt modelId="{6741715C-0959-4382-A497-3B1A405CFA46}" type="pres">
      <dgm:prSet presAssocID="{333254A5-5536-49E0-A720-18A6B141E3C6}" presName="parentText" presStyleLbl="node1" presStyleIdx="4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C4B5959-7F46-49A1-A592-1C7B3CDD39C6}" type="pres">
      <dgm:prSet presAssocID="{584808DA-C147-4846-BA69-10F3CEEE49B0}" presName="spacer" presStyleCnt="0"/>
      <dgm:spPr/>
    </dgm:pt>
    <dgm:pt modelId="{8F88E256-E1A8-4E82-B37B-732064CD7EF2}" type="pres">
      <dgm:prSet presAssocID="{D651DAD7-0347-4A1B-98E3-224A0F5638E6}" presName="parentText" presStyleLbl="node1" presStyleIdx="5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B54333C-7CDD-432F-991F-3060ED8DA623}" type="presOf" srcId="{333254A5-5536-49E0-A720-18A6B141E3C6}" destId="{6741715C-0959-4382-A497-3B1A405CFA46}" srcOrd="0" destOrd="0" presId="urn:microsoft.com/office/officeart/2005/8/layout/vList2"/>
    <dgm:cxn modelId="{FE45396C-E174-4E5D-8724-2ECD3B0E40A5}" type="presOf" srcId="{D651DAD7-0347-4A1B-98E3-224A0F5638E6}" destId="{8F88E256-E1A8-4E82-B37B-732064CD7EF2}" srcOrd="0" destOrd="0" presId="urn:microsoft.com/office/officeart/2005/8/layout/vList2"/>
    <dgm:cxn modelId="{D9183573-74C5-42EE-83C6-71953C19C3CF}" type="presOf" srcId="{3572D7C5-E33F-4408-B1B1-E75946333201}" destId="{E7038FC3-A37B-45E3-8E5B-7A27F7D2441F}" srcOrd="0" destOrd="0" presId="urn:microsoft.com/office/officeart/2005/8/layout/vList2"/>
    <dgm:cxn modelId="{6D2E11A7-E095-4C14-A80F-7890DBD6CB05}" srcId="{3572D7C5-E33F-4408-B1B1-E75946333201}" destId="{23AF2619-A028-4912-A6E5-5F6D3B6739FD}" srcOrd="2" destOrd="0" parTransId="{DDAF331B-C604-41FD-9C87-343A89F966B5}" sibTransId="{5FF5972C-CC5A-41C5-ACA0-CCFF7905E302}"/>
    <dgm:cxn modelId="{DAAF1B76-598F-44E2-B90F-110D1EC38690}" type="presOf" srcId="{CE2AE198-43B6-4062-8450-B35D1C12A4BC}" destId="{9DE55A15-858E-4A68-A828-A53BDC91C427}" srcOrd="0" destOrd="0" presId="urn:microsoft.com/office/officeart/2005/8/layout/vList2"/>
    <dgm:cxn modelId="{8D8D6F19-91CC-4745-A359-11C53ED1457E}" srcId="{3572D7C5-E33F-4408-B1B1-E75946333201}" destId="{CE2AE198-43B6-4062-8450-B35D1C12A4BC}" srcOrd="1" destOrd="0" parTransId="{1F24C739-AEAE-4AEB-AEF7-7E1E6A9E1B1A}" sibTransId="{56E15536-7274-40D7-B1D2-24E79D17C01E}"/>
    <dgm:cxn modelId="{47458187-0891-4A02-9977-2530963B09E3}" type="presOf" srcId="{23AF2619-A028-4912-A6E5-5F6D3B6739FD}" destId="{8C55CF9C-6911-4D49-AF4A-0AB8373D35D8}" srcOrd="0" destOrd="0" presId="urn:microsoft.com/office/officeart/2005/8/layout/vList2"/>
    <dgm:cxn modelId="{AAA5D772-1AAA-4D43-9F91-AED67B3A53C0}" srcId="{3572D7C5-E33F-4408-B1B1-E75946333201}" destId="{333254A5-5536-49E0-A720-18A6B141E3C6}" srcOrd="4" destOrd="0" parTransId="{F1607C38-F68C-4831-8C45-4F5A1B6C32E0}" sibTransId="{584808DA-C147-4846-BA69-10F3CEEE49B0}"/>
    <dgm:cxn modelId="{8219C921-A550-46A1-A128-38C4CF0F7600}" type="presOf" srcId="{612B2A5C-B749-4CA2-A16B-7C6E59B1E8FE}" destId="{C3B34FF7-FF83-433B-BFED-742C39AB8BC7}" srcOrd="0" destOrd="0" presId="urn:microsoft.com/office/officeart/2005/8/layout/vList2"/>
    <dgm:cxn modelId="{78E4D69C-AA3C-45A5-BDC8-2CAA6A0AA1E7}" srcId="{3572D7C5-E33F-4408-B1B1-E75946333201}" destId="{D651DAD7-0347-4A1B-98E3-224A0F5638E6}" srcOrd="5" destOrd="0" parTransId="{42ABCD96-B349-43AA-A4F9-B321C1C2E4FA}" sibTransId="{328DE154-AF58-4CB0-BF15-40669E6FC584}"/>
    <dgm:cxn modelId="{026834A0-B6FC-42B4-9803-7BE31BF4A825}" srcId="{3572D7C5-E33F-4408-B1B1-E75946333201}" destId="{612B2A5C-B749-4CA2-A16B-7C6E59B1E8FE}" srcOrd="3" destOrd="0" parTransId="{4820DF73-E39A-433A-B64F-4680ABA6E18D}" sibTransId="{24F80387-C95B-4660-8F81-2AC15C14C8C6}"/>
    <dgm:cxn modelId="{2D83ACA7-69CB-4D90-AD3A-D6D153E7B5B3}" type="presOf" srcId="{3776AA8C-0740-4AB3-87CA-99E2F1787C43}" destId="{254B4CE4-D42D-4C45-8D2B-CB940B6B83A2}" srcOrd="0" destOrd="0" presId="urn:microsoft.com/office/officeart/2005/8/layout/vList2"/>
    <dgm:cxn modelId="{CD91BFC2-00D6-43C4-A8A3-4BD841B1F039}" srcId="{3572D7C5-E33F-4408-B1B1-E75946333201}" destId="{3776AA8C-0740-4AB3-87CA-99E2F1787C43}" srcOrd="0" destOrd="0" parTransId="{B7F8626A-5384-47E9-A656-2CB88C8A92EC}" sibTransId="{3B0EA10F-22B0-499D-BFF8-9F7A1F14614E}"/>
    <dgm:cxn modelId="{A11ADEA0-C137-4B5F-B3CD-9EE224D57B28}" type="presParOf" srcId="{E7038FC3-A37B-45E3-8E5B-7A27F7D2441F}" destId="{254B4CE4-D42D-4C45-8D2B-CB940B6B83A2}" srcOrd="0" destOrd="0" presId="urn:microsoft.com/office/officeart/2005/8/layout/vList2"/>
    <dgm:cxn modelId="{4458DF8E-9746-4645-AFCF-90E67CEB4AD6}" type="presParOf" srcId="{E7038FC3-A37B-45E3-8E5B-7A27F7D2441F}" destId="{C140150A-BE13-47FC-BB15-A1843598D9D7}" srcOrd="1" destOrd="0" presId="urn:microsoft.com/office/officeart/2005/8/layout/vList2"/>
    <dgm:cxn modelId="{8CC8DECA-336A-4274-9EAD-0E45BA1D8C37}" type="presParOf" srcId="{E7038FC3-A37B-45E3-8E5B-7A27F7D2441F}" destId="{9DE55A15-858E-4A68-A828-A53BDC91C427}" srcOrd="2" destOrd="0" presId="urn:microsoft.com/office/officeart/2005/8/layout/vList2"/>
    <dgm:cxn modelId="{73AA11CD-A037-4192-9D5D-B207979773BA}" type="presParOf" srcId="{E7038FC3-A37B-45E3-8E5B-7A27F7D2441F}" destId="{C824C1ED-2C94-4593-A220-746FD60FF9AD}" srcOrd="3" destOrd="0" presId="urn:microsoft.com/office/officeart/2005/8/layout/vList2"/>
    <dgm:cxn modelId="{EDD162FF-FCA6-4842-AC8F-9B2D4944A368}" type="presParOf" srcId="{E7038FC3-A37B-45E3-8E5B-7A27F7D2441F}" destId="{8C55CF9C-6911-4D49-AF4A-0AB8373D35D8}" srcOrd="4" destOrd="0" presId="urn:microsoft.com/office/officeart/2005/8/layout/vList2"/>
    <dgm:cxn modelId="{BEFEAD37-C0EE-44AF-8554-F268307EADBE}" type="presParOf" srcId="{E7038FC3-A37B-45E3-8E5B-7A27F7D2441F}" destId="{D1CF03EB-5454-453B-ADBE-B93A6651372A}" srcOrd="5" destOrd="0" presId="urn:microsoft.com/office/officeart/2005/8/layout/vList2"/>
    <dgm:cxn modelId="{F65B50F7-2B77-402A-A663-5495FFEC909A}" type="presParOf" srcId="{E7038FC3-A37B-45E3-8E5B-7A27F7D2441F}" destId="{C3B34FF7-FF83-433B-BFED-742C39AB8BC7}" srcOrd="6" destOrd="0" presId="urn:microsoft.com/office/officeart/2005/8/layout/vList2"/>
    <dgm:cxn modelId="{AF6FA136-6748-49E8-9369-76021E1EA303}" type="presParOf" srcId="{E7038FC3-A37B-45E3-8E5B-7A27F7D2441F}" destId="{881177C5-B2F2-43B0-98C5-26ADBBB244E6}" srcOrd="7" destOrd="0" presId="urn:microsoft.com/office/officeart/2005/8/layout/vList2"/>
    <dgm:cxn modelId="{EFDA0F56-814F-453B-B053-3D08A6FD0E03}" type="presParOf" srcId="{E7038FC3-A37B-45E3-8E5B-7A27F7D2441F}" destId="{6741715C-0959-4382-A497-3B1A405CFA46}" srcOrd="8" destOrd="0" presId="urn:microsoft.com/office/officeart/2005/8/layout/vList2"/>
    <dgm:cxn modelId="{9E7A8632-4EBB-4D56-BD21-B760A85CF910}" type="presParOf" srcId="{E7038FC3-A37B-45E3-8E5B-7A27F7D2441F}" destId="{3C4B5959-7F46-49A1-A592-1C7B3CDD39C6}" srcOrd="9" destOrd="0" presId="urn:microsoft.com/office/officeart/2005/8/layout/vList2"/>
    <dgm:cxn modelId="{995BB661-792E-4387-99E8-79DBBC9C77A2}" type="presParOf" srcId="{E7038FC3-A37B-45E3-8E5B-7A27F7D2441F}" destId="{8F88E256-E1A8-4E82-B37B-732064CD7EF2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CAB1400-2C14-4B59-9DD5-7884D2D8495A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B9FB91BB-B93F-4C12-925C-B38AF01CBB13}">
      <dgm:prSet custT="1"/>
      <dgm:spPr/>
      <dgm:t>
        <a:bodyPr/>
        <a:lstStyle/>
        <a:p>
          <a:pPr algn="ctr" rtl="0"/>
          <a:r>
            <a:rPr lang="en-US" sz="2000" dirty="0">
              <a:latin typeface="NikoshBAN" pitchFamily="2" charset="0"/>
              <a:cs typeface="NikoshBAN" pitchFamily="2" charset="0"/>
            </a:rPr>
            <a:t>15. Musical instrument </a:t>
          </a:r>
          <a:r>
            <a:rPr lang="as-IN" sz="2000" dirty="0">
              <a:latin typeface="NikoshBAN" pitchFamily="2" charset="0"/>
              <a:cs typeface="NikoshBAN" pitchFamily="2" charset="0"/>
            </a:rPr>
            <a:t>এর পূর্বে </a:t>
          </a:r>
          <a:r>
            <a:rPr lang="en-US" sz="2000" dirty="0">
              <a:latin typeface="NikoshBAN" pitchFamily="2" charset="0"/>
              <a:cs typeface="NikoshBAN" pitchFamily="2" charset="0"/>
            </a:rPr>
            <a:t>the </a:t>
          </a:r>
          <a:r>
            <a:rPr lang="as-IN" sz="2000" dirty="0">
              <a:latin typeface="NikoshBAN" pitchFamily="2" charset="0"/>
              <a:cs typeface="NikoshBAN" pitchFamily="2" charset="0"/>
            </a:rPr>
            <a:t>বসে। </a:t>
          </a:r>
          <a:endParaRPr lang="en-US" sz="2000" dirty="0">
            <a:latin typeface="NikoshBAN" pitchFamily="2" charset="0"/>
            <a:cs typeface="NikoshBAN" pitchFamily="2" charset="0"/>
          </a:endParaRPr>
        </a:p>
      </dgm:t>
    </dgm:pt>
    <dgm:pt modelId="{A46FB82D-C0A7-43D9-BD0F-D9644F2F92CA}" type="parTrans" cxnId="{368E6722-A73B-4A1D-ADCF-375CB374B3E4}">
      <dgm:prSet/>
      <dgm:spPr/>
      <dgm:t>
        <a:bodyPr/>
        <a:lstStyle/>
        <a:p>
          <a:pPr algn="ctr"/>
          <a:endParaRPr lang="en-US" sz="2000">
            <a:latin typeface="NikoshBAN" pitchFamily="2" charset="0"/>
            <a:cs typeface="NikoshBAN" pitchFamily="2" charset="0"/>
          </a:endParaRPr>
        </a:p>
      </dgm:t>
    </dgm:pt>
    <dgm:pt modelId="{BF21A8FD-6A5E-49FD-81E0-06590589E558}" type="sibTrans" cxnId="{368E6722-A73B-4A1D-ADCF-375CB374B3E4}">
      <dgm:prSet/>
      <dgm:spPr/>
      <dgm:t>
        <a:bodyPr/>
        <a:lstStyle/>
        <a:p>
          <a:pPr algn="ctr"/>
          <a:endParaRPr lang="en-US" sz="2000">
            <a:latin typeface="NikoshBAN" pitchFamily="2" charset="0"/>
            <a:cs typeface="NikoshBAN" pitchFamily="2" charset="0"/>
          </a:endParaRPr>
        </a:p>
      </dgm:t>
    </dgm:pt>
    <dgm:pt modelId="{8EA85CA9-50BD-43AD-8EB6-52E3274322BE}">
      <dgm:prSet custT="1"/>
      <dgm:spPr/>
      <dgm:t>
        <a:bodyPr/>
        <a:lstStyle/>
        <a:p>
          <a:pPr algn="ctr" rtl="0"/>
          <a:r>
            <a:rPr lang="as-IN" sz="2000">
              <a:latin typeface="NikoshBAN" pitchFamily="2" charset="0"/>
              <a:cs typeface="NikoshBAN" pitchFamily="2" charset="0"/>
            </a:rPr>
            <a:t>যেমন – </a:t>
          </a:r>
          <a:r>
            <a:rPr lang="en-US" sz="2000">
              <a:latin typeface="NikoshBAN" pitchFamily="2" charset="0"/>
              <a:cs typeface="NikoshBAN" pitchFamily="2" charset="0"/>
            </a:rPr>
            <a:t>I can’t play the Guitar. The cowboy can play the flute well.</a:t>
          </a:r>
        </a:p>
      </dgm:t>
    </dgm:pt>
    <dgm:pt modelId="{9B8F6164-1457-42DB-8392-F0DA0C2AAB8E}" type="parTrans" cxnId="{F345A755-2759-475F-80C8-CD936D0E7C60}">
      <dgm:prSet/>
      <dgm:spPr/>
      <dgm:t>
        <a:bodyPr/>
        <a:lstStyle/>
        <a:p>
          <a:pPr algn="ctr"/>
          <a:endParaRPr lang="en-US" sz="2000">
            <a:latin typeface="NikoshBAN" pitchFamily="2" charset="0"/>
            <a:cs typeface="NikoshBAN" pitchFamily="2" charset="0"/>
          </a:endParaRPr>
        </a:p>
      </dgm:t>
    </dgm:pt>
    <dgm:pt modelId="{A4624298-34C2-4459-B302-90A0683C5C00}" type="sibTrans" cxnId="{F345A755-2759-475F-80C8-CD936D0E7C60}">
      <dgm:prSet/>
      <dgm:spPr/>
      <dgm:t>
        <a:bodyPr/>
        <a:lstStyle/>
        <a:p>
          <a:pPr algn="ctr"/>
          <a:endParaRPr lang="en-US" sz="2000">
            <a:latin typeface="NikoshBAN" pitchFamily="2" charset="0"/>
            <a:cs typeface="NikoshBAN" pitchFamily="2" charset="0"/>
          </a:endParaRPr>
        </a:p>
      </dgm:t>
    </dgm:pt>
    <dgm:pt modelId="{DAEF1C30-D790-4324-8179-B845B794A819}">
      <dgm:prSet custT="1"/>
      <dgm:spPr/>
      <dgm:t>
        <a:bodyPr/>
        <a:lstStyle/>
        <a:p>
          <a:pPr algn="ctr" rtl="0"/>
          <a:r>
            <a:rPr lang="en-US" sz="2000" dirty="0">
              <a:latin typeface="NikoshBAN" pitchFamily="2" charset="0"/>
              <a:cs typeface="NikoshBAN" pitchFamily="2" charset="0"/>
            </a:rPr>
            <a:t>16. </a:t>
          </a:r>
          <a:r>
            <a:rPr lang="as-IN" sz="2000" dirty="0">
              <a:latin typeface="NikoshBAN" pitchFamily="2" charset="0"/>
              <a:cs typeface="NikoshBAN" pitchFamily="2" charset="0"/>
            </a:rPr>
            <a:t>কোন কোন যন্ত্র এবং আবিস্কারের পূর্বে </a:t>
          </a:r>
          <a:r>
            <a:rPr lang="en-US" sz="2000" dirty="0">
              <a:latin typeface="NikoshBAN" pitchFamily="2" charset="0"/>
              <a:cs typeface="NikoshBAN" pitchFamily="2" charset="0"/>
            </a:rPr>
            <a:t>the </a:t>
          </a:r>
          <a:r>
            <a:rPr lang="as-IN" sz="2000" dirty="0">
              <a:latin typeface="NikoshBAN" pitchFamily="2" charset="0"/>
              <a:cs typeface="NikoshBAN" pitchFamily="2" charset="0"/>
            </a:rPr>
            <a:t>বসে। </a:t>
          </a:r>
          <a:endParaRPr lang="en-US" sz="2000" dirty="0">
            <a:latin typeface="NikoshBAN" pitchFamily="2" charset="0"/>
            <a:cs typeface="NikoshBAN" pitchFamily="2" charset="0"/>
          </a:endParaRPr>
        </a:p>
      </dgm:t>
    </dgm:pt>
    <dgm:pt modelId="{9E7FDD02-E555-4987-AD9A-35E1724A4770}" type="parTrans" cxnId="{5B5557D7-6A3C-4C24-9F54-ACAE59901D34}">
      <dgm:prSet/>
      <dgm:spPr/>
      <dgm:t>
        <a:bodyPr/>
        <a:lstStyle/>
        <a:p>
          <a:pPr algn="ctr"/>
          <a:endParaRPr lang="en-US" sz="2000">
            <a:latin typeface="NikoshBAN" pitchFamily="2" charset="0"/>
            <a:cs typeface="NikoshBAN" pitchFamily="2" charset="0"/>
          </a:endParaRPr>
        </a:p>
      </dgm:t>
    </dgm:pt>
    <dgm:pt modelId="{A7F55AD1-97B8-44FE-B843-C59A5869B31D}" type="sibTrans" cxnId="{5B5557D7-6A3C-4C24-9F54-ACAE59901D34}">
      <dgm:prSet/>
      <dgm:spPr/>
      <dgm:t>
        <a:bodyPr/>
        <a:lstStyle/>
        <a:p>
          <a:pPr algn="ctr"/>
          <a:endParaRPr lang="en-US" sz="2000">
            <a:latin typeface="NikoshBAN" pitchFamily="2" charset="0"/>
            <a:cs typeface="NikoshBAN" pitchFamily="2" charset="0"/>
          </a:endParaRPr>
        </a:p>
      </dgm:t>
    </dgm:pt>
    <dgm:pt modelId="{041B2208-117B-4024-A808-FB39CEDF953F}">
      <dgm:prSet custT="1"/>
      <dgm:spPr/>
      <dgm:t>
        <a:bodyPr/>
        <a:lstStyle/>
        <a:p>
          <a:pPr algn="ctr" rtl="0"/>
          <a:r>
            <a:rPr lang="as-IN" sz="2000">
              <a:latin typeface="NikoshBAN" pitchFamily="2" charset="0"/>
              <a:cs typeface="NikoshBAN" pitchFamily="2" charset="0"/>
            </a:rPr>
            <a:t>যেমন – </a:t>
          </a:r>
          <a:r>
            <a:rPr lang="en-US" sz="2000">
              <a:latin typeface="NikoshBAN" pitchFamily="2" charset="0"/>
              <a:cs typeface="NikoshBAN" pitchFamily="2" charset="0"/>
            </a:rPr>
            <a:t>Markoni invented the radio. The bicycles is an easy means of transport.</a:t>
          </a:r>
        </a:p>
      </dgm:t>
    </dgm:pt>
    <dgm:pt modelId="{69CFE1CE-C3A9-4285-AC3B-DAE954FCDC87}" type="parTrans" cxnId="{C2B19216-50B9-41DD-8886-9E21D8097C15}">
      <dgm:prSet/>
      <dgm:spPr/>
      <dgm:t>
        <a:bodyPr/>
        <a:lstStyle/>
        <a:p>
          <a:pPr algn="ctr"/>
          <a:endParaRPr lang="en-US" sz="2000">
            <a:latin typeface="NikoshBAN" pitchFamily="2" charset="0"/>
            <a:cs typeface="NikoshBAN" pitchFamily="2" charset="0"/>
          </a:endParaRPr>
        </a:p>
      </dgm:t>
    </dgm:pt>
    <dgm:pt modelId="{84964B31-1016-42A6-842B-23848BD2933C}" type="sibTrans" cxnId="{C2B19216-50B9-41DD-8886-9E21D8097C15}">
      <dgm:prSet/>
      <dgm:spPr/>
      <dgm:t>
        <a:bodyPr/>
        <a:lstStyle/>
        <a:p>
          <a:pPr algn="ctr"/>
          <a:endParaRPr lang="en-US" sz="2000">
            <a:latin typeface="NikoshBAN" pitchFamily="2" charset="0"/>
            <a:cs typeface="NikoshBAN" pitchFamily="2" charset="0"/>
          </a:endParaRPr>
        </a:p>
      </dgm:t>
    </dgm:pt>
    <dgm:pt modelId="{D709D944-AF65-4B9C-97A9-3056C2BC7E90}">
      <dgm:prSet custT="1"/>
      <dgm:spPr/>
      <dgm:t>
        <a:bodyPr/>
        <a:lstStyle/>
        <a:p>
          <a:pPr algn="ctr" rtl="0"/>
          <a:r>
            <a:rPr lang="en-US" sz="2000" dirty="0">
              <a:latin typeface="NikoshBAN" pitchFamily="2" charset="0"/>
              <a:cs typeface="NikoshBAN" pitchFamily="2" charset="0"/>
            </a:rPr>
            <a:t>17. Singular designation </a:t>
          </a:r>
          <a:r>
            <a:rPr lang="as-IN" sz="2000" dirty="0">
              <a:latin typeface="NikoshBAN" pitchFamily="2" charset="0"/>
              <a:cs typeface="NikoshBAN" pitchFamily="2" charset="0"/>
            </a:rPr>
            <a:t>এর পূর্বে </a:t>
          </a:r>
          <a:r>
            <a:rPr lang="en-US" sz="2000" dirty="0">
              <a:latin typeface="NikoshBAN" pitchFamily="2" charset="0"/>
              <a:cs typeface="NikoshBAN" pitchFamily="2" charset="0"/>
            </a:rPr>
            <a:t>the </a:t>
          </a:r>
          <a:r>
            <a:rPr lang="as-IN" sz="2000" dirty="0">
              <a:latin typeface="NikoshBAN" pitchFamily="2" charset="0"/>
              <a:cs typeface="NikoshBAN" pitchFamily="2" charset="0"/>
            </a:rPr>
            <a:t>বসে। </a:t>
          </a:r>
          <a:endParaRPr lang="en-US" sz="2000" dirty="0">
            <a:latin typeface="NikoshBAN" pitchFamily="2" charset="0"/>
            <a:cs typeface="NikoshBAN" pitchFamily="2" charset="0"/>
          </a:endParaRPr>
        </a:p>
      </dgm:t>
    </dgm:pt>
    <dgm:pt modelId="{0EE9578A-36DB-4B24-9BE7-8EDF853C07A7}" type="parTrans" cxnId="{89083BD0-9EF4-4995-B624-F85D6DC8D5C1}">
      <dgm:prSet/>
      <dgm:spPr/>
      <dgm:t>
        <a:bodyPr/>
        <a:lstStyle/>
        <a:p>
          <a:pPr algn="ctr"/>
          <a:endParaRPr lang="en-US" sz="2000">
            <a:latin typeface="NikoshBAN" pitchFamily="2" charset="0"/>
            <a:cs typeface="NikoshBAN" pitchFamily="2" charset="0"/>
          </a:endParaRPr>
        </a:p>
      </dgm:t>
    </dgm:pt>
    <dgm:pt modelId="{2C18DE0F-8A04-490C-8F74-1093F696731B}" type="sibTrans" cxnId="{89083BD0-9EF4-4995-B624-F85D6DC8D5C1}">
      <dgm:prSet/>
      <dgm:spPr/>
      <dgm:t>
        <a:bodyPr/>
        <a:lstStyle/>
        <a:p>
          <a:pPr algn="ctr"/>
          <a:endParaRPr lang="en-US" sz="2000">
            <a:latin typeface="NikoshBAN" pitchFamily="2" charset="0"/>
            <a:cs typeface="NikoshBAN" pitchFamily="2" charset="0"/>
          </a:endParaRPr>
        </a:p>
      </dgm:t>
    </dgm:pt>
    <dgm:pt modelId="{0943C511-92B7-4394-8292-B130699EC627}">
      <dgm:prSet custT="1"/>
      <dgm:spPr/>
      <dgm:t>
        <a:bodyPr/>
        <a:lstStyle/>
        <a:p>
          <a:pPr algn="ctr" rtl="0"/>
          <a:r>
            <a:rPr lang="as-IN" sz="2000">
              <a:latin typeface="NikoshBAN" pitchFamily="2" charset="0"/>
              <a:cs typeface="NikoshBAN" pitchFamily="2" charset="0"/>
            </a:rPr>
            <a:t>যেমন – </a:t>
          </a:r>
          <a:r>
            <a:rPr lang="en-US" sz="2000">
              <a:latin typeface="NikoshBAN" pitchFamily="2" charset="0"/>
              <a:cs typeface="NikoshBAN" pitchFamily="2" charset="0"/>
            </a:rPr>
            <a:t>The president, The Prime Minister, The headmaster.</a:t>
          </a:r>
        </a:p>
      </dgm:t>
    </dgm:pt>
    <dgm:pt modelId="{4E5352D0-4BBB-47A9-82D0-0752FE37B005}" type="parTrans" cxnId="{D2221EA2-9843-49BC-8897-0153417FD244}">
      <dgm:prSet/>
      <dgm:spPr/>
      <dgm:t>
        <a:bodyPr/>
        <a:lstStyle/>
        <a:p>
          <a:pPr algn="ctr"/>
          <a:endParaRPr lang="en-US" sz="2000">
            <a:latin typeface="NikoshBAN" pitchFamily="2" charset="0"/>
            <a:cs typeface="NikoshBAN" pitchFamily="2" charset="0"/>
          </a:endParaRPr>
        </a:p>
      </dgm:t>
    </dgm:pt>
    <dgm:pt modelId="{9A1B0C73-10E0-42AC-878B-07DECFB01F4B}" type="sibTrans" cxnId="{D2221EA2-9843-49BC-8897-0153417FD244}">
      <dgm:prSet/>
      <dgm:spPr/>
      <dgm:t>
        <a:bodyPr/>
        <a:lstStyle/>
        <a:p>
          <a:pPr algn="ctr"/>
          <a:endParaRPr lang="en-US" sz="2000">
            <a:latin typeface="NikoshBAN" pitchFamily="2" charset="0"/>
            <a:cs typeface="NikoshBAN" pitchFamily="2" charset="0"/>
          </a:endParaRPr>
        </a:p>
      </dgm:t>
    </dgm:pt>
    <dgm:pt modelId="{4E9E9A3E-A77B-4A5B-BD3A-E42F10E6B462}" type="pres">
      <dgm:prSet presAssocID="{DCAB1400-2C14-4B59-9DD5-7884D2D8495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DFF3140-21C3-44C6-98EA-0B15781522E0}" type="pres">
      <dgm:prSet presAssocID="{B9FB91BB-B93F-4C12-925C-B38AF01CBB13}" presName="parentText" presStyleLbl="node1" presStyleIdx="0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DA6397D-4657-4AEC-86AA-5485DD46CEF4}" type="pres">
      <dgm:prSet presAssocID="{BF21A8FD-6A5E-49FD-81E0-06590589E558}" presName="spacer" presStyleCnt="0"/>
      <dgm:spPr/>
    </dgm:pt>
    <dgm:pt modelId="{2291B5A6-A601-4672-BFBB-5D55448AA63C}" type="pres">
      <dgm:prSet presAssocID="{8EA85CA9-50BD-43AD-8EB6-52E3274322BE}" presName="parentText" presStyleLbl="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3CC8E72-41E8-4FBA-A66A-375E52793CA4}" type="pres">
      <dgm:prSet presAssocID="{A4624298-34C2-4459-B302-90A0683C5C00}" presName="spacer" presStyleCnt="0"/>
      <dgm:spPr/>
    </dgm:pt>
    <dgm:pt modelId="{9BB1061E-0789-4831-93FD-0E4A156A1F10}" type="pres">
      <dgm:prSet presAssocID="{DAEF1C30-D790-4324-8179-B845B794A819}" presName="parentText" presStyleLbl="node1" presStyleIdx="2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03A36B9-2BC0-4F77-86DF-9966D3552F1D}" type="pres">
      <dgm:prSet presAssocID="{A7F55AD1-97B8-44FE-B843-C59A5869B31D}" presName="spacer" presStyleCnt="0"/>
      <dgm:spPr/>
    </dgm:pt>
    <dgm:pt modelId="{FA1891F0-DD08-4CC4-91C2-918D1A600797}" type="pres">
      <dgm:prSet presAssocID="{041B2208-117B-4024-A808-FB39CEDF953F}" presName="parentText" presStyleLbl="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CC666BD-48EF-4A3B-96FE-8ED577FCCA3A}" type="pres">
      <dgm:prSet presAssocID="{84964B31-1016-42A6-842B-23848BD2933C}" presName="spacer" presStyleCnt="0"/>
      <dgm:spPr/>
    </dgm:pt>
    <dgm:pt modelId="{5C7D662C-DA2B-4B23-A5B1-B575B28C1E37}" type="pres">
      <dgm:prSet presAssocID="{D709D944-AF65-4B9C-97A9-3056C2BC7E90}" presName="parentText" presStyleLbl="node1" presStyleIdx="4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14FBBC9-7C56-40C2-A776-3159A93F7373}" type="pres">
      <dgm:prSet presAssocID="{2C18DE0F-8A04-490C-8F74-1093F696731B}" presName="spacer" presStyleCnt="0"/>
      <dgm:spPr/>
    </dgm:pt>
    <dgm:pt modelId="{9DFF2427-DA45-4AEC-BF66-89D38C728F7C}" type="pres">
      <dgm:prSet presAssocID="{0943C511-92B7-4394-8292-B130699EC627}" presName="parentText" presStyleLbl="node1" presStyleIdx="5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AE37230-0D65-4ED9-BA73-A3B4EF1AC909}" type="presOf" srcId="{8EA85CA9-50BD-43AD-8EB6-52E3274322BE}" destId="{2291B5A6-A601-4672-BFBB-5D55448AA63C}" srcOrd="0" destOrd="0" presId="urn:microsoft.com/office/officeart/2005/8/layout/vList2"/>
    <dgm:cxn modelId="{C2B19216-50B9-41DD-8886-9E21D8097C15}" srcId="{DCAB1400-2C14-4B59-9DD5-7884D2D8495A}" destId="{041B2208-117B-4024-A808-FB39CEDF953F}" srcOrd="3" destOrd="0" parTransId="{69CFE1CE-C3A9-4285-AC3B-DAE954FCDC87}" sibTransId="{84964B31-1016-42A6-842B-23848BD2933C}"/>
    <dgm:cxn modelId="{368E6722-A73B-4A1D-ADCF-375CB374B3E4}" srcId="{DCAB1400-2C14-4B59-9DD5-7884D2D8495A}" destId="{B9FB91BB-B93F-4C12-925C-B38AF01CBB13}" srcOrd="0" destOrd="0" parTransId="{A46FB82D-C0A7-43D9-BD0F-D9644F2F92CA}" sibTransId="{BF21A8FD-6A5E-49FD-81E0-06590589E558}"/>
    <dgm:cxn modelId="{423C81FD-5BA2-4C98-83DF-7724C164201E}" type="presOf" srcId="{D709D944-AF65-4B9C-97A9-3056C2BC7E90}" destId="{5C7D662C-DA2B-4B23-A5B1-B575B28C1E37}" srcOrd="0" destOrd="0" presId="urn:microsoft.com/office/officeart/2005/8/layout/vList2"/>
    <dgm:cxn modelId="{89083BD0-9EF4-4995-B624-F85D6DC8D5C1}" srcId="{DCAB1400-2C14-4B59-9DD5-7884D2D8495A}" destId="{D709D944-AF65-4B9C-97A9-3056C2BC7E90}" srcOrd="4" destOrd="0" parTransId="{0EE9578A-36DB-4B24-9BE7-8EDF853C07A7}" sibTransId="{2C18DE0F-8A04-490C-8F74-1093F696731B}"/>
    <dgm:cxn modelId="{F345A755-2759-475F-80C8-CD936D0E7C60}" srcId="{DCAB1400-2C14-4B59-9DD5-7884D2D8495A}" destId="{8EA85CA9-50BD-43AD-8EB6-52E3274322BE}" srcOrd="1" destOrd="0" parTransId="{9B8F6164-1457-42DB-8392-F0DA0C2AAB8E}" sibTransId="{A4624298-34C2-4459-B302-90A0683C5C00}"/>
    <dgm:cxn modelId="{D2221EA2-9843-49BC-8897-0153417FD244}" srcId="{DCAB1400-2C14-4B59-9DD5-7884D2D8495A}" destId="{0943C511-92B7-4394-8292-B130699EC627}" srcOrd="5" destOrd="0" parTransId="{4E5352D0-4BBB-47A9-82D0-0752FE37B005}" sibTransId="{9A1B0C73-10E0-42AC-878B-07DECFB01F4B}"/>
    <dgm:cxn modelId="{BE5F4057-2A45-49D5-966D-67B70E001292}" type="presOf" srcId="{DAEF1C30-D790-4324-8179-B845B794A819}" destId="{9BB1061E-0789-4831-93FD-0E4A156A1F10}" srcOrd="0" destOrd="0" presId="urn:microsoft.com/office/officeart/2005/8/layout/vList2"/>
    <dgm:cxn modelId="{360227E7-5EEA-4914-A47F-F544CAC09948}" type="presOf" srcId="{041B2208-117B-4024-A808-FB39CEDF953F}" destId="{FA1891F0-DD08-4CC4-91C2-918D1A600797}" srcOrd="0" destOrd="0" presId="urn:microsoft.com/office/officeart/2005/8/layout/vList2"/>
    <dgm:cxn modelId="{FAEE3875-AEAA-425F-B90B-AEFFDC506FFC}" type="presOf" srcId="{B9FB91BB-B93F-4C12-925C-B38AF01CBB13}" destId="{2DFF3140-21C3-44C6-98EA-0B15781522E0}" srcOrd="0" destOrd="0" presId="urn:microsoft.com/office/officeart/2005/8/layout/vList2"/>
    <dgm:cxn modelId="{D1E970E3-1793-46E4-BD20-6CB1DBE76083}" type="presOf" srcId="{DCAB1400-2C14-4B59-9DD5-7884D2D8495A}" destId="{4E9E9A3E-A77B-4A5B-BD3A-E42F10E6B462}" srcOrd="0" destOrd="0" presId="urn:microsoft.com/office/officeart/2005/8/layout/vList2"/>
    <dgm:cxn modelId="{094FD2AB-7A90-4287-A3A6-9D2C8BFB34DB}" type="presOf" srcId="{0943C511-92B7-4394-8292-B130699EC627}" destId="{9DFF2427-DA45-4AEC-BF66-89D38C728F7C}" srcOrd="0" destOrd="0" presId="urn:microsoft.com/office/officeart/2005/8/layout/vList2"/>
    <dgm:cxn modelId="{5B5557D7-6A3C-4C24-9F54-ACAE59901D34}" srcId="{DCAB1400-2C14-4B59-9DD5-7884D2D8495A}" destId="{DAEF1C30-D790-4324-8179-B845B794A819}" srcOrd="2" destOrd="0" parTransId="{9E7FDD02-E555-4987-AD9A-35E1724A4770}" sibTransId="{A7F55AD1-97B8-44FE-B843-C59A5869B31D}"/>
    <dgm:cxn modelId="{C7736DBC-859E-4BDE-98DD-48B0AAABC476}" type="presParOf" srcId="{4E9E9A3E-A77B-4A5B-BD3A-E42F10E6B462}" destId="{2DFF3140-21C3-44C6-98EA-0B15781522E0}" srcOrd="0" destOrd="0" presId="urn:microsoft.com/office/officeart/2005/8/layout/vList2"/>
    <dgm:cxn modelId="{A3401223-DF8E-4C8D-937B-7005E4109496}" type="presParOf" srcId="{4E9E9A3E-A77B-4A5B-BD3A-E42F10E6B462}" destId="{FDA6397D-4657-4AEC-86AA-5485DD46CEF4}" srcOrd="1" destOrd="0" presId="urn:microsoft.com/office/officeart/2005/8/layout/vList2"/>
    <dgm:cxn modelId="{92675589-71B0-42CA-8A2F-D501113FC9E1}" type="presParOf" srcId="{4E9E9A3E-A77B-4A5B-BD3A-E42F10E6B462}" destId="{2291B5A6-A601-4672-BFBB-5D55448AA63C}" srcOrd="2" destOrd="0" presId="urn:microsoft.com/office/officeart/2005/8/layout/vList2"/>
    <dgm:cxn modelId="{1AC4175D-40D5-41A1-B23D-697C6A5C0C86}" type="presParOf" srcId="{4E9E9A3E-A77B-4A5B-BD3A-E42F10E6B462}" destId="{03CC8E72-41E8-4FBA-A66A-375E52793CA4}" srcOrd="3" destOrd="0" presId="urn:microsoft.com/office/officeart/2005/8/layout/vList2"/>
    <dgm:cxn modelId="{F89E9324-621A-4C9C-B3F1-EDCD97BBC017}" type="presParOf" srcId="{4E9E9A3E-A77B-4A5B-BD3A-E42F10E6B462}" destId="{9BB1061E-0789-4831-93FD-0E4A156A1F10}" srcOrd="4" destOrd="0" presId="urn:microsoft.com/office/officeart/2005/8/layout/vList2"/>
    <dgm:cxn modelId="{7862DF7C-A1D0-4288-B421-9CA48A06FE17}" type="presParOf" srcId="{4E9E9A3E-A77B-4A5B-BD3A-E42F10E6B462}" destId="{003A36B9-2BC0-4F77-86DF-9966D3552F1D}" srcOrd="5" destOrd="0" presId="urn:microsoft.com/office/officeart/2005/8/layout/vList2"/>
    <dgm:cxn modelId="{059A99B9-F2FF-4F6F-BFFA-BB5C59ECA08E}" type="presParOf" srcId="{4E9E9A3E-A77B-4A5B-BD3A-E42F10E6B462}" destId="{FA1891F0-DD08-4CC4-91C2-918D1A600797}" srcOrd="6" destOrd="0" presId="urn:microsoft.com/office/officeart/2005/8/layout/vList2"/>
    <dgm:cxn modelId="{98EC9139-90B3-4CB0-8D02-8E52979BF784}" type="presParOf" srcId="{4E9E9A3E-A77B-4A5B-BD3A-E42F10E6B462}" destId="{6CC666BD-48EF-4A3B-96FE-8ED577FCCA3A}" srcOrd="7" destOrd="0" presId="urn:microsoft.com/office/officeart/2005/8/layout/vList2"/>
    <dgm:cxn modelId="{BD804AD3-4427-430A-8DCB-E8E706B88B07}" type="presParOf" srcId="{4E9E9A3E-A77B-4A5B-BD3A-E42F10E6B462}" destId="{5C7D662C-DA2B-4B23-A5B1-B575B28C1E37}" srcOrd="8" destOrd="0" presId="urn:microsoft.com/office/officeart/2005/8/layout/vList2"/>
    <dgm:cxn modelId="{66CC2752-C591-4E28-8579-9878F112F8B9}" type="presParOf" srcId="{4E9E9A3E-A77B-4A5B-BD3A-E42F10E6B462}" destId="{014FBBC9-7C56-40C2-A776-3159A93F7373}" srcOrd="9" destOrd="0" presId="urn:microsoft.com/office/officeart/2005/8/layout/vList2"/>
    <dgm:cxn modelId="{A3516B7A-5A4C-4697-89F7-BFFA870D2AE0}" type="presParOf" srcId="{4E9E9A3E-A77B-4A5B-BD3A-E42F10E6B462}" destId="{9DFF2427-DA45-4AEC-BF66-89D38C728F7C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1BE8D03E-2B1F-4112-B82A-0D80D9C7664F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21EAC47E-01ED-47FD-9E9D-1EB99CC843B4}">
      <dgm:prSet custT="1"/>
      <dgm:spPr/>
      <dgm:t>
        <a:bodyPr/>
        <a:lstStyle/>
        <a:p>
          <a:pPr algn="ctr" rtl="0"/>
          <a:r>
            <a:rPr lang="en-US" sz="2000">
              <a:latin typeface="NikoshBAN" pitchFamily="2" charset="0"/>
              <a:cs typeface="NikoshBAN" pitchFamily="2" charset="0"/>
            </a:rPr>
            <a:t>Omission of definite article:</a:t>
          </a:r>
        </a:p>
      </dgm:t>
    </dgm:pt>
    <dgm:pt modelId="{3E51130B-58BD-4595-B890-85DB5174143F}" type="parTrans" cxnId="{F40E1C5B-6C6F-4905-A68B-D7EECE55FBBA}">
      <dgm:prSet/>
      <dgm:spPr/>
      <dgm:t>
        <a:bodyPr/>
        <a:lstStyle/>
        <a:p>
          <a:pPr algn="ctr"/>
          <a:endParaRPr lang="en-US" sz="2000">
            <a:latin typeface="NikoshBAN" pitchFamily="2" charset="0"/>
            <a:cs typeface="NikoshBAN" pitchFamily="2" charset="0"/>
          </a:endParaRPr>
        </a:p>
      </dgm:t>
    </dgm:pt>
    <dgm:pt modelId="{766B07A8-6442-42F6-939E-0E2103B0732E}" type="sibTrans" cxnId="{F40E1C5B-6C6F-4905-A68B-D7EECE55FBBA}">
      <dgm:prSet/>
      <dgm:spPr/>
      <dgm:t>
        <a:bodyPr/>
        <a:lstStyle/>
        <a:p>
          <a:pPr algn="ctr"/>
          <a:endParaRPr lang="en-US" sz="2000">
            <a:latin typeface="NikoshBAN" pitchFamily="2" charset="0"/>
            <a:cs typeface="NikoshBAN" pitchFamily="2" charset="0"/>
          </a:endParaRPr>
        </a:p>
      </dgm:t>
    </dgm:pt>
    <dgm:pt modelId="{9C099A1B-84A4-45AC-9694-E06DEF2D0A43}">
      <dgm:prSet custT="1"/>
      <dgm:spPr/>
      <dgm:t>
        <a:bodyPr/>
        <a:lstStyle/>
        <a:p>
          <a:pPr algn="ctr" rtl="0"/>
          <a:r>
            <a:rPr lang="en-US" sz="2000" dirty="0">
              <a:latin typeface="NikoshBAN" pitchFamily="2" charset="0"/>
              <a:cs typeface="NikoshBAN" pitchFamily="2" charset="0"/>
            </a:rPr>
            <a:t>1. </a:t>
          </a:r>
          <a:r>
            <a:rPr lang="as-IN" sz="2000" dirty="0">
              <a:latin typeface="NikoshBAN" pitchFamily="2" charset="0"/>
              <a:cs typeface="NikoshBAN" pitchFamily="2" charset="0"/>
            </a:rPr>
            <a:t>বিখ্যাত গ্রন্থের লেখকের নাম গ্রন্থের পূর্বে থাকলে </a:t>
          </a:r>
          <a:r>
            <a:rPr lang="en-US" sz="2000" dirty="0">
              <a:latin typeface="NikoshBAN" pitchFamily="2" charset="0"/>
              <a:cs typeface="NikoshBAN" pitchFamily="2" charset="0"/>
            </a:rPr>
            <a:t>the </a:t>
          </a:r>
          <a:r>
            <a:rPr lang="as-IN" sz="2000" dirty="0">
              <a:latin typeface="NikoshBAN" pitchFamily="2" charset="0"/>
              <a:cs typeface="NikoshBAN" pitchFamily="2" charset="0"/>
            </a:rPr>
            <a:t>বসে না। কিন্তু লেখকের নাম পূর্বে না থাকলে </a:t>
          </a:r>
          <a:r>
            <a:rPr lang="en-US" sz="2000" dirty="0">
              <a:latin typeface="NikoshBAN" pitchFamily="2" charset="0"/>
              <a:cs typeface="NikoshBAN" pitchFamily="2" charset="0"/>
            </a:rPr>
            <a:t>the </a:t>
          </a:r>
          <a:r>
            <a:rPr lang="as-IN" sz="2000" dirty="0">
              <a:latin typeface="NikoshBAN" pitchFamily="2" charset="0"/>
              <a:cs typeface="NikoshBAN" pitchFamily="2" charset="0"/>
            </a:rPr>
            <a:t>বসে। </a:t>
          </a:r>
          <a:endParaRPr lang="en-US" sz="2000" dirty="0">
            <a:latin typeface="NikoshBAN" pitchFamily="2" charset="0"/>
            <a:cs typeface="NikoshBAN" pitchFamily="2" charset="0"/>
          </a:endParaRPr>
        </a:p>
      </dgm:t>
    </dgm:pt>
    <dgm:pt modelId="{1E5F7931-8B6C-499F-8CD9-AAEACFE23CD2}" type="parTrans" cxnId="{7F3718ED-3D43-49F4-B5EA-9DA925EB9C4F}">
      <dgm:prSet/>
      <dgm:spPr/>
      <dgm:t>
        <a:bodyPr/>
        <a:lstStyle/>
        <a:p>
          <a:pPr algn="ctr"/>
          <a:endParaRPr lang="en-US" sz="2000">
            <a:latin typeface="NikoshBAN" pitchFamily="2" charset="0"/>
            <a:cs typeface="NikoshBAN" pitchFamily="2" charset="0"/>
          </a:endParaRPr>
        </a:p>
      </dgm:t>
    </dgm:pt>
    <dgm:pt modelId="{3E12E98D-5C3C-4F15-978F-AC91942BBECF}" type="sibTrans" cxnId="{7F3718ED-3D43-49F4-B5EA-9DA925EB9C4F}">
      <dgm:prSet/>
      <dgm:spPr/>
      <dgm:t>
        <a:bodyPr/>
        <a:lstStyle/>
        <a:p>
          <a:pPr algn="ctr"/>
          <a:endParaRPr lang="en-US" sz="2000">
            <a:latin typeface="NikoshBAN" pitchFamily="2" charset="0"/>
            <a:cs typeface="NikoshBAN" pitchFamily="2" charset="0"/>
          </a:endParaRPr>
        </a:p>
      </dgm:t>
    </dgm:pt>
    <dgm:pt modelId="{E7A3899F-054D-42BA-9DC0-AC20B6CF2E39}">
      <dgm:prSet custT="1"/>
      <dgm:spPr/>
      <dgm:t>
        <a:bodyPr/>
        <a:lstStyle/>
        <a:p>
          <a:pPr algn="ctr" rtl="0"/>
          <a:r>
            <a:rPr lang="as-IN" sz="2000">
              <a:latin typeface="NikoshBAN" pitchFamily="2" charset="0"/>
              <a:cs typeface="NikoshBAN" pitchFamily="2" charset="0"/>
            </a:rPr>
            <a:t>যেমন – </a:t>
          </a:r>
          <a:r>
            <a:rPr lang="en-US" sz="2000">
              <a:latin typeface="NikoshBAN" pitchFamily="2" charset="0"/>
              <a:cs typeface="NikoshBAN" pitchFamily="2" charset="0"/>
            </a:rPr>
            <a:t>The Gitanjoli of Robindranath.</a:t>
          </a:r>
        </a:p>
      </dgm:t>
    </dgm:pt>
    <dgm:pt modelId="{C19663DB-2774-4F26-A3BD-FCA3B19A1ADB}" type="parTrans" cxnId="{6CA33710-1851-4D3F-BABF-E0D3B6EC8D6C}">
      <dgm:prSet/>
      <dgm:spPr/>
      <dgm:t>
        <a:bodyPr/>
        <a:lstStyle/>
        <a:p>
          <a:pPr algn="ctr"/>
          <a:endParaRPr lang="en-US" sz="2000">
            <a:latin typeface="NikoshBAN" pitchFamily="2" charset="0"/>
            <a:cs typeface="NikoshBAN" pitchFamily="2" charset="0"/>
          </a:endParaRPr>
        </a:p>
      </dgm:t>
    </dgm:pt>
    <dgm:pt modelId="{C9E5DA7F-04A4-44A4-B54F-4E1769D96E9B}" type="sibTrans" cxnId="{6CA33710-1851-4D3F-BABF-E0D3B6EC8D6C}">
      <dgm:prSet/>
      <dgm:spPr/>
      <dgm:t>
        <a:bodyPr/>
        <a:lstStyle/>
        <a:p>
          <a:pPr algn="ctr"/>
          <a:endParaRPr lang="en-US" sz="2000">
            <a:latin typeface="NikoshBAN" pitchFamily="2" charset="0"/>
            <a:cs typeface="NikoshBAN" pitchFamily="2" charset="0"/>
          </a:endParaRPr>
        </a:p>
      </dgm:t>
    </dgm:pt>
    <dgm:pt modelId="{1CDF2294-CA3A-4AE6-9523-A3DF7C5CDEF8}">
      <dgm:prSet custT="1"/>
      <dgm:spPr/>
      <dgm:t>
        <a:bodyPr/>
        <a:lstStyle/>
        <a:p>
          <a:pPr algn="ctr" rtl="0"/>
          <a:r>
            <a:rPr lang="en-US" sz="2000" dirty="0">
              <a:latin typeface="NikoshBAN" pitchFamily="2" charset="0"/>
              <a:cs typeface="NikoshBAN" pitchFamily="2" charset="0"/>
            </a:rPr>
            <a:t>2. </a:t>
          </a:r>
          <a:r>
            <a:rPr lang="as-IN" sz="2000" dirty="0">
              <a:latin typeface="NikoshBAN" pitchFamily="2" charset="0"/>
              <a:cs typeface="NikoshBAN" pitchFamily="2" charset="0"/>
            </a:rPr>
            <a:t>রাস্তা, এভিনু, স্কয়ার, পার্কের নামের পূর্বে </a:t>
          </a:r>
          <a:r>
            <a:rPr lang="en-US" sz="2000" dirty="0">
              <a:latin typeface="NikoshBAN" pitchFamily="2" charset="0"/>
              <a:cs typeface="NikoshBAN" pitchFamily="2" charset="0"/>
            </a:rPr>
            <a:t>the </a:t>
          </a:r>
          <a:r>
            <a:rPr lang="as-IN" sz="2000" dirty="0">
              <a:latin typeface="NikoshBAN" pitchFamily="2" charset="0"/>
              <a:cs typeface="NikoshBAN" pitchFamily="2" charset="0"/>
            </a:rPr>
            <a:t>বসে না। </a:t>
          </a:r>
          <a:endParaRPr lang="en-US" sz="2000" dirty="0">
            <a:latin typeface="NikoshBAN" pitchFamily="2" charset="0"/>
            <a:cs typeface="NikoshBAN" pitchFamily="2" charset="0"/>
          </a:endParaRPr>
        </a:p>
      </dgm:t>
    </dgm:pt>
    <dgm:pt modelId="{259C1417-C73E-407A-AB2D-C60AEEC3A747}" type="parTrans" cxnId="{A1BB50EB-2A0F-48C7-899C-FEDFDD1EA178}">
      <dgm:prSet/>
      <dgm:spPr/>
      <dgm:t>
        <a:bodyPr/>
        <a:lstStyle/>
        <a:p>
          <a:pPr algn="ctr"/>
          <a:endParaRPr lang="en-US" sz="2000">
            <a:latin typeface="NikoshBAN" pitchFamily="2" charset="0"/>
            <a:cs typeface="NikoshBAN" pitchFamily="2" charset="0"/>
          </a:endParaRPr>
        </a:p>
      </dgm:t>
    </dgm:pt>
    <dgm:pt modelId="{754A3C5D-7A3D-432B-9E4A-13664CDD96D1}" type="sibTrans" cxnId="{A1BB50EB-2A0F-48C7-899C-FEDFDD1EA178}">
      <dgm:prSet/>
      <dgm:spPr/>
      <dgm:t>
        <a:bodyPr/>
        <a:lstStyle/>
        <a:p>
          <a:pPr algn="ctr"/>
          <a:endParaRPr lang="en-US" sz="2000">
            <a:latin typeface="NikoshBAN" pitchFamily="2" charset="0"/>
            <a:cs typeface="NikoshBAN" pitchFamily="2" charset="0"/>
          </a:endParaRPr>
        </a:p>
      </dgm:t>
    </dgm:pt>
    <dgm:pt modelId="{D6DD60DA-63FB-42C1-A45D-9B80DA7B791A}">
      <dgm:prSet custT="1"/>
      <dgm:spPr/>
      <dgm:t>
        <a:bodyPr/>
        <a:lstStyle/>
        <a:p>
          <a:pPr algn="ctr" rtl="0"/>
          <a:r>
            <a:rPr lang="as-IN" sz="2000">
              <a:latin typeface="NikoshBAN" pitchFamily="2" charset="0"/>
              <a:cs typeface="NikoshBAN" pitchFamily="2" charset="0"/>
            </a:rPr>
            <a:t>যেমন – </a:t>
          </a:r>
          <a:r>
            <a:rPr lang="en-US" sz="2000">
              <a:latin typeface="NikoshBAN" pitchFamily="2" charset="0"/>
              <a:cs typeface="NikoshBAN" pitchFamily="2" charset="0"/>
            </a:rPr>
            <a:t>He is going to park.</a:t>
          </a:r>
        </a:p>
      </dgm:t>
    </dgm:pt>
    <dgm:pt modelId="{7478C654-FED2-455F-A594-36F99F1DDA3F}" type="parTrans" cxnId="{33C940DD-8E6B-422E-86A7-A4659C420D1F}">
      <dgm:prSet/>
      <dgm:spPr/>
      <dgm:t>
        <a:bodyPr/>
        <a:lstStyle/>
        <a:p>
          <a:pPr algn="ctr"/>
          <a:endParaRPr lang="en-US" sz="2000">
            <a:latin typeface="NikoshBAN" pitchFamily="2" charset="0"/>
            <a:cs typeface="NikoshBAN" pitchFamily="2" charset="0"/>
          </a:endParaRPr>
        </a:p>
      </dgm:t>
    </dgm:pt>
    <dgm:pt modelId="{FC24F885-314A-4101-9BFE-0E520638EDD6}" type="sibTrans" cxnId="{33C940DD-8E6B-422E-86A7-A4659C420D1F}">
      <dgm:prSet/>
      <dgm:spPr/>
      <dgm:t>
        <a:bodyPr/>
        <a:lstStyle/>
        <a:p>
          <a:pPr algn="ctr"/>
          <a:endParaRPr lang="en-US" sz="2000">
            <a:latin typeface="NikoshBAN" pitchFamily="2" charset="0"/>
            <a:cs typeface="NikoshBAN" pitchFamily="2" charset="0"/>
          </a:endParaRPr>
        </a:p>
      </dgm:t>
    </dgm:pt>
    <dgm:pt modelId="{0CFB98F6-0933-42F4-971E-2027508CD0CF}">
      <dgm:prSet custT="1"/>
      <dgm:spPr/>
      <dgm:t>
        <a:bodyPr/>
        <a:lstStyle/>
        <a:p>
          <a:pPr algn="ctr" rtl="0"/>
          <a:r>
            <a:rPr lang="en-US" sz="2000" dirty="0">
              <a:latin typeface="NikoshBAN" pitchFamily="2" charset="0"/>
              <a:cs typeface="NikoshBAN" pitchFamily="2" charset="0"/>
            </a:rPr>
            <a:t>3. </a:t>
          </a:r>
          <a:r>
            <a:rPr lang="as-IN" sz="2000" dirty="0">
              <a:latin typeface="NikoshBAN" pitchFamily="2" charset="0"/>
              <a:cs typeface="NikoshBAN" pitchFamily="2" charset="0"/>
            </a:rPr>
            <a:t>ভাষার নামের পূর্বে </a:t>
          </a:r>
          <a:r>
            <a:rPr lang="en-US" sz="2000" dirty="0">
              <a:latin typeface="NikoshBAN" pitchFamily="2" charset="0"/>
              <a:cs typeface="NikoshBAN" pitchFamily="2" charset="0"/>
            </a:rPr>
            <a:t>the </a:t>
          </a:r>
          <a:r>
            <a:rPr lang="as-IN" sz="2000" dirty="0">
              <a:latin typeface="NikoshBAN" pitchFamily="2" charset="0"/>
              <a:cs typeface="NikoshBAN" pitchFamily="2" charset="0"/>
            </a:rPr>
            <a:t>বসে না। </a:t>
          </a:r>
          <a:endParaRPr lang="en-US" sz="2000" dirty="0">
            <a:latin typeface="NikoshBAN" pitchFamily="2" charset="0"/>
            <a:cs typeface="NikoshBAN" pitchFamily="2" charset="0"/>
          </a:endParaRPr>
        </a:p>
      </dgm:t>
    </dgm:pt>
    <dgm:pt modelId="{0B91BADA-985C-4583-8731-E6BCE46B184B}" type="parTrans" cxnId="{E8428DE6-46FF-4334-95CC-688E575FB66D}">
      <dgm:prSet/>
      <dgm:spPr/>
      <dgm:t>
        <a:bodyPr/>
        <a:lstStyle/>
        <a:p>
          <a:pPr algn="ctr"/>
          <a:endParaRPr lang="en-US" sz="2000">
            <a:latin typeface="NikoshBAN" pitchFamily="2" charset="0"/>
            <a:cs typeface="NikoshBAN" pitchFamily="2" charset="0"/>
          </a:endParaRPr>
        </a:p>
      </dgm:t>
    </dgm:pt>
    <dgm:pt modelId="{21C139D8-6397-47C1-A9B9-66C200A15E10}" type="sibTrans" cxnId="{E8428DE6-46FF-4334-95CC-688E575FB66D}">
      <dgm:prSet/>
      <dgm:spPr/>
      <dgm:t>
        <a:bodyPr/>
        <a:lstStyle/>
        <a:p>
          <a:pPr algn="ctr"/>
          <a:endParaRPr lang="en-US" sz="2000">
            <a:latin typeface="NikoshBAN" pitchFamily="2" charset="0"/>
            <a:cs typeface="NikoshBAN" pitchFamily="2" charset="0"/>
          </a:endParaRPr>
        </a:p>
      </dgm:t>
    </dgm:pt>
    <dgm:pt modelId="{7722BEA1-20D6-4509-A35C-6FB619DB9E24}">
      <dgm:prSet custT="1"/>
      <dgm:spPr/>
      <dgm:t>
        <a:bodyPr/>
        <a:lstStyle/>
        <a:p>
          <a:pPr algn="ctr" rtl="0"/>
          <a:r>
            <a:rPr lang="as-IN" sz="2000" dirty="0">
              <a:latin typeface="NikoshBAN" pitchFamily="2" charset="0"/>
              <a:cs typeface="NikoshBAN" pitchFamily="2" charset="0"/>
            </a:rPr>
            <a:t>যেমন – </a:t>
          </a:r>
          <a:r>
            <a:rPr lang="en-US" sz="2000" dirty="0">
              <a:latin typeface="NikoshBAN" pitchFamily="2" charset="0"/>
              <a:cs typeface="NikoshBAN" pitchFamily="2" charset="0"/>
            </a:rPr>
            <a:t>Bangla is our mother language. English is an international language.</a:t>
          </a:r>
        </a:p>
      </dgm:t>
    </dgm:pt>
    <dgm:pt modelId="{7B2705BD-299C-4507-99EE-50F22B349364}" type="parTrans" cxnId="{CDFAF92E-5846-482E-ACB6-B5C065C6BDED}">
      <dgm:prSet/>
      <dgm:spPr/>
      <dgm:t>
        <a:bodyPr/>
        <a:lstStyle/>
        <a:p>
          <a:pPr algn="ctr"/>
          <a:endParaRPr lang="en-US" sz="2000">
            <a:latin typeface="NikoshBAN" pitchFamily="2" charset="0"/>
            <a:cs typeface="NikoshBAN" pitchFamily="2" charset="0"/>
          </a:endParaRPr>
        </a:p>
      </dgm:t>
    </dgm:pt>
    <dgm:pt modelId="{CD6970C3-D0B3-4AF6-B845-9212399BFECF}" type="sibTrans" cxnId="{CDFAF92E-5846-482E-ACB6-B5C065C6BDED}">
      <dgm:prSet/>
      <dgm:spPr/>
      <dgm:t>
        <a:bodyPr/>
        <a:lstStyle/>
        <a:p>
          <a:pPr algn="ctr"/>
          <a:endParaRPr lang="en-US" sz="2000">
            <a:latin typeface="NikoshBAN" pitchFamily="2" charset="0"/>
            <a:cs typeface="NikoshBAN" pitchFamily="2" charset="0"/>
          </a:endParaRPr>
        </a:p>
      </dgm:t>
    </dgm:pt>
    <dgm:pt modelId="{7A7D5FA3-333C-4976-958A-550FBD98C5E5}" type="pres">
      <dgm:prSet presAssocID="{1BE8D03E-2B1F-4112-B82A-0D80D9C7664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12BE044-3A36-4E46-A729-54EE66B402DB}" type="pres">
      <dgm:prSet presAssocID="{21EAC47E-01ED-47FD-9E9D-1EB99CC843B4}" presName="parentText" presStyleLbl="node1" presStyleIdx="0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60F734A-6C17-4C70-B74B-CBE0A785C2B9}" type="pres">
      <dgm:prSet presAssocID="{766B07A8-6442-42F6-939E-0E2103B0732E}" presName="spacer" presStyleCnt="0"/>
      <dgm:spPr/>
    </dgm:pt>
    <dgm:pt modelId="{B1FDD9D9-815B-4A63-A531-AB6A375DD08E}" type="pres">
      <dgm:prSet presAssocID="{9C099A1B-84A4-45AC-9694-E06DEF2D0A43}" presName="parentText" presStyleLbl="node1" presStyleIdx="1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3D967EE-1E58-402A-960B-680DC8D0780C}" type="pres">
      <dgm:prSet presAssocID="{3E12E98D-5C3C-4F15-978F-AC91942BBECF}" presName="spacer" presStyleCnt="0"/>
      <dgm:spPr/>
    </dgm:pt>
    <dgm:pt modelId="{C6298C9E-2065-4856-928D-336D538F9972}" type="pres">
      <dgm:prSet presAssocID="{E7A3899F-054D-42BA-9DC0-AC20B6CF2E39}" presName="parentText" presStyleLbl="node1" presStyleIdx="2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ACAE7B8-8566-4F1B-9D40-26EE78D9912B}" type="pres">
      <dgm:prSet presAssocID="{C9E5DA7F-04A4-44A4-B54F-4E1769D96E9B}" presName="spacer" presStyleCnt="0"/>
      <dgm:spPr/>
    </dgm:pt>
    <dgm:pt modelId="{7FD83DAB-BDA7-4657-9355-C3F961688ED7}" type="pres">
      <dgm:prSet presAssocID="{1CDF2294-CA3A-4AE6-9523-A3DF7C5CDEF8}" presName="parentText" presStyleLbl="node1" presStyleIdx="3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349118D-757F-4196-B1D7-91E7A644A9C5}" type="pres">
      <dgm:prSet presAssocID="{754A3C5D-7A3D-432B-9E4A-13664CDD96D1}" presName="spacer" presStyleCnt="0"/>
      <dgm:spPr/>
    </dgm:pt>
    <dgm:pt modelId="{E9550E3F-FE3F-4E14-B207-659D5F4DDE39}" type="pres">
      <dgm:prSet presAssocID="{D6DD60DA-63FB-42C1-A45D-9B80DA7B791A}" presName="parentText" presStyleLbl="node1" presStyleIdx="4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22CF24B-288B-45B2-AE9B-66548BBAC961}" type="pres">
      <dgm:prSet presAssocID="{FC24F885-314A-4101-9BFE-0E520638EDD6}" presName="spacer" presStyleCnt="0"/>
      <dgm:spPr/>
    </dgm:pt>
    <dgm:pt modelId="{4F344900-330C-44B2-9E23-26D19F3E3EB3}" type="pres">
      <dgm:prSet presAssocID="{0CFB98F6-0933-42F4-971E-2027508CD0CF}" presName="parentText" presStyleLbl="node1" presStyleIdx="5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1523F2D-7CF3-4E7D-B746-8D8AD823051F}" type="pres">
      <dgm:prSet presAssocID="{21C139D8-6397-47C1-A9B9-66C200A15E10}" presName="spacer" presStyleCnt="0"/>
      <dgm:spPr/>
    </dgm:pt>
    <dgm:pt modelId="{20729297-DE12-46D5-8CBE-2AD0BE2A9715}" type="pres">
      <dgm:prSet presAssocID="{7722BEA1-20D6-4509-A35C-6FB619DB9E24}" presName="parentText" presStyleLbl="node1" presStyleIdx="6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3C940DD-8E6B-422E-86A7-A4659C420D1F}" srcId="{1BE8D03E-2B1F-4112-B82A-0D80D9C7664F}" destId="{D6DD60DA-63FB-42C1-A45D-9B80DA7B791A}" srcOrd="4" destOrd="0" parTransId="{7478C654-FED2-455F-A594-36F99F1DDA3F}" sibTransId="{FC24F885-314A-4101-9BFE-0E520638EDD6}"/>
    <dgm:cxn modelId="{A1BB50EB-2A0F-48C7-899C-FEDFDD1EA178}" srcId="{1BE8D03E-2B1F-4112-B82A-0D80D9C7664F}" destId="{1CDF2294-CA3A-4AE6-9523-A3DF7C5CDEF8}" srcOrd="3" destOrd="0" parTransId="{259C1417-C73E-407A-AB2D-C60AEEC3A747}" sibTransId="{754A3C5D-7A3D-432B-9E4A-13664CDD96D1}"/>
    <dgm:cxn modelId="{D202ED2D-0901-4000-A2DC-834A10D52AA1}" type="presOf" srcId="{1BE8D03E-2B1F-4112-B82A-0D80D9C7664F}" destId="{7A7D5FA3-333C-4976-958A-550FBD98C5E5}" srcOrd="0" destOrd="0" presId="urn:microsoft.com/office/officeart/2005/8/layout/vList2"/>
    <dgm:cxn modelId="{E8428DE6-46FF-4334-95CC-688E575FB66D}" srcId="{1BE8D03E-2B1F-4112-B82A-0D80D9C7664F}" destId="{0CFB98F6-0933-42F4-971E-2027508CD0CF}" srcOrd="5" destOrd="0" parTransId="{0B91BADA-985C-4583-8731-E6BCE46B184B}" sibTransId="{21C139D8-6397-47C1-A9B9-66C200A15E10}"/>
    <dgm:cxn modelId="{F40E1C5B-6C6F-4905-A68B-D7EECE55FBBA}" srcId="{1BE8D03E-2B1F-4112-B82A-0D80D9C7664F}" destId="{21EAC47E-01ED-47FD-9E9D-1EB99CC843B4}" srcOrd="0" destOrd="0" parTransId="{3E51130B-58BD-4595-B890-85DB5174143F}" sibTransId="{766B07A8-6442-42F6-939E-0E2103B0732E}"/>
    <dgm:cxn modelId="{5BDE75EE-73DB-49B3-8797-BEAD360BABC2}" type="presOf" srcId="{0CFB98F6-0933-42F4-971E-2027508CD0CF}" destId="{4F344900-330C-44B2-9E23-26D19F3E3EB3}" srcOrd="0" destOrd="0" presId="urn:microsoft.com/office/officeart/2005/8/layout/vList2"/>
    <dgm:cxn modelId="{D1A4E3D2-5185-4245-92A3-82CBAC816AA2}" type="presOf" srcId="{E7A3899F-054D-42BA-9DC0-AC20B6CF2E39}" destId="{C6298C9E-2065-4856-928D-336D538F9972}" srcOrd="0" destOrd="0" presId="urn:microsoft.com/office/officeart/2005/8/layout/vList2"/>
    <dgm:cxn modelId="{968B4775-509E-4D01-97EA-5C239DCC38F9}" type="presOf" srcId="{1CDF2294-CA3A-4AE6-9523-A3DF7C5CDEF8}" destId="{7FD83DAB-BDA7-4657-9355-C3F961688ED7}" srcOrd="0" destOrd="0" presId="urn:microsoft.com/office/officeart/2005/8/layout/vList2"/>
    <dgm:cxn modelId="{983CA0F9-190C-4A3F-9080-A07836990AC6}" type="presOf" srcId="{21EAC47E-01ED-47FD-9E9D-1EB99CC843B4}" destId="{212BE044-3A36-4E46-A729-54EE66B402DB}" srcOrd="0" destOrd="0" presId="urn:microsoft.com/office/officeart/2005/8/layout/vList2"/>
    <dgm:cxn modelId="{6CA33710-1851-4D3F-BABF-E0D3B6EC8D6C}" srcId="{1BE8D03E-2B1F-4112-B82A-0D80D9C7664F}" destId="{E7A3899F-054D-42BA-9DC0-AC20B6CF2E39}" srcOrd="2" destOrd="0" parTransId="{C19663DB-2774-4F26-A3BD-FCA3B19A1ADB}" sibTransId="{C9E5DA7F-04A4-44A4-B54F-4E1769D96E9B}"/>
    <dgm:cxn modelId="{7F3718ED-3D43-49F4-B5EA-9DA925EB9C4F}" srcId="{1BE8D03E-2B1F-4112-B82A-0D80D9C7664F}" destId="{9C099A1B-84A4-45AC-9694-E06DEF2D0A43}" srcOrd="1" destOrd="0" parTransId="{1E5F7931-8B6C-499F-8CD9-AAEACFE23CD2}" sibTransId="{3E12E98D-5C3C-4F15-978F-AC91942BBECF}"/>
    <dgm:cxn modelId="{B251CA82-615D-4D93-95EA-D20349483142}" type="presOf" srcId="{D6DD60DA-63FB-42C1-A45D-9B80DA7B791A}" destId="{E9550E3F-FE3F-4E14-B207-659D5F4DDE39}" srcOrd="0" destOrd="0" presId="urn:microsoft.com/office/officeart/2005/8/layout/vList2"/>
    <dgm:cxn modelId="{8B3741BF-B867-43C7-AB1B-51F3B9B6111A}" type="presOf" srcId="{7722BEA1-20D6-4509-A35C-6FB619DB9E24}" destId="{20729297-DE12-46D5-8CBE-2AD0BE2A9715}" srcOrd="0" destOrd="0" presId="urn:microsoft.com/office/officeart/2005/8/layout/vList2"/>
    <dgm:cxn modelId="{CDFAF92E-5846-482E-ACB6-B5C065C6BDED}" srcId="{1BE8D03E-2B1F-4112-B82A-0D80D9C7664F}" destId="{7722BEA1-20D6-4509-A35C-6FB619DB9E24}" srcOrd="6" destOrd="0" parTransId="{7B2705BD-299C-4507-99EE-50F22B349364}" sibTransId="{CD6970C3-D0B3-4AF6-B845-9212399BFECF}"/>
    <dgm:cxn modelId="{9EE88C15-8F2B-48BE-9249-5DC4D69D2A99}" type="presOf" srcId="{9C099A1B-84A4-45AC-9694-E06DEF2D0A43}" destId="{B1FDD9D9-815B-4A63-A531-AB6A375DD08E}" srcOrd="0" destOrd="0" presId="urn:microsoft.com/office/officeart/2005/8/layout/vList2"/>
    <dgm:cxn modelId="{50E69A0B-4C47-41FB-94AF-C2B83C1E4B32}" type="presParOf" srcId="{7A7D5FA3-333C-4976-958A-550FBD98C5E5}" destId="{212BE044-3A36-4E46-A729-54EE66B402DB}" srcOrd="0" destOrd="0" presId="urn:microsoft.com/office/officeart/2005/8/layout/vList2"/>
    <dgm:cxn modelId="{A265F905-E525-483C-B1F2-5A0CB7F99001}" type="presParOf" srcId="{7A7D5FA3-333C-4976-958A-550FBD98C5E5}" destId="{A60F734A-6C17-4C70-B74B-CBE0A785C2B9}" srcOrd="1" destOrd="0" presId="urn:microsoft.com/office/officeart/2005/8/layout/vList2"/>
    <dgm:cxn modelId="{D72BBAB5-0084-418A-B5DD-D3CFD6A295A1}" type="presParOf" srcId="{7A7D5FA3-333C-4976-958A-550FBD98C5E5}" destId="{B1FDD9D9-815B-4A63-A531-AB6A375DD08E}" srcOrd="2" destOrd="0" presId="urn:microsoft.com/office/officeart/2005/8/layout/vList2"/>
    <dgm:cxn modelId="{1B18DDAD-FAEC-403A-931B-F3E7918362BE}" type="presParOf" srcId="{7A7D5FA3-333C-4976-958A-550FBD98C5E5}" destId="{63D967EE-1E58-402A-960B-680DC8D0780C}" srcOrd="3" destOrd="0" presId="urn:microsoft.com/office/officeart/2005/8/layout/vList2"/>
    <dgm:cxn modelId="{F07DBAB7-20E6-4651-A36D-405550D0B0DE}" type="presParOf" srcId="{7A7D5FA3-333C-4976-958A-550FBD98C5E5}" destId="{C6298C9E-2065-4856-928D-336D538F9972}" srcOrd="4" destOrd="0" presId="urn:microsoft.com/office/officeart/2005/8/layout/vList2"/>
    <dgm:cxn modelId="{40E9AEF9-2738-4B40-BD42-6EEFD4E0A585}" type="presParOf" srcId="{7A7D5FA3-333C-4976-958A-550FBD98C5E5}" destId="{5ACAE7B8-8566-4F1B-9D40-26EE78D9912B}" srcOrd="5" destOrd="0" presId="urn:microsoft.com/office/officeart/2005/8/layout/vList2"/>
    <dgm:cxn modelId="{D911C972-FCD8-4328-A78F-151C58ABE34B}" type="presParOf" srcId="{7A7D5FA3-333C-4976-958A-550FBD98C5E5}" destId="{7FD83DAB-BDA7-4657-9355-C3F961688ED7}" srcOrd="6" destOrd="0" presId="urn:microsoft.com/office/officeart/2005/8/layout/vList2"/>
    <dgm:cxn modelId="{CD807BD4-7673-4C58-B5DD-16CCB1588A3C}" type="presParOf" srcId="{7A7D5FA3-333C-4976-958A-550FBD98C5E5}" destId="{7349118D-757F-4196-B1D7-91E7A644A9C5}" srcOrd="7" destOrd="0" presId="urn:microsoft.com/office/officeart/2005/8/layout/vList2"/>
    <dgm:cxn modelId="{7526BB23-3852-49BA-B9BC-6010E00723EE}" type="presParOf" srcId="{7A7D5FA3-333C-4976-958A-550FBD98C5E5}" destId="{E9550E3F-FE3F-4E14-B207-659D5F4DDE39}" srcOrd="8" destOrd="0" presId="urn:microsoft.com/office/officeart/2005/8/layout/vList2"/>
    <dgm:cxn modelId="{BDDE9880-E4D6-4554-B34A-6071EB4B2851}" type="presParOf" srcId="{7A7D5FA3-333C-4976-958A-550FBD98C5E5}" destId="{F22CF24B-288B-45B2-AE9B-66548BBAC961}" srcOrd="9" destOrd="0" presId="urn:microsoft.com/office/officeart/2005/8/layout/vList2"/>
    <dgm:cxn modelId="{F65EF046-56DF-4054-AA39-3B0962E66137}" type="presParOf" srcId="{7A7D5FA3-333C-4976-958A-550FBD98C5E5}" destId="{4F344900-330C-44B2-9E23-26D19F3E3EB3}" srcOrd="10" destOrd="0" presId="urn:microsoft.com/office/officeart/2005/8/layout/vList2"/>
    <dgm:cxn modelId="{CAA7F42E-EC09-4C6D-8428-66ECFD5E2DDB}" type="presParOf" srcId="{7A7D5FA3-333C-4976-958A-550FBD98C5E5}" destId="{11523F2D-7CF3-4E7D-B746-8D8AD823051F}" srcOrd="11" destOrd="0" presId="urn:microsoft.com/office/officeart/2005/8/layout/vList2"/>
    <dgm:cxn modelId="{AC01A355-E798-443A-885D-D9F390AD0790}" type="presParOf" srcId="{7A7D5FA3-333C-4976-958A-550FBD98C5E5}" destId="{20729297-DE12-46D5-8CBE-2AD0BE2A9715}" srcOrd="1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5DD1C97F-E789-4830-8BFD-6E50F7C370C3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36F0E64A-FF1B-4A7A-888C-C3A6B65E49D7}">
      <dgm:prSet/>
      <dgm:spPr/>
      <dgm:t>
        <a:bodyPr/>
        <a:lstStyle/>
        <a:p>
          <a:pPr algn="ctr" rtl="0"/>
          <a:r>
            <a:rPr lang="as-IN">
              <a:latin typeface="NikoshBAN" pitchFamily="2" charset="0"/>
              <a:cs typeface="NikoshBAN" pitchFamily="2" charset="0"/>
            </a:rPr>
            <a:t>কিন্তু ভাষার নামের পরে </a:t>
          </a:r>
          <a:r>
            <a:rPr lang="en-US">
              <a:latin typeface="NikoshBAN" pitchFamily="2" charset="0"/>
              <a:cs typeface="NikoshBAN" pitchFamily="2" charset="0"/>
            </a:rPr>
            <a:t>language </a:t>
          </a:r>
          <a:r>
            <a:rPr lang="as-IN">
              <a:latin typeface="NikoshBAN" pitchFamily="2" charset="0"/>
              <a:cs typeface="NikoshBAN" pitchFamily="2" charset="0"/>
            </a:rPr>
            <a:t>শব্দ টা উল্লেখ থাকলে </a:t>
          </a:r>
          <a:r>
            <a:rPr lang="en-US">
              <a:latin typeface="NikoshBAN" pitchFamily="2" charset="0"/>
              <a:cs typeface="NikoshBAN" pitchFamily="2" charset="0"/>
            </a:rPr>
            <a:t>the </a:t>
          </a:r>
          <a:r>
            <a:rPr lang="as-IN">
              <a:latin typeface="NikoshBAN" pitchFamily="2" charset="0"/>
              <a:cs typeface="NikoshBAN" pitchFamily="2" charset="0"/>
            </a:rPr>
            <a:t>বসে। </a:t>
          </a:r>
          <a:endParaRPr lang="en-US">
            <a:latin typeface="NikoshBAN" pitchFamily="2" charset="0"/>
            <a:cs typeface="NikoshBAN" pitchFamily="2" charset="0"/>
          </a:endParaRPr>
        </a:p>
      </dgm:t>
    </dgm:pt>
    <dgm:pt modelId="{3777A23B-1C60-40BF-AE59-D9862C273A60}" type="parTrans" cxnId="{AB624C69-798D-465A-BD91-0404374740AA}">
      <dgm:prSet/>
      <dgm:spPr/>
      <dgm:t>
        <a:bodyPr/>
        <a:lstStyle/>
        <a:p>
          <a:pPr algn="ctr"/>
          <a:endParaRPr lang="en-US">
            <a:latin typeface="NikoshBAN" pitchFamily="2" charset="0"/>
            <a:cs typeface="NikoshBAN" pitchFamily="2" charset="0"/>
          </a:endParaRPr>
        </a:p>
      </dgm:t>
    </dgm:pt>
    <dgm:pt modelId="{CEA1F1BA-2E38-41F4-9530-7920BFD08949}" type="sibTrans" cxnId="{AB624C69-798D-465A-BD91-0404374740AA}">
      <dgm:prSet/>
      <dgm:spPr/>
      <dgm:t>
        <a:bodyPr/>
        <a:lstStyle/>
        <a:p>
          <a:pPr algn="ctr"/>
          <a:endParaRPr lang="en-US">
            <a:latin typeface="NikoshBAN" pitchFamily="2" charset="0"/>
            <a:cs typeface="NikoshBAN" pitchFamily="2" charset="0"/>
          </a:endParaRPr>
        </a:p>
      </dgm:t>
    </dgm:pt>
    <dgm:pt modelId="{0824A773-F1D9-4F1D-A12E-0AC8BFCA2C7D}">
      <dgm:prSet/>
      <dgm:spPr/>
      <dgm:t>
        <a:bodyPr/>
        <a:lstStyle/>
        <a:p>
          <a:pPr algn="ctr" rtl="0"/>
          <a:r>
            <a:rPr lang="as-IN">
              <a:latin typeface="NikoshBAN" pitchFamily="2" charset="0"/>
              <a:cs typeface="NikoshBAN" pitchFamily="2" charset="0"/>
            </a:rPr>
            <a:t>যেমন – </a:t>
          </a:r>
          <a:r>
            <a:rPr lang="en-US">
              <a:latin typeface="NikoshBAN" pitchFamily="2" charset="0"/>
              <a:cs typeface="NikoshBAN" pitchFamily="2" charset="0"/>
            </a:rPr>
            <a:t>The English language is international.</a:t>
          </a:r>
        </a:p>
      </dgm:t>
    </dgm:pt>
    <dgm:pt modelId="{00E8082A-4C5E-49FA-A625-314FA898141F}" type="parTrans" cxnId="{6E522FDD-23C1-4303-AF63-B324B5CAE8F9}">
      <dgm:prSet/>
      <dgm:spPr/>
      <dgm:t>
        <a:bodyPr/>
        <a:lstStyle/>
        <a:p>
          <a:pPr algn="ctr"/>
          <a:endParaRPr lang="en-US">
            <a:latin typeface="NikoshBAN" pitchFamily="2" charset="0"/>
            <a:cs typeface="NikoshBAN" pitchFamily="2" charset="0"/>
          </a:endParaRPr>
        </a:p>
      </dgm:t>
    </dgm:pt>
    <dgm:pt modelId="{ABCA50BB-7489-4BC0-A829-C3EEAC85733B}" type="sibTrans" cxnId="{6E522FDD-23C1-4303-AF63-B324B5CAE8F9}">
      <dgm:prSet/>
      <dgm:spPr/>
      <dgm:t>
        <a:bodyPr/>
        <a:lstStyle/>
        <a:p>
          <a:pPr algn="ctr"/>
          <a:endParaRPr lang="en-US">
            <a:latin typeface="NikoshBAN" pitchFamily="2" charset="0"/>
            <a:cs typeface="NikoshBAN" pitchFamily="2" charset="0"/>
          </a:endParaRPr>
        </a:p>
      </dgm:t>
    </dgm:pt>
    <dgm:pt modelId="{CDAD2101-3B02-4176-9452-82C1C45DE95D}">
      <dgm:prSet/>
      <dgm:spPr/>
      <dgm:t>
        <a:bodyPr/>
        <a:lstStyle/>
        <a:p>
          <a:pPr algn="ctr" rtl="0"/>
          <a:r>
            <a:rPr lang="en-US" dirty="0">
              <a:latin typeface="NikoshBAN" pitchFamily="2" charset="0"/>
              <a:cs typeface="NikoshBAN" pitchFamily="2" charset="0"/>
            </a:rPr>
            <a:t>4. </a:t>
          </a:r>
          <a:r>
            <a:rPr lang="as-IN" dirty="0">
              <a:latin typeface="NikoshBAN" pitchFamily="2" charset="0"/>
              <a:cs typeface="NikoshBAN" pitchFamily="2" charset="0"/>
            </a:rPr>
            <a:t>হ্রদের নামের পূর্বে </a:t>
          </a:r>
          <a:r>
            <a:rPr lang="en-US" dirty="0">
              <a:latin typeface="NikoshBAN" pitchFamily="2" charset="0"/>
              <a:cs typeface="NikoshBAN" pitchFamily="2" charset="0"/>
            </a:rPr>
            <a:t>the </a:t>
          </a:r>
          <a:r>
            <a:rPr lang="as-IN" dirty="0">
              <a:latin typeface="NikoshBAN" pitchFamily="2" charset="0"/>
              <a:cs typeface="NikoshBAN" pitchFamily="2" charset="0"/>
            </a:rPr>
            <a:t>বসে না। </a:t>
          </a:r>
          <a:endParaRPr lang="en-US" dirty="0">
            <a:latin typeface="NikoshBAN" pitchFamily="2" charset="0"/>
            <a:cs typeface="NikoshBAN" pitchFamily="2" charset="0"/>
          </a:endParaRPr>
        </a:p>
      </dgm:t>
    </dgm:pt>
    <dgm:pt modelId="{1E8ACE7B-711D-4685-BA51-867E8D9A51B8}" type="parTrans" cxnId="{D2343378-4786-45B6-A789-C721C4AADE65}">
      <dgm:prSet/>
      <dgm:spPr/>
      <dgm:t>
        <a:bodyPr/>
        <a:lstStyle/>
        <a:p>
          <a:pPr algn="ctr"/>
          <a:endParaRPr lang="en-US">
            <a:latin typeface="NikoshBAN" pitchFamily="2" charset="0"/>
            <a:cs typeface="NikoshBAN" pitchFamily="2" charset="0"/>
          </a:endParaRPr>
        </a:p>
      </dgm:t>
    </dgm:pt>
    <dgm:pt modelId="{4300D832-8D3F-41B5-88D0-4C2FDDCD71C9}" type="sibTrans" cxnId="{D2343378-4786-45B6-A789-C721C4AADE65}">
      <dgm:prSet/>
      <dgm:spPr/>
      <dgm:t>
        <a:bodyPr/>
        <a:lstStyle/>
        <a:p>
          <a:pPr algn="ctr"/>
          <a:endParaRPr lang="en-US">
            <a:latin typeface="NikoshBAN" pitchFamily="2" charset="0"/>
            <a:cs typeface="NikoshBAN" pitchFamily="2" charset="0"/>
          </a:endParaRPr>
        </a:p>
      </dgm:t>
    </dgm:pt>
    <dgm:pt modelId="{46938F0B-D1A6-45DA-A772-D841BA721702}">
      <dgm:prSet/>
      <dgm:spPr/>
      <dgm:t>
        <a:bodyPr/>
        <a:lstStyle/>
        <a:p>
          <a:pPr algn="ctr" rtl="0"/>
          <a:r>
            <a:rPr lang="as-IN">
              <a:latin typeface="NikoshBAN" pitchFamily="2" charset="0"/>
              <a:cs typeface="NikoshBAN" pitchFamily="2" charset="0"/>
            </a:rPr>
            <a:t>যেমন – </a:t>
          </a:r>
          <a:r>
            <a:rPr lang="en-US">
              <a:latin typeface="NikoshBAN" pitchFamily="2" charset="0"/>
              <a:cs typeface="NikoshBAN" pitchFamily="2" charset="0"/>
            </a:rPr>
            <a:t>Lake Superior, Lake Baikal, Lake Caspian.</a:t>
          </a:r>
        </a:p>
      </dgm:t>
    </dgm:pt>
    <dgm:pt modelId="{E0CAB06E-3747-41F7-975A-560264759287}" type="parTrans" cxnId="{D2FB49C9-8773-4224-BE43-0E3C17A5A650}">
      <dgm:prSet/>
      <dgm:spPr/>
      <dgm:t>
        <a:bodyPr/>
        <a:lstStyle/>
        <a:p>
          <a:pPr algn="ctr"/>
          <a:endParaRPr lang="en-US">
            <a:latin typeface="NikoshBAN" pitchFamily="2" charset="0"/>
            <a:cs typeface="NikoshBAN" pitchFamily="2" charset="0"/>
          </a:endParaRPr>
        </a:p>
      </dgm:t>
    </dgm:pt>
    <dgm:pt modelId="{563C4643-696E-42C2-B10F-59548F41AE4D}" type="sibTrans" cxnId="{D2FB49C9-8773-4224-BE43-0E3C17A5A650}">
      <dgm:prSet/>
      <dgm:spPr/>
      <dgm:t>
        <a:bodyPr/>
        <a:lstStyle/>
        <a:p>
          <a:pPr algn="ctr"/>
          <a:endParaRPr lang="en-US">
            <a:latin typeface="NikoshBAN" pitchFamily="2" charset="0"/>
            <a:cs typeface="NikoshBAN" pitchFamily="2" charset="0"/>
          </a:endParaRPr>
        </a:p>
      </dgm:t>
    </dgm:pt>
    <dgm:pt modelId="{AA63C3F6-D44E-48F3-BB1E-E904947C3042}">
      <dgm:prSet/>
      <dgm:spPr/>
      <dgm:t>
        <a:bodyPr/>
        <a:lstStyle/>
        <a:p>
          <a:pPr algn="ctr" rtl="0"/>
          <a:r>
            <a:rPr lang="en-US" dirty="0">
              <a:latin typeface="NikoshBAN" pitchFamily="2" charset="0"/>
              <a:cs typeface="NikoshBAN" pitchFamily="2" charset="0"/>
            </a:rPr>
            <a:t>5. </a:t>
          </a:r>
          <a:r>
            <a:rPr lang="as-IN" dirty="0">
              <a:latin typeface="NikoshBAN" pitchFamily="2" charset="0"/>
              <a:cs typeface="NikoshBAN" pitchFamily="2" charset="0"/>
            </a:rPr>
            <a:t>দিন বা মাসের নামের পূর্বে </a:t>
          </a:r>
          <a:r>
            <a:rPr lang="en-US" dirty="0">
              <a:latin typeface="NikoshBAN" pitchFamily="2" charset="0"/>
              <a:cs typeface="NikoshBAN" pitchFamily="2" charset="0"/>
            </a:rPr>
            <a:t>the </a:t>
          </a:r>
          <a:r>
            <a:rPr lang="as-IN" dirty="0">
              <a:latin typeface="NikoshBAN" pitchFamily="2" charset="0"/>
              <a:cs typeface="NikoshBAN" pitchFamily="2" charset="0"/>
            </a:rPr>
            <a:t>বসে না। </a:t>
          </a:r>
          <a:endParaRPr lang="en-US" dirty="0">
            <a:latin typeface="NikoshBAN" pitchFamily="2" charset="0"/>
            <a:cs typeface="NikoshBAN" pitchFamily="2" charset="0"/>
          </a:endParaRPr>
        </a:p>
      </dgm:t>
    </dgm:pt>
    <dgm:pt modelId="{35D141CD-CDB2-4EAF-B9F7-F91AB9140668}" type="parTrans" cxnId="{F1D0D9A5-EBB5-498E-995B-EBA9D836F087}">
      <dgm:prSet/>
      <dgm:spPr/>
      <dgm:t>
        <a:bodyPr/>
        <a:lstStyle/>
        <a:p>
          <a:pPr algn="ctr"/>
          <a:endParaRPr lang="en-US">
            <a:latin typeface="NikoshBAN" pitchFamily="2" charset="0"/>
            <a:cs typeface="NikoshBAN" pitchFamily="2" charset="0"/>
          </a:endParaRPr>
        </a:p>
      </dgm:t>
    </dgm:pt>
    <dgm:pt modelId="{21333275-2D81-4F7F-A48F-757B456A93F5}" type="sibTrans" cxnId="{F1D0D9A5-EBB5-498E-995B-EBA9D836F087}">
      <dgm:prSet/>
      <dgm:spPr/>
      <dgm:t>
        <a:bodyPr/>
        <a:lstStyle/>
        <a:p>
          <a:pPr algn="ctr"/>
          <a:endParaRPr lang="en-US">
            <a:latin typeface="NikoshBAN" pitchFamily="2" charset="0"/>
            <a:cs typeface="NikoshBAN" pitchFamily="2" charset="0"/>
          </a:endParaRPr>
        </a:p>
      </dgm:t>
    </dgm:pt>
    <dgm:pt modelId="{1B2A99C7-FF42-438A-BCB3-93A1E3D1C697}">
      <dgm:prSet/>
      <dgm:spPr/>
      <dgm:t>
        <a:bodyPr/>
        <a:lstStyle/>
        <a:p>
          <a:pPr algn="ctr" rtl="0"/>
          <a:r>
            <a:rPr lang="as-IN">
              <a:latin typeface="NikoshBAN" pitchFamily="2" charset="0"/>
              <a:cs typeface="NikoshBAN" pitchFamily="2" charset="0"/>
            </a:rPr>
            <a:t>যেমন – </a:t>
          </a:r>
          <a:r>
            <a:rPr lang="en-US">
              <a:latin typeface="NikoshBAN" pitchFamily="2" charset="0"/>
              <a:cs typeface="NikoshBAN" pitchFamily="2" charset="0"/>
            </a:rPr>
            <a:t>Friday is holyday.</a:t>
          </a:r>
        </a:p>
      </dgm:t>
    </dgm:pt>
    <dgm:pt modelId="{0A2357DE-5844-4BF6-9A8B-4526A0FFC5E4}" type="parTrans" cxnId="{B7C2FD5E-94F8-4F86-8540-A0801317C3A7}">
      <dgm:prSet/>
      <dgm:spPr/>
      <dgm:t>
        <a:bodyPr/>
        <a:lstStyle/>
        <a:p>
          <a:pPr algn="ctr"/>
          <a:endParaRPr lang="en-US">
            <a:latin typeface="NikoshBAN" pitchFamily="2" charset="0"/>
            <a:cs typeface="NikoshBAN" pitchFamily="2" charset="0"/>
          </a:endParaRPr>
        </a:p>
      </dgm:t>
    </dgm:pt>
    <dgm:pt modelId="{88F1D843-73A6-45BE-B210-9DDEF2F06DD4}" type="sibTrans" cxnId="{B7C2FD5E-94F8-4F86-8540-A0801317C3A7}">
      <dgm:prSet/>
      <dgm:spPr/>
      <dgm:t>
        <a:bodyPr/>
        <a:lstStyle/>
        <a:p>
          <a:pPr algn="ctr"/>
          <a:endParaRPr lang="en-US">
            <a:latin typeface="NikoshBAN" pitchFamily="2" charset="0"/>
            <a:cs typeface="NikoshBAN" pitchFamily="2" charset="0"/>
          </a:endParaRPr>
        </a:p>
      </dgm:t>
    </dgm:pt>
    <dgm:pt modelId="{3FE7012B-21B2-4F32-8B15-24F6E7713B64}">
      <dgm:prSet/>
      <dgm:spPr/>
      <dgm:t>
        <a:bodyPr/>
        <a:lstStyle/>
        <a:p>
          <a:pPr algn="ctr" rtl="0"/>
          <a:r>
            <a:rPr lang="en-US" dirty="0">
              <a:latin typeface="NikoshBAN" pitchFamily="2" charset="0"/>
              <a:cs typeface="NikoshBAN" pitchFamily="2" charset="0"/>
            </a:rPr>
            <a:t>6. </a:t>
          </a:r>
          <a:r>
            <a:rPr lang="as-IN" dirty="0">
              <a:latin typeface="NikoshBAN" pitchFamily="2" charset="0"/>
              <a:cs typeface="NikoshBAN" pitchFamily="2" charset="0"/>
            </a:rPr>
            <a:t>রোগের নামের পূর্বে </a:t>
          </a:r>
          <a:r>
            <a:rPr lang="en-US" dirty="0">
              <a:latin typeface="NikoshBAN" pitchFamily="2" charset="0"/>
              <a:cs typeface="NikoshBAN" pitchFamily="2" charset="0"/>
            </a:rPr>
            <a:t>the </a:t>
          </a:r>
          <a:r>
            <a:rPr lang="as-IN" dirty="0">
              <a:latin typeface="NikoshBAN" pitchFamily="2" charset="0"/>
              <a:cs typeface="NikoshBAN" pitchFamily="2" charset="0"/>
            </a:rPr>
            <a:t>বসে না। </a:t>
          </a:r>
          <a:endParaRPr lang="en-US" dirty="0">
            <a:latin typeface="NikoshBAN" pitchFamily="2" charset="0"/>
            <a:cs typeface="NikoshBAN" pitchFamily="2" charset="0"/>
          </a:endParaRPr>
        </a:p>
      </dgm:t>
    </dgm:pt>
    <dgm:pt modelId="{BF6630F2-C539-4B02-9B8F-CF1884A5CA2A}" type="parTrans" cxnId="{0DABD751-6255-4E05-8C58-FE92E287ED67}">
      <dgm:prSet/>
      <dgm:spPr/>
      <dgm:t>
        <a:bodyPr/>
        <a:lstStyle/>
        <a:p>
          <a:pPr algn="ctr"/>
          <a:endParaRPr lang="en-US">
            <a:latin typeface="NikoshBAN" pitchFamily="2" charset="0"/>
            <a:cs typeface="NikoshBAN" pitchFamily="2" charset="0"/>
          </a:endParaRPr>
        </a:p>
      </dgm:t>
    </dgm:pt>
    <dgm:pt modelId="{7289B415-8D54-43EE-8EE8-DA957E297AF1}" type="sibTrans" cxnId="{0DABD751-6255-4E05-8C58-FE92E287ED67}">
      <dgm:prSet/>
      <dgm:spPr/>
      <dgm:t>
        <a:bodyPr/>
        <a:lstStyle/>
        <a:p>
          <a:pPr algn="ctr"/>
          <a:endParaRPr lang="en-US">
            <a:latin typeface="NikoshBAN" pitchFamily="2" charset="0"/>
            <a:cs typeface="NikoshBAN" pitchFamily="2" charset="0"/>
          </a:endParaRPr>
        </a:p>
      </dgm:t>
    </dgm:pt>
    <dgm:pt modelId="{6EF99F0A-CE6B-4B64-A957-72F9B7A92091}">
      <dgm:prSet/>
      <dgm:spPr/>
      <dgm:t>
        <a:bodyPr/>
        <a:lstStyle/>
        <a:p>
          <a:pPr algn="ctr" rtl="0"/>
          <a:r>
            <a:rPr lang="as-IN" dirty="0">
              <a:latin typeface="NikoshBAN" pitchFamily="2" charset="0"/>
              <a:cs typeface="NikoshBAN" pitchFamily="2" charset="0"/>
            </a:rPr>
            <a:t>যেমন – </a:t>
          </a:r>
          <a:r>
            <a:rPr lang="en-US" dirty="0">
              <a:latin typeface="NikoshBAN" pitchFamily="2" charset="0"/>
              <a:cs typeface="NikoshBAN" pitchFamily="2" charset="0"/>
            </a:rPr>
            <a:t>Fever has broken out in the home.</a:t>
          </a:r>
        </a:p>
      </dgm:t>
    </dgm:pt>
    <dgm:pt modelId="{6193A3B7-BF57-4A10-8D38-38D58DFD3DF0}" type="parTrans" cxnId="{DE3BCEC9-FCCC-4805-89BE-5995AF6D98ED}">
      <dgm:prSet/>
      <dgm:spPr/>
      <dgm:t>
        <a:bodyPr/>
        <a:lstStyle/>
        <a:p>
          <a:pPr algn="ctr"/>
          <a:endParaRPr lang="en-US">
            <a:latin typeface="NikoshBAN" pitchFamily="2" charset="0"/>
            <a:cs typeface="NikoshBAN" pitchFamily="2" charset="0"/>
          </a:endParaRPr>
        </a:p>
      </dgm:t>
    </dgm:pt>
    <dgm:pt modelId="{E637E8CF-6D76-4FCE-A84A-1DB9A511D619}" type="sibTrans" cxnId="{DE3BCEC9-FCCC-4805-89BE-5995AF6D98ED}">
      <dgm:prSet/>
      <dgm:spPr/>
      <dgm:t>
        <a:bodyPr/>
        <a:lstStyle/>
        <a:p>
          <a:pPr algn="ctr"/>
          <a:endParaRPr lang="en-US">
            <a:latin typeface="NikoshBAN" pitchFamily="2" charset="0"/>
            <a:cs typeface="NikoshBAN" pitchFamily="2" charset="0"/>
          </a:endParaRPr>
        </a:p>
      </dgm:t>
    </dgm:pt>
    <dgm:pt modelId="{475C68E7-4EAC-424E-9C12-26DA7F38979E}" type="pres">
      <dgm:prSet presAssocID="{5DD1C97F-E789-4830-8BFD-6E50F7C370C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DA3CA8A-BDFA-4678-962D-32A9492E2B1E}" type="pres">
      <dgm:prSet presAssocID="{36F0E64A-FF1B-4A7A-888C-C3A6B65E49D7}" presName="parentText" presStyleLbl="node1" presStyleIdx="0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3892176-AD8E-4AB9-8EB9-3A6B42896A36}" type="pres">
      <dgm:prSet presAssocID="{CEA1F1BA-2E38-41F4-9530-7920BFD08949}" presName="spacer" presStyleCnt="0"/>
      <dgm:spPr/>
    </dgm:pt>
    <dgm:pt modelId="{E4552F4D-DC93-4FB4-8838-EDE9A4A412F4}" type="pres">
      <dgm:prSet presAssocID="{0824A773-F1D9-4F1D-A12E-0AC8BFCA2C7D}" presName="parentText" presStyleLbl="node1" presStyleIdx="1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857C7D9-FA2C-4658-B7C6-FAFF008C885B}" type="pres">
      <dgm:prSet presAssocID="{ABCA50BB-7489-4BC0-A829-C3EEAC85733B}" presName="spacer" presStyleCnt="0"/>
      <dgm:spPr/>
    </dgm:pt>
    <dgm:pt modelId="{9F7AE3D7-034F-440B-97AC-851C0ED71C65}" type="pres">
      <dgm:prSet presAssocID="{CDAD2101-3B02-4176-9452-82C1C45DE95D}" presName="parentText" presStyleLbl="node1" presStyleIdx="2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BC18651-7A15-4207-B6B5-CEC17ED4DF78}" type="pres">
      <dgm:prSet presAssocID="{4300D832-8D3F-41B5-88D0-4C2FDDCD71C9}" presName="spacer" presStyleCnt="0"/>
      <dgm:spPr/>
    </dgm:pt>
    <dgm:pt modelId="{31FB5D0E-4049-4232-9025-3F37E353447A}" type="pres">
      <dgm:prSet presAssocID="{46938F0B-D1A6-45DA-A772-D841BA721702}" presName="parentText" presStyleLbl="node1" presStyleIdx="3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CC9C69B-9FE7-4BD3-B940-CD7A1E2DA19A}" type="pres">
      <dgm:prSet presAssocID="{563C4643-696E-42C2-B10F-59548F41AE4D}" presName="spacer" presStyleCnt="0"/>
      <dgm:spPr/>
    </dgm:pt>
    <dgm:pt modelId="{754DCA18-ED01-4E34-BCB7-45E1666F655C}" type="pres">
      <dgm:prSet presAssocID="{AA63C3F6-D44E-48F3-BB1E-E904947C3042}" presName="parentText" presStyleLbl="node1" presStyleIdx="4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63932C7-40FC-44C8-AAFF-25F00C620D1C}" type="pres">
      <dgm:prSet presAssocID="{21333275-2D81-4F7F-A48F-757B456A93F5}" presName="spacer" presStyleCnt="0"/>
      <dgm:spPr/>
    </dgm:pt>
    <dgm:pt modelId="{E2BEA55F-1238-4FAC-B0CD-D32E35FAC198}" type="pres">
      <dgm:prSet presAssocID="{1B2A99C7-FF42-438A-BCB3-93A1E3D1C697}" presName="parentText" presStyleLbl="node1" presStyleIdx="5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11AEDBA-E2EA-4691-96FE-6DA671FC8723}" type="pres">
      <dgm:prSet presAssocID="{88F1D843-73A6-45BE-B210-9DDEF2F06DD4}" presName="spacer" presStyleCnt="0"/>
      <dgm:spPr/>
    </dgm:pt>
    <dgm:pt modelId="{C10D6B39-622D-4245-A518-75F80AB10616}" type="pres">
      <dgm:prSet presAssocID="{3FE7012B-21B2-4F32-8B15-24F6E7713B64}" presName="parentText" presStyleLbl="node1" presStyleIdx="6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41C094D-CB68-4B56-8A35-1E0B948969D9}" type="pres">
      <dgm:prSet presAssocID="{7289B415-8D54-43EE-8EE8-DA957E297AF1}" presName="spacer" presStyleCnt="0"/>
      <dgm:spPr/>
    </dgm:pt>
    <dgm:pt modelId="{311DB9F1-7F90-46BC-AE2F-87F42EBCFE0E}" type="pres">
      <dgm:prSet presAssocID="{6EF99F0A-CE6B-4B64-A957-72F9B7A92091}" presName="parentText" presStyleLbl="node1" presStyleIdx="7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752E2D5-D508-4508-8A98-8049C2149048}" type="presOf" srcId="{3FE7012B-21B2-4F32-8B15-24F6E7713B64}" destId="{C10D6B39-622D-4245-A518-75F80AB10616}" srcOrd="0" destOrd="0" presId="urn:microsoft.com/office/officeart/2005/8/layout/vList2"/>
    <dgm:cxn modelId="{5245DEE2-B16E-46B7-BC26-20DAD6467250}" type="presOf" srcId="{0824A773-F1D9-4F1D-A12E-0AC8BFCA2C7D}" destId="{E4552F4D-DC93-4FB4-8838-EDE9A4A412F4}" srcOrd="0" destOrd="0" presId="urn:microsoft.com/office/officeart/2005/8/layout/vList2"/>
    <dgm:cxn modelId="{6E522FDD-23C1-4303-AF63-B324B5CAE8F9}" srcId="{5DD1C97F-E789-4830-8BFD-6E50F7C370C3}" destId="{0824A773-F1D9-4F1D-A12E-0AC8BFCA2C7D}" srcOrd="1" destOrd="0" parTransId="{00E8082A-4C5E-49FA-A625-314FA898141F}" sibTransId="{ABCA50BB-7489-4BC0-A829-C3EEAC85733B}"/>
    <dgm:cxn modelId="{89DA288B-F18D-46BA-84A7-2F3230739DB5}" type="presOf" srcId="{CDAD2101-3B02-4176-9452-82C1C45DE95D}" destId="{9F7AE3D7-034F-440B-97AC-851C0ED71C65}" srcOrd="0" destOrd="0" presId="urn:microsoft.com/office/officeart/2005/8/layout/vList2"/>
    <dgm:cxn modelId="{D2343378-4786-45B6-A789-C721C4AADE65}" srcId="{5DD1C97F-E789-4830-8BFD-6E50F7C370C3}" destId="{CDAD2101-3B02-4176-9452-82C1C45DE95D}" srcOrd="2" destOrd="0" parTransId="{1E8ACE7B-711D-4685-BA51-867E8D9A51B8}" sibTransId="{4300D832-8D3F-41B5-88D0-4C2FDDCD71C9}"/>
    <dgm:cxn modelId="{AB624C69-798D-465A-BD91-0404374740AA}" srcId="{5DD1C97F-E789-4830-8BFD-6E50F7C370C3}" destId="{36F0E64A-FF1B-4A7A-888C-C3A6B65E49D7}" srcOrd="0" destOrd="0" parTransId="{3777A23B-1C60-40BF-AE59-D9862C273A60}" sibTransId="{CEA1F1BA-2E38-41F4-9530-7920BFD08949}"/>
    <dgm:cxn modelId="{F1D0D9A5-EBB5-498E-995B-EBA9D836F087}" srcId="{5DD1C97F-E789-4830-8BFD-6E50F7C370C3}" destId="{AA63C3F6-D44E-48F3-BB1E-E904947C3042}" srcOrd="4" destOrd="0" parTransId="{35D141CD-CDB2-4EAF-B9F7-F91AB9140668}" sibTransId="{21333275-2D81-4F7F-A48F-757B456A93F5}"/>
    <dgm:cxn modelId="{DE3BCEC9-FCCC-4805-89BE-5995AF6D98ED}" srcId="{5DD1C97F-E789-4830-8BFD-6E50F7C370C3}" destId="{6EF99F0A-CE6B-4B64-A957-72F9B7A92091}" srcOrd="7" destOrd="0" parTransId="{6193A3B7-BF57-4A10-8D38-38D58DFD3DF0}" sibTransId="{E637E8CF-6D76-4FCE-A84A-1DB9A511D619}"/>
    <dgm:cxn modelId="{0DABD751-6255-4E05-8C58-FE92E287ED67}" srcId="{5DD1C97F-E789-4830-8BFD-6E50F7C370C3}" destId="{3FE7012B-21B2-4F32-8B15-24F6E7713B64}" srcOrd="6" destOrd="0" parTransId="{BF6630F2-C539-4B02-9B8F-CF1884A5CA2A}" sibTransId="{7289B415-8D54-43EE-8EE8-DA957E297AF1}"/>
    <dgm:cxn modelId="{27E8F9C8-C678-46CE-82A8-AAAF0C45F81D}" type="presOf" srcId="{AA63C3F6-D44E-48F3-BB1E-E904947C3042}" destId="{754DCA18-ED01-4E34-BCB7-45E1666F655C}" srcOrd="0" destOrd="0" presId="urn:microsoft.com/office/officeart/2005/8/layout/vList2"/>
    <dgm:cxn modelId="{B7C2FD5E-94F8-4F86-8540-A0801317C3A7}" srcId="{5DD1C97F-E789-4830-8BFD-6E50F7C370C3}" destId="{1B2A99C7-FF42-438A-BCB3-93A1E3D1C697}" srcOrd="5" destOrd="0" parTransId="{0A2357DE-5844-4BF6-9A8B-4526A0FFC5E4}" sibTransId="{88F1D843-73A6-45BE-B210-9DDEF2F06DD4}"/>
    <dgm:cxn modelId="{D2FB49C9-8773-4224-BE43-0E3C17A5A650}" srcId="{5DD1C97F-E789-4830-8BFD-6E50F7C370C3}" destId="{46938F0B-D1A6-45DA-A772-D841BA721702}" srcOrd="3" destOrd="0" parTransId="{E0CAB06E-3747-41F7-975A-560264759287}" sibTransId="{563C4643-696E-42C2-B10F-59548F41AE4D}"/>
    <dgm:cxn modelId="{0AB44B3E-F017-4D09-BECA-796649CC1C2F}" type="presOf" srcId="{1B2A99C7-FF42-438A-BCB3-93A1E3D1C697}" destId="{E2BEA55F-1238-4FAC-B0CD-D32E35FAC198}" srcOrd="0" destOrd="0" presId="urn:microsoft.com/office/officeart/2005/8/layout/vList2"/>
    <dgm:cxn modelId="{80E92D85-E733-4D6F-A7B7-624EC5F9D077}" type="presOf" srcId="{5DD1C97F-E789-4830-8BFD-6E50F7C370C3}" destId="{475C68E7-4EAC-424E-9C12-26DA7F38979E}" srcOrd="0" destOrd="0" presId="urn:microsoft.com/office/officeart/2005/8/layout/vList2"/>
    <dgm:cxn modelId="{DDE3C98B-DA7D-4078-9CB2-8A2C51BE2231}" type="presOf" srcId="{36F0E64A-FF1B-4A7A-888C-C3A6B65E49D7}" destId="{8DA3CA8A-BDFA-4678-962D-32A9492E2B1E}" srcOrd="0" destOrd="0" presId="urn:microsoft.com/office/officeart/2005/8/layout/vList2"/>
    <dgm:cxn modelId="{EFD2B057-2C11-4A80-AD42-982F2108863F}" type="presOf" srcId="{46938F0B-D1A6-45DA-A772-D841BA721702}" destId="{31FB5D0E-4049-4232-9025-3F37E353447A}" srcOrd="0" destOrd="0" presId="urn:microsoft.com/office/officeart/2005/8/layout/vList2"/>
    <dgm:cxn modelId="{9CFF614D-BF1F-4181-A27B-CA89BD1730F7}" type="presOf" srcId="{6EF99F0A-CE6B-4B64-A957-72F9B7A92091}" destId="{311DB9F1-7F90-46BC-AE2F-87F42EBCFE0E}" srcOrd="0" destOrd="0" presId="urn:microsoft.com/office/officeart/2005/8/layout/vList2"/>
    <dgm:cxn modelId="{5DC3DC28-FB4A-46A0-8EF3-6BE69F03AB6D}" type="presParOf" srcId="{475C68E7-4EAC-424E-9C12-26DA7F38979E}" destId="{8DA3CA8A-BDFA-4678-962D-32A9492E2B1E}" srcOrd="0" destOrd="0" presId="urn:microsoft.com/office/officeart/2005/8/layout/vList2"/>
    <dgm:cxn modelId="{B9BE491B-91DC-4B51-9221-EDE827B581AE}" type="presParOf" srcId="{475C68E7-4EAC-424E-9C12-26DA7F38979E}" destId="{13892176-AD8E-4AB9-8EB9-3A6B42896A36}" srcOrd="1" destOrd="0" presId="urn:microsoft.com/office/officeart/2005/8/layout/vList2"/>
    <dgm:cxn modelId="{A5088B2B-E7BE-4052-B364-D231E5D5E1B2}" type="presParOf" srcId="{475C68E7-4EAC-424E-9C12-26DA7F38979E}" destId="{E4552F4D-DC93-4FB4-8838-EDE9A4A412F4}" srcOrd="2" destOrd="0" presId="urn:microsoft.com/office/officeart/2005/8/layout/vList2"/>
    <dgm:cxn modelId="{4F2B44BB-61A5-4CCA-9BCD-0828A1F3DA61}" type="presParOf" srcId="{475C68E7-4EAC-424E-9C12-26DA7F38979E}" destId="{7857C7D9-FA2C-4658-B7C6-FAFF008C885B}" srcOrd="3" destOrd="0" presId="urn:microsoft.com/office/officeart/2005/8/layout/vList2"/>
    <dgm:cxn modelId="{043BB5C9-767C-4A10-AC2B-2AF699C30EC1}" type="presParOf" srcId="{475C68E7-4EAC-424E-9C12-26DA7F38979E}" destId="{9F7AE3D7-034F-440B-97AC-851C0ED71C65}" srcOrd="4" destOrd="0" presId="urn:microsoft.com/office/officeart/2005/8/layout/vList2"/>
    <dgm:cxn modelId="{EB731221-4605-4D53-BFD3-9DFE762929D8}" type="presParOf" srcId="{475C68E7-4EAC-424E-9C12-26DA7F38979E}" destId="{4BC18651-7A15-4207-B6B5-CEC17ED4DF78}" srcOrd="5" destOrd="0" presId="urn:microsoft.com/office/officeart/2005/8/layout/vList2"/>
    <dgm:cxn modelId="{9AB6437B-6688-4D5F-BE90-9A4BAF063E80}" type="presParOf" srcId="{475C68E7-4EAC-424E-9C12-26DA7F38979E}" destId="{31FB5D0E-4049-4232-9025-3F37E353447A}" srcOrd="6" destOrd="0" presId="urn:microsoft.com/office/officeart/2005/8/layout/vList2"/>
    <dgm:cxn modelId="{6223DC92-B461-4C37-ADFD-F6E4233D807F}" type="presParOf" srcId="{475C68E7-4EAC-424E-9C12-26DA7F38979E}" destId="{ACC9C69B-9FE7-4BD3-B940-CD7A1E2DA19A}" srcOrd="7" destOrd="0" presId="urn:microsoft.com/office/officeart/2005/8/layout/vList2"/>
    <dgm:cxn modelId="{682920CD-9387-4340-87E7-7F2F05EA11B9}" type="presParOf" srcId="{475C68E7-4EAC-424E-9C12-26DA7F38979E}" destId="{754DCA18-ED01-4E34-BCB7-45E1666F655C}" srcOrd="8" destOrd="0" presId="urn:microsoft.com/office/officeart/2005/8/layout/vList2"/>
    <dgm:cxn modelId="{295C4E24-56E0-421D-9003-E050925E6280}" type="presParOf" srcId="{475C68E7-4EAC-424E-9C12-26DA7F38979E}" destId="{B63932C7-40FC-44C8-AAFF-25F00C620D1C}" srcOrd="9" destOrd="0" presId="urn:microsoft.com/office/officeart/2005/8/layout/vList2"/>
    <dgm:cxn modelId="{04F792FE-776F-48C4-99C8-2F2AF58ED7DE}" type="presParOf" srcId="{475C68E7-4EAC-424E-9C12-26DA7F38979E}" destId="{E2BEA55F-1238-4FAC-B0CD-D32E35FAC198}" srcOrd="10" destOrd="0" presId="urn:microsoft.com/office/officeart/2005/8/layout/vList2"/>
    <dgm:cxn modelId="{81BE0618-6414-450D-B313-E18D76271304}" type="presParOf" srcId="{475C68E7-4EAC-424E-9C12-26DA7F38979E}" destId="{811AEDBA-E2EA-4691-96FE-6DA671FC8723}" srcOrd="11" destOrd="0" presId="urn:microsoft.com/office/officeart/2005/8/layout/vList2"/>
    <dgm:cxn modelId="{17D1F2DF-7FA8-44FB-A7CA-14F53E7A5EC4}" type="presParOf" srcId="{475C68E7-4EAC-424E-9C12-26DA7F38979E}" destId="{C10D6B39-622D-4245-A518-75F80AB10616}" srcOrd="12" destOrd="0" presId="urn:microsoft.com/office/officeart/2005/8/layout/vList2"/>
    <dgm:cxn modelId="{86BD7913-5A57-46AA-B9C7-B46E93C6C1CD}" type="presParOf" srcId="{475C68E7-4EAC-424E-9C12-26DA7F38979E}" destId="{341C094D-CB68-4B56-8A35-1E0B948969D9}" srcOrd="13" destOrd="0" presId="urn:microsoft.com/office/officeart/2005/8/layout/vList2"/>
    <dgm:cxn modelId="{DD844C51-F39B-4674-B03A-02DA5FB72EB6}" type="presParOf" srcId="{475C68E7-4EAC-424E-9C12-26DA7F38979E}" destId="{311DB9F1-7F90-46BC-AE2F-87F42EBCFE0E}" srcOrd="1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CC1A82EB-60E6-464C-BAD6-33BE56ACD8FE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713F0E11-1C92-4AB6-888A-5890FA88605A}">
      <dgm:prSet/>
      <dgm:spPr/>
      <dgm:t>
        <a:bodyPr/>
        <a:lstStyle/>
        <a:p>
          <a:pPr algn="ctr" rtl="0"/>
          <a:r>
            <a:rPr lang="en-US" dirty="0">
              <a:latin typeface="NikoshBAN" pitchFamily="2" charset="0"/>
              <a:cs typeface="NikoshBAN" pitchFamily="2" charset="0"/>
            </a:rPr>
            <a:t>7. Allah </a:t>
          </a:r>
          <a:r>
            <a:rPr lang="bn-IN" dirty="0">
              <a:latin typeface="NikoshBAN" pitchFamily="2" charset="0"/>
              <a:cs typeface="NikoshBAN" pitchFamily="2" charset="0"/>
            </a:rPr>
            <a:t>বা </a:t>
          </a:r>
          <a:r>
            <a:rPr lang="en-US" dirty="0">
              <a:latin typeface="NikoshBAN" pitchFamily="2" charset="0"/>
              <a:cs typeface="NikoshBAN" pitchFamily="2" charset="0"/>
            </a:rPr>
            <a:t> God </a:t>
          </a:r>
          <a:r>
            <a:rPr lang="as-IN" dirty="0">
              <a:latin typeface="NikoshBAN" pitchFamily="2" charset="0"/>
              <a:cs typeface="NikoshBAN" pitchFamily="2" charset="0"/>
            </a:rPr>
            <a:t>এর পূর্বে </a:t>
          </a:r>
          <a:r>
            <a:rPr lang="en-US" dirty="0">
              <a:latin typeface="NikoshBAN" pitchFamily="2" charset="0"/>
              <a:cs typeface="NikoshBAN" pitchFamily="2" charset="0"/>
            </a:rPr>
            <a:t>the </a:t>
          </a:r>
          <a:r>
            <a:rPr lang="as-IN" dirty="0">
              <a:latin typeface="NikoshBAN" pitchFamily="2" charset="0"/>
              <a:cs typeface="NikoshBAN" pitchFamily="2" charset="0"/>
            </a:rPr>
            <a:t>বসে না। </a:t>
          </a:r>
          <a:endParaRPr lang="en-US" dirty="0">
            <a:latin typeface="NikoshBAN" pitchFamily="2" charset="0"/>
            <a:cs typeface="NikoshBAN" pitchFamily="2" charset="0"/>
          </a:endParaRPr>
        </a:p>
      </dgm:t>
    </dgm:pt>
    <dgm:pt modelId="{D66C63D7-5A86-4D9A-9B36-B6DF41D6FCEB}" type="parTrans" cxnId="{52EBEDB3-229C-4BB1-83EF-0D7A182B0964}">
      <dgm:prSet/>
      <dgm:spPr/>
      <dgm:t>
        <a:bodyPr/>
        <a:lstStyle/>
        <a:p>
          <a:pPr algn="ctr"/>
          <a:endParaRPr lang="en-US">
            <a:latin typeface="NikoshBAN" pitchFamily="2" charset="0"/>
            <a:cs typeface="NikoshBAN" pitchFamily="2" charset="0"/>
          </a:endParaRPr>
        </a:p>
      </dgm:t>
    </dgm:pt>
    <dgm:pt modelId="{41366EF7-1D92-400E-B16A-C685C5872D77}" type="sibTrans" cxnId="{52EBEDB3-229C-4BB1-83EF-0D7A182B0964}">
      <dgm:prSet/>
      <dgm:spPr/>
      <dgm:t>
        <a:bodyPr/>
        <a:lstStyle/>
        <a:p>
          <a:pPr algn="ctr"/>
          <a:endParaRPr lang="en-US">
            <a:latin typeface="NikoshBAN" pitchFamily="2" charset="0"/>
            <a:cs typeface="NikoshBAN" pitchFamily="2" charset="0"/>
          </a:endParaRPr>
        </a:p>
      </dgm:t>
    </dgm:pt>
    <dgm:pt modelId="{E790D774-C6E1-4CA8-A145-6BC4C07E21D8}">
      <dgm:prSet/>
      <dgm:spPr/>
      <dgm:t>
        <a:bodyPr/>
        <a:lstStyle/>
        <a:p>
          <a:pPr algn="ctr" rtl="0"/>
          <a:r>
            <a:rPr lang="as-IN">
              <a:latin typeface="NikoshBAN" pitchFamily="2" charset="0"/>
              <a:cs typeface="NikoshBAN" pitchFamily="2" charset="0"/>
            </a:rPr>
            <a:t>যেমন – </a:t>
          </a:r>
          <a:r>
            <a:rPr lang="en-US">
              <a:latin typeface="NikoshBAN" pitchFamily="2" charset="0"/>
              <a:cs typeface="NikoshBAN" pitchFamily="2" charset="0"/>
            </a:rPr>
            <a:t>Allah has created us.</a:t>
          </a:r>
        </a:p>
      </dgm:t>
    </dgm:pt>
    <dgm:pt modelId="{4A4017B6-F0F2-4545-BF0B-1C6B537B3930}" type="parTrans" cxnId="{17FC8F0E-5334-4292-90F1-596E65F644C1}">
      <dgm:prSet/>
      <dgm:spPr/>
      <dgm:t>
        <a:bodyPr/>
        <a:lstStyle/>
        <a:p>
          <a:pPr algn="ctr"/>
          <a:endParaRPr lang="en-US">
            <a:latin typeface="NikoshBAN" pitchFamily="2" charset="0"/>
            <a:cs typeface="NikoshBAN" pitchFamily="2" charset="0"/>
          </a:endParaRPr>
        </a:p>
      </dgm:t>
    </dgm:pt>
    <dgm:pt modelId="{92647BAE-2D7E-40BA-91F7-B73DBB982B0B}" type="sibTrans" cxnId="{17FC8F0E-5334-4292-90F1-596E65F644C1}">
      <dgm:prSet/>
      <dgm:spPr/>
      <dgm:t>
        <a:bodyPr/>
        <a:lstStyle/>
        <a:p>
          <a:pPr algn="ctr"/>
          <a:endParaRPr lang="en-US">
            <a:latin typeface="NikoshBAN" pitchFamily="2" charset="0"/>
            <a:cs typeface="NikoshBAN" pitchFamily="2" charset="0"/>
          </a:endParaRPr>
        </a:p>
      </dgm:t>
    </dgm:pt>
    <dgm:pt modelId="{BD10CF06-DF07-45B9-A46A-65DBCA6C8D26}">
      <dgm:prSet/>
      <dgm:spPr/>
      <dgm:t>
        <a:bodyPr/>
        <a:lstStyle/>
        <a:p>
          <a:pPr algn="ctr" rtl="0"/>
          <a:r>
            <a:rPr lang="en-US" dirty="0">
              <a:latin typeface="NikoshBAN" pitchFamily="2" charset="0"/>
              <a:cs typeface="NikoshBAN" pitchFamily="2" charset="0"/>
            </a:rPr>
            <a:t>8. </a:t>
          </a:r>
          <a:r>
            <a:rPr lang="as-IN" dirty="0">
              <a:latin typeface="NikoshBAN" pitchFamily="2" charset="0"/>
              <a:cs typeface="NikoshBAN" pitchFamily="2" charset="0"/>
            </a:rPr>
            <a:t>শরীরের অঙ্গ-প্রতঙ্গ এবং পোশাক- পরিচ্ছেদ ইত্যাদির পূর্বে </a:t>
          </a:r>
          <a:r>
            <a:rPr lang="en-US" dirty="0">
              <a:latin typeface="NikoshBAN" pitchFamily="2" charset="0"/>
              <a:cs typeface="NikoshBAN" pitchFamily="2" charset="0"/>
            </a:rPr>
            <a:t>the </a:t>
          </a:r>
          <a:r>
            <a:rPr lang="as-IN" dirty="0">
              <a:latin typeface="NikoshBAN" pitchFamily="2" charset="0"/>
              <a:cs typeface="NikoshBAN" pitchFamily="2" charset="0"/>
            </a:rPr>
            <a:t>বসে না। </a:t>
          </a:r>
          <a:endParaRPr lang="en-US" dirty="0">
            <a:latin typeface="NikoshBAN" pitchFamily="2" charset="0"/>
            <a:cs typeface="NikoshBAN" pitchFamily="2" charset="0"/>
          </a:endParaRPr>
        </a:p>
      </dgm:t>
    </dgm:pt>
    <dgm:pt modelId="{85B036FE-C0F5-44C2-883B-9C5FDAFEB2AF}" type="parTrans" cxnId="{F7E96940-557D-49A7-B456-0F58C19ED57F}">
      <dgm:prSet/>
      <dgm:spPr/>
      <dgm:t>
        <a:bodyPr/>
        <a:lstStyle/>
        <a:p>
          <a:pPr algn="ctr"/>
          <a:endParaRPr lang="en-US">
            <a:latin typeface="NikoshBAN" pitchFamily="2" charset="0"/>
            <a:cs typeface="NikoshBAN" pitchFamily="2" charset="0"/>
          </a:endParaRPr>
        </a:p>
      </dgm:t>
    </dgm:pt>
    <dgm:pt modelId="{38B9E906-F190-4F12-B2B8-E85DEE2EF8FA}" type="sibTrans" cxnId="{F7E96940-557D-49A7-B456-0F58C19ED57F}">
      <dgm:prSet/>
      <dgm:spPr/>
      <dgm:t>
        <a:bodyPr/>
        <a:lstStyle/>
        <a:p>
          <a:pPr algn="ctr"/>
          <a:endParaRPr lang="en-US">
            <a:latin typeface="NikoshBAN" pitchFamily="2" charset="0"/>
            <a:cs typeface="NikoshBAN" pitchFamily="2" charset="0"/>
          </a:endParaRPr>
        </a:p>
      </dgm:t>
    </dgm:pt>
    <dgm:pt modelId="{6AE52373-6D59-4CCA-BE7F-5FEE5154DB6E}">
      <dgm:prSet/>
      <dgm:spPr/>
      <dgm:t>
        <a:bodyPr/>
        <a:lstStyle/>
        <a:p>
          <a:pPr algn="ctr" rtl="0"/>
          <a:r>
            <a:rPr lang="as-IN">
              <a:latin typeface="NikoshBAN" pitchFamily="2" charset="0"/>
              <a:cs typeface="NikoshBAN" pitchFamily="2" charset="0"/>
            </a:rPr>
            <a:t>যেমন – </a:t>
          </a:r>
          <a:r>
            <a:rPr lang="en-US">
              <a:latin typeface="NikoshBAN" pitchFamily="2" charset="0"/>
              <a:cs typeface="NikoshBAN" pitchFamily="2" charset="0"/>
            </a:rPr>
            <a:t>Raise your right hand. Put off your shirt.</a:t>
          </a:r>
        </a:p>
      </dgm:t>
    </dgm:pt>
    <dgm:pt modelId="{E7B99C69-412B-41FF-816D-65B7C8297C36}" type="parTrans" cxnId="{E1F5FF7A-C95F-4580-9AEA-66F0AE657EA1}">
      <dgm:prSet/>
      <dgm:spPr/>
      <dgm:t>
        <a:bodyPr/>
        <a:lstStyle/>
        <a:p>
          <a:pPr algn="ctr"/>
          <a:endParaRPr lang="en-US">
            <a:latin typeface="NikoshBAN" pitchFamily="2" charset="0"/>
            <a:cs typeface="NikoshBAN" pitchFamily="2" charset="0"/>
          </a:endParaRPr>
        </a:p>
      </dgm:t>
    </dgm:pt>
    <dgm:pt modelId="{8337CD24-9788-4143-B26D-2FA2818BCA7B}" type="sibTrans" cxnId="{E1F5FF7A-C95F-4580-9AEA-66F0AE657EA1}">
      <dgm:prSet/>
      <dgm:spPr/>
      <dgm:t>
        <a:bodyPr/>
        <a:lstStyle/>
        <a:p>
          <a:pPr algn="ctr"/>
          <a:endParaRPr lang="en-US">
            <a:latin typeface="NikoshBAN" pitchFamily="2" charset="0"/>
            <a:cs typeface="NikoshBAN" pitchFamily="2" charset="0"/>
          </a:endParaRPr>
        </a:p>
      </dgm:t>
    </dgm:pt>
    <dgm:pt modelId="{4899966D-E486-44CB-9B27-7158596CB71E}">
      <dgm:prSet/>
      <dgm:spPr/>
      <dgm:t>
        <a:bodyPr/>
        <a:lstStyle/>
        <a:p>
          <a:pPr algn="ctr" rtl="0"/>
          <a:r>
            <a:rPr lang="en-US" dirty="0">
              <a:latin typeface="NikoshBAN" pitchFamily="2" charset="0"/>
              <a:cs typeface="NikoshBAN" pitchFamily="2" charset="0"/>
            </a:rPr>
            <a:t>9 . </a:t>
          </a:r>
          <a:r>
            <a:rPr lang="as-IN" dirty="0">
              <a:latin typeface="NikoshBAN" pitchFamily="2" charset="0"/>
              <a:cs typeface="NikoshBAN" pitchFamily="2" charset="0"/>
            </a:rPr>
            <a:t>ভ্রমন সম্পর্কিত যানবাহন বা ভ্রমন পথের পূর্বে </a:t>
          </a:r>
          <a:r>
            <a:rPr lang="en-US" dirty="0">
              <a:latin typeface="NikoshBAN" pitchFamily="2" charset="0"/>
              <a:cs typeface="NikoshBAN" pitchFamily="2" charset="0"/>
            </a:rPr>
            <a:t>the </a:t>
          </a:r>
          <a:r>
            <a:rPr lang="as-IN" dirty="0">
              <a:latin typeface="NikoshBAN" pitchFamily="2" charset="0"/>
              <a:cs typeface="NikoshBAN" pitchFamily="2" charset="0"/>
            </a:rPr>
            <a:t>বসে না। </a:t>
          </a:r>
          <a:endParaRPr lang="en-US" dirty="0">
            <a:latin typeface="NikoshBAN" pitchFamily="2" charset="0"/>
            <a:cs typeface="NikoshBAN" pitchFamily="2" charset="0"/>
          </a:endParaRPr>
        </a:p>
      </dgm:t>
    </dgm:pt>
    <dgm:pt modelId="{190723EF-8D83-4EF0-AE44-DB2D5FF2CBB6}" type="parTrans" cxnId="{B781659A-7339-414F-9187-CE0294DD9FB7}">
      <dgm:prSet/>
      <dgm:spPr/>
      <dgm:t>
        <a:bodyPr/>
        <a:lstStyle/>
        <a:p>
          <a:pPr algn="ctr"/>
          <a:endParaRPr lang="en-US">
            <a:latin typeface="NikoshBAN" pitchFamily="2" charset="0"/>
            <a:cs typeface="NikoshBAN" pitchFamily="2" charset="0"/>
          </a:endParaRPr>
        </a:p>
      </dgm:t>
    </dgm:pt>
    <dgm:pt modelId="{6453D170-BA79-47F6-A487-A68D826232AD}" type="sibTrans" cxnId="{B781659A-7339-414F-9187-CE0294DD9FB7}">
      <dgm:prSet/>
      <dgm:spPr/>
      <dgm:t>
        <a:bodyPr/>
        <a:lstStyle/>
        <a:p>
          <a:pPr algn="ctr"/>
          <a:endParaRPr lang="en-US">
            <a:latin typeface="NikoshBAN" pitchFamily="2" charset="0"/>
            <a:cs typeface="NikoshBAN" pitchFamily="2" charset="0"/>
          </a:endParaRPr>
        </a:p>
      </dgm:t>
    </dgm:pt>
    <dgm:pt modelId="{80DFF17C-3F99-499D-9D08-916FD622F8F5}">
      <dgm:prSet/>
      <dgm:spPr/>
      <dgm:t>
        <a:bodyPr/>
        <a:lstStyle/>
        <a:p>
          <a:pPr algn="ctr" rtl="0"/>
          <a:r>
            <a:rPr lang="as-IN">
              <a:latin typeface="NikoshBAN" pitchFamily="2" charset="0"/>
              <a:cs typeface="NikoshBAN" pitchFamily="2" charset="0"/>
            </a:rPr>
            <a:t>যেমন – </a:t>
          </a:r>
          <a:r>
            <a:rPr lang="en-US">
              <a:latin typeface="NikoshBAN" pitchFamily="2" charset="0"/>
              <a:cs typeface="NikoshBAN" pitchFamily="2" charset="0"/>
            </a:rPr>
            <a:t>by bus, by train, by launch.</a:t>
          </a:r>
        </a:p>
      </dgm:t>
    </dgm:pt>
    <dgm:pt modelId="{28E2EADD-4724-4962-8685-989912DD7CCA}" type="parTrans" cxnId="{C1885DEF-6DA7-46A7-A502-460ED2B672D0}">
      <dgm:prSet/>
      <dgm:spPr/>
      <dgm:t>
        <a:bodyPr/>
        <a:lstStyle/>
        <a:p>
          <a:pPr algn="ctr"/>
          <a:endParaRPr lang="en-US">
            <a:latin typeface="NikoshBAN" pitchFamily="2" charset="0"/>
            <a:cs typeface="NikoshBAN" pitchFamily="2" charset="0"/>
          </a:endParaRPr>
        </a:p>
      </dgm:t>
    </dgm:pt>
    <dgm:pt modelId="{356CF9A4-EF7E-4252-AB16-4BD00C0FB330}" type="sibTrans" cxnId="{C1885DEF-6DA7-46A7-A502-460ED2B672D0}">
      <dgm:prSet/>
      <dgm:spPr/>
      <dgm:t>
        <a:bodyPr/>
        <a:lstStyle/>
        <a:p>
          <a:pPr algn="ctr"/>
          <a:endParaRPr lang="en-US">
            <a:latin typeface="NikoshBAN" pitchFamily="2" charset="0"/>
            <a:cs typeface="NikoshBAN" pitchFamily="2" charset="0"/>
          </a:endParaRPr>
        </a:p>
      </dgm:t>
    </dgm:pt>
    <dgm:pt modelId="{C0C895A3-8D0C-4BD4-9C33-400AF3796EB2}" type="pres">
      <dgm:prSet presAssocID="{CC1A82EB-60E6-464C-BAD6-33BE56ACD8F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11B8596-7B9D-45CD-923E-C03AA79719E9}" type="pres">
      <dgm:prSet presAssocID="{713F0E11-1C92-4AB6-888A-5890FA88605A}" presName="parentText" presStyleLbl="node1" presStyleIdx="0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D111437-6CA9-4B49-A89F-522FBBE832E1}" type="pres">
      <dgm:prSet presAssocID="{41366EF7-1D92-400E-B16A-C685C5872D77}" presName="spacer" presStyleCnt="0"/>
      <dgm:spPr/>
    </dgm:pt>
    <dgm:pt modelId="{F702B875-94C8-48BF-A3C2-F7C94ECE49AC}" type="pres">
      <dgm:prSet presAssocID="{E790D774-C6E1-4CA8-A145-6BC4C07E21D8}" presName="parentText" presStyleLbl="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EC52342-BD23-494C-A03C-27205031CB67}" type="pres">
      <dgm:prSet presAssocID="{92647BAE-2D7E-40BA-91F7-B73DBB982B0B}" presName="spacer" presStyleCnt="0"/>
      <dgm:spPr/>
    </dgm:pt>
    <dgm:pt modelId="{27416AA4-0086-4F75-8D98-747BE74400ED}" type="pres">
      <dgm:prSet presAssocID="{BD10CF06-DF07-45B9-A46A-65DBCA6C8D26}" presName="parentText" presStyleLbl="node1" presStyleIdx="2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B142770-A64F-42F4-BB9D-F5C24DD99978}" type="pres">
      <dgm:prSet presAssocID="{38B9E906-F190-4F12-B2B8-E85DEE2EF8FA}" presName="spacer" presStyleCnt="0"/>
      <dgm:spPr/>
    </dgm:pt>
    <dgm:pt modelId="{35709AB7-E643-4670-9FDF-EE9CB3D213D7}" type="pres">
      <dgm:prSet presAssocID="{6AE52373-6D59-4CCA-BE7F-5FEE5154DB6E}" presName="parentText" presStyleLbl="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383440E-641F-4366-80F4-641E868B0363}" type="pres">
      <dgm:prSet presAssocID="{8337CD24-9788-4143-B26D-2FA2818BCA7B}" presName="spacer" presStyleCnt="0"/>
      <dgm:spPr/>
    </dgm:pt>
    <dgm:pt modelId="{DFBBA404-F1E1-47F5-A237-B75960B9C274}" type="pres">
      <dgm:prSet presAssocID="{4899966D-E486-44CB-9B27-7158596CB71E}" presName="parentText" presStyleLbl="node1" presStyleIdx="4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11FA98A-0D3D-4291-AB2F-70E55BD23B30}" type="pres">
      <dgm:prSet presAssocID="{6453D170-BA79-47F6-A487-A68D826232AD}" presName="spacer" presStyleCnt="0"/>
      <dgm:spPr/>
    </dgm:pt>
    <dgm:pt modelId="{F5352B2D-8FD7-4C90-9866-933B3646E017}" type="pres">
      <dgm:prSet presAssocID="{80DFF17C-3F99-499D-9D08-916FD622F8F5}" presName="parentText" presStyleLbl="node1" presStyleIdx="5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7E96940-557D-49A7-B456-0F58C19ED57F}" srcId="{CC1A82EB-60E6-464C-BAD6-33BE56ACD8FE}" destId="{BD10CF06-DF07-45B9-A46A-65DBCA6C8D26}" srcOrd="2" destOrd="0" parTransId="{85B036FE-C0F5-44C2-883B-9C5FDAFEB2AF}" sibTransId="{38B9E906-F190-4F12-B2B8-E85DEE2EF8FA}"/>
    <dgm:cxn modelId="{754DF9D6-4B82-45FC-99E3-0DB3C4784137}" type="presOf" srcId="{4899966D-E486-44CB-9B27-7158596CB71E}" destId="{DFBBA404-F1E1-47F5-A237-B75960B9C274}" srcOrd="0" destOrd="0" presId="urn:microsoft.com/office/officeart/2005/8/layout/vList2"/>
    <dgm:cxn modelId="{6DEBF4F9-DB33-4F36-9D89-5C5C6376EC66}" type="presOf" srcId="{CC1A82EB-60E6-464C-BAD6-33BE56ACD8FE}" destId="{C0C895A3-8D0C-4BD4-9C33-400AF3796EB2}" srcOrd="0" destOrd="0" presId="urn:microsoft.com/office/officeart/2005/8/layout/vList2"/>
    <dgm:cxn modelId="{244F4F39-5B7D-4F60-9AB9-B366CDB3F0DF}" type="presOf" srcId="{80DFF17C-3F99-499D-9D08-916FD622F8F5}" destId="{F5352B2D-8FD7-4C90-9866-933B3646E017}" srcOrd="0" destOrd="0" presId="urn:microsoft.com/office/officeart/2005/8/layout/vList2"/>
    <dgm:cxn modelId="{5C63A15F-4F82-4C2B-8A15-334157C56033}" type="presOf" srcId="{BD10CF06-DF07-45B9-A46A-65DBCA6C8D26}" destId="{27416AA4-0086-4F75-8D98-747BE74400ED}" srcOrd="0" destOrd="0" presId="urn:microsoft.com/office/officeart/2005/8/layout/vList2"/>
    <dgm:cxn modelId="{52EBEDB3-229C-4BB1-83EF-0D7A182B0964}" srcId="{CC1A82EB-60E6-464C-BAD6-33BE56ACD8FE}" destId="{713F0E11-1C92-4AB6-888A-5890FA88605A}" srcOrd="0" destOrd="0" parTransId="{D66C63D7-5A86-4D9A-9B36-B6DF41D6FCEB}" sibTransId="{41366EF7-1D92-400E-B16A-C685C5872D77}"/>
    <dgm:cxn modelId="{6F03FA6F-6F18-4B3A-AC74-B171330E7D5C}" type="presOf" srcId="{E790D774-C6E1-4CA8-A145-6BC4C07E21D8}" destId="{F702B875-94C8-48BF-A3C2-F7C94ECE49AC}" srcOrd="0" destOrd="0" presId="urn:microsoft.com/office/officeart/2005/8/layout/vList2"/>
    <dgm:cxn modelId="{E1F5FF7A-C95F-4580-9AEA-66F0AE657EA1}" srcId="{CC1A82EB-60E6-464C-BAD6-33BE56ACD8FE}" destId="{6AE52373-6D59-4CCA-BE7F-5FEE5154DB6E}" srcOrd="3" destOrd="0" parTransId="{E7B99C69-412B-41FF-816D-65B7C8297C36}" sibTransId="{8337CD24-9788-4143-B26D-2FA2818BCA7B}"/>
    <dgm:cxn modelId="{17FC8F0E-5334-4292-90F1-596E65F644C1}" srcId="{CC1A82EB-60E6-464C-BAD6-33BE56ACD8FE}" destId="{E790D774-C6E1-4CA8-A145-6BC4C07E21D8}" srcOrd="1" destOrd="0" parTransId="{4A4017B6-F0F2-4545-BF0B-1C6B537B3930}" sibTransId="{92647BAE-2D7E-40BA-91F7-B73DBB982B0B}"/>
    <dgm:cxn modelId="{B781659A-7339-414F-9187-CE0294DD9FB7}" srcId="{CC1A82EB-60E6-464C-BAD6-33BE56ACD8FE}" destId="{4899966D-E486-44CB-9B27-7158596CB71E}" srcOrd="4" destOrd="0" parTransId="{190723EF-8D83-4EF0-AE44-DB2D5FF2CBB6}" sibTransId="{6453D170-BA79-47F6-A487-A68D826232AD}"/>
    <dgm:cxn modelId="{4B80E311-CDAB-4DE3-85A2-05AC0BE60AA7}" type="presOf" srcId="{6AE52373-6D59-4CCA-BE7F-5FEE5154DB6E}" destId="{35709AB7-E643-4670-9FDF-EE9CB3D213D7}" srcOrd="0" destOrd="0" presId="urn:microsoft.com/office/officeart/2005/8/layout/vList2"/>
    <dgm:cxn modelId="{DB99CE76-BEB7-44E2-AD8A-96EBDC77AFEE}" type="presOf" srcId="{713F0E11-1C92-4AB6-888A-5890FA88605A}" destId="{D11B8596-7B9D-45CD-923E-C03AA79719E9}" srcOrd="0" destOrd="0" presId="urn:microsoft.com/office/officeart/2005/8/layout/vList2"/>
    <dgm:cxn modelId="{C1885DEF-6DA7-46A7-A502-460ED2B672D0}" srcId="{CC1A82EB-60E6-464C-BAD6-33BE56ACD8FE}" destId="{80DFF17C-3F99-499D-9D08-916FD622F8F5}" srcOrd="5" destOrd="0" parTransId="{28E2EADD-4724-4962-8685-989912DD7CCA}" sibTransId="{356CF9A4-EF7E-4252-AB16-4BD00C0FB330}"/>
    <dgm:cxn modelId="{4497781F-16D4-4D96-922D-63DB3F80DCB0}" type="presParOf" srcId="{C0C895A3-8D0C-4BD4-9C33-400AF3796EB2}" destId="{D11B8596-7B9D-45CD-923E-C03AA79719E9}" srcOrd="0" destOrd="0" presId="urn:microsoft.com/office/officeart/2005/8/layout/vList2"/>
    <dgm:cxn modelId="{0BBC1AFE-B2F8-47DD-B90C-DFE16D9E0FB0}" type="presParOf" srcId="{C0C895A3-8D0C-4BD4-9C33-400AF3796EB2}" destId="{FD111437-6CA9-4B49-A89F-522FBBE832E1}" srcOrd="1" destOrd="0" presId="urn:microsoft.com/office/officeart/2005/8/layout/vList2"/>
    <dgm:cxn modelId="{C9E3847C-8FE3-46D4-9C1C-F0FB9384190B}" type="presParOf" srcId="{C0C895A3-8D0C-4BD4-9C33-400AF3796EB2}" destId="{F702B875-94C8-48BF-A3C2-F7C94ECE49AC}" srcOrd="2" destOrd="0" presId="urn:microsoft.com/office/officeart/2005/8/layout/vList2"/>
    <dgm:cxn modelId="{064887E9-687C-445A-87FF-0ABB1276F200}" type="presParOf" srcId="{C0C895A3-8D0C-4BD4-9C33-400AF3796EB2}" destId="{EEC52342-BD23-494C-A03C-27205031CB67}" srcOrd="3" destOrd="0" presId="urn:microsoft.com/office/officeart/2005/8/layout/vList2"/>
    <dgm:cxn modelId="{4C158F05-323D-453D-A0C5-A5E5CB03CD31}" type="presParOf" srcId="{C0C895A3-8D0C-4BD4-9C33-400AF3796EB2}" destId="{27416AA4-0086-4F75-8D98-747BE74400ED}" srcOrd="4" destOrd="0" presId="urn:microsoft.com/office/officeart/2005/8/layout/vList2"/>
    <dgm:cxn modelId="{91880CA0-406F-481D-81D8-4BBFCDDAFE26}" type="presParOf" srcId="{C0C895A3-8D0C-4BD4-9C33-400AF3796EB2}" destId="{5B142770-A64F-42F4-BB9D-F5C24DD99978}" srcOrd="5" destOrd="0" presId="urn:microsoft.com/office/officeart/2005/8/layout/vList2"/>
    <dgm:cxn modelId="{E199B116-BA4D-4E11-A372-755D7157F680}" type="presParOf" srcId="{C0C895A3-8D0C-4BD4-9C33-400AF3796EB2}" destId="{35709AB7-E643-4670-9FDF-EE9CB3D213D7}" srcOrd="6" destOrd="0" presId="urn:microsoft.com/office/officeart/2005/8/layout/vList2"/>
    <dgm:cxn modelId="{DFD868C6-E679-4D30-94EB-15B93E73EF64}" type="presParOf" srcId="{C0C895A3-8D0C-4BD4-9C33-400AF3796EB2}" destId="{D383440E-641F-4366-80F4-641E868B0363}" srcOrd="7" destOrd="0" presId="urn:microsoft.com/office/officeart/2005/8/layout/vList2"/>
    <dgm:cxn modelId="{F75A02AE-65DC-42BA-BF64-7C8714F684E0}" type="presParOf" srcId="{C0C895A3-8D0C-4BD4-9C33-400AF3796EB2}" destId="{DFBBA404-F1E1-47F5-A237-B75960B9C274}" srcOrd="8" destOrd="0" presId="urn:microsoft.com/office/officeart/2005/8/layout/vList2"/>
    <dgm:cxn modelId="{D5B8DEDC-47CC-4DA3-91A5-2051185899A3}" type="presParOf" srcId="{C0C895A3-8D0C-4BD4-9C33-400AF3796EB2}" destId="{411FA98A-0D3D-4291-AB2F-70E55BD23B30}" srcOrd="9" destOrd="0" presId="urn:microsoft.com/office/officeart/2005/8/layout/vList2"/>
    <dgm:cxn modelId="{DF37FA5E-16A6-4D46-A777-CA6B65981F2F}" type="presParOf" srcId="{C0C895A3-8D0C-4BD4-9C33-400AF3796EB2}" destId="{F5352B2D-8FD7-4C90-9866-933B3646E017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958E231-1471-482D-9BE3-AA7CD0E12AC2}">
      <dsp:nvSpPr>
        <dsp:cNvPr id="0" name=""/>
        <dsp:cNvSpPr/>
      </dsp:nvSpPr>
      <dsp:spPr>
        <a:xfrm>
          <a:off x="0" y="2598"/>
          <a:ext cx="8915400" cy="531842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>
              <a:latin typeface="NikoshBAN" pitchFamily="2" charset="0"/>
              <a:cs typeface="NikoshBAN" pitchFamily="2" charset="0"/>
            </a:rPr>
            <a:t>Use of definite article: The </a:t>
          </a:r>
        </a:p>
      </dsp:txBody>
      <dsp:txXfrm>
        <a:off x="25962" y="28560"/>
        <a:ext cx="8863476" cy="479918"/>
      </dsp:txXfrm>
    </dsp:sp>
    <dsp:sp modelId="{FFCA892D-0CB9-4113-AE81-D35B8BAD2227}">
      <dsp:nvSpPr>
        <dsp:cNvPr id="0" name=""/>
        <dsp:cNvSpPr/>
      </dsp:nvSpPr>
      <dsp:spPr>
        <a:xfrm>
          <a:off x="0" y="538540"/>
          <a:ext cx="8915400" cy="89942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>
              <a:latin typeface="NikoshBAN" pitchFamily="2" charset="0"/>
              <a:cs typeface="NikoshBAN" pitchFamily="2" charset="0"/>
            </a:rPr>
            <a:t>1. </a:t>
          </a:r>
          <a:r>
            <a:rPr lang="as-IN" sz="2000" kern="1200" dirty="0">
              <a:latin typeface="NikoshBAN" pitchFamily="2" charset="0"/>
              <a:cs typeface="NikoshBAN" pitchFamily="2" charset="0"/>
            </a:rPr>
            <a:t>নির্দিষ্ট করে বুঝায় এমন </a:t>
          </a:r>
          <a:r>
            <a:rPr lang="en-US" sz="2000" kern="1200" dirty="0">
              <a:latin typeface="NikoshBAN" pitchFamily="2" charset="0"/>
              <a:cs typeface="NikoshBAN" pitchFamily="2" charset="0"/>
            </a:rPr>
            <a:t>common noun </a:t>
          </a:r>
          <a:r>
            <a:rPr lang="as-IN" sz="2000" kern="1200" dirty="0">
              <a:latin typeface="NikoshBAN" pitchFamily="2" charset="0"/>
              <a:cs typeface="NikoshBAN" pitchFamily="2" charset="0"/>
            </a:rPr>
            <a:t>এর </a:t>
          </a:r>
          <a:r>
            <a:rPr lang="en-US" sz="2000" kern="1200" dirty="0">
              <a:latin typeface="NikoshBAN" pitchFamily="2" charset="0"/>
              <a:cs typeface="NikoshBAN" pitchFamily="2" charset="0"/>
            </a:rPr>
            <a:t>singular </a:t>
          </a:r>
          <a:r>
            <a:rPr lang="as-IN" sz="2000" kern="1200" dirty="0">
              <a:latin typeface="NikoshBAN" pitchFamily="2" charset="0"/>
              <a:cs typeface="NikoshBAN" pitchFamily="2" charset="0"/>
            </a:rPr>
            <a:t>ও </a:t>
          </a:r>
          <a:r>
            <a:rPr lang="en-US" sz="2000" kern="1200" dirty="0">
              <a:latin typeface="NikoshBAN" pitchFamily="2" charset="0"/>
              <a:cs typeface="NikoshBAN" pitchFamily="2" charset="0"/>
            </a:rPr>
            <a:t>plural </a:t>
          </a:r>
          <a:r>
            <a:rPr lang="as-IN" sz="2000" kern="1200" dirty="0">
              <a:latin typeface="NikoshBAN" pitchFamily="2" charset="0"/>
              <a:cs typeface="NikoshBAN" pitchFamily="2" charset="0"/>
            </a:rPr>
            <a:t>উভয় </a:t>
          </a:r>
          <a:r>
            <a:rPr lang="en-US" sz="2000" kern="1200" dirty="0">
              <a:latin typeface="NikoshBAN" pitchFamily="2" charset="0"/>
              <a:cs typeface="NikoshBAN" pitchFamily="2" charset="0"/>
            </a:rPr>
            <a:t>number </a:t>
          </a:r>
          <a:r>
            <a:rPr lang="as-IN" sz="2000" kern="1200" dirty="0">
              <a:latin typeface="NikoshBAN" pitchFamily="2" charset="0"/>
              <a:cs typeface="NikoshBAN" pitchFamily="2" charset="0"/>
            </a:rPr>
            <a:t>এর পূর্বে </a:t>
          </a:r>
          <a:r>
            <a:rPr lang="en-US" sz="2000" kern="1200" dirty="0">
              <a:latin typeface="NikoshBAN" pitchFamily="2" charset="0"/>
              <a:cs typeface="NikoshBAN" pitchFamily="2" charset="0"/>
            </a:rPr>
            <a:t>the </a:t>
          </a:r>
          <a:r>
            <a:rPr lang="as-IN" sz="2000" kern="1200" dirty="0">
              <a:latin typeface="NikoshBAN" pitchFamily="2" charset="0"/>
              <a:cs typeface="NikoshBAN" pitchFamily="2" charset="0"/>
            </a:rPr>
            <a:t>বসে। </a:t>
          </a:r>
          <a:endParaRPr lang="en-US" sz="2000" kern="1200" dirty="0">
            <a:latin typeface="NikoshBAN" pitchFamily="2" charset="0"/>
            <a:cs typeface="NikoshBAN" pitchFamily="2" charset="0"/>
          </a:endParaRPr>
        </a:p>
      </dsp:txBody>
      <dsp:txXfrm>
        <a:off x="43906" y="582446"/>
        <a:ext cx="8827588" cy="811608"/>
      </dsp:txXfrm>
    </dsp:sp>
    <dsp:sp modelId="{67EB1285-AB69-47C7-AE08-AD5D0CA48816}">
      <dsp:nvSpPr>
        <dsp:cNvPr id="0" name=""/>
        <dsp:cNvSpPr/>
      </dsp:nvSpPr>
      <dsp:spPr>
        <a:xfrm>
          <a:off x="0" y="1442059"/>
          <a:ext cx="8915400" cy="464697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s-IN" sz="2000" kern="1200" dirty="0">
              <a:latin typeface="NikoshBAN" pitchFamily="2" charset="0"/>
              <a:cs typeface="NikoshBAN" pitchFamily="2" charset="0"/>
            </a:rPr>
            <a:t>- </a:t>
          </a:r>
          <a:r>
            <a:rPr lang="en-US" sz="2000" kern="1200" dirty="0">
              <a:latin typeface="NikoshBAN" pitchFamily="2" charset="0"/>
              <a:cs typeface="NikoshBAN" pitchFamily="2" charset="0"/>
            </a:rPr>
            <a:t>The boy is reading./ The boys are reading.  </a:t>
          </a:r>
        </a:p>
      </dsp:txBody>
      <dsp:txXfrm>
        <a:off x="22685" y="1464744"/>
        <a:ext cx="8870030" cy="419327"/>
      </dsp:txXfrm>
    </dsp:sp>
    <dsp:sp modelId="{0AB65E66-FCED-4E7E-85DA-B3AACB5842D8}">
      <dsp:nvSpPr>
        <dsp:cNvPr id="0" name=""/>
        <dsp:cNvSpPr/>
      </dsp:nvSpPr>
      <dsp:spPr>
        <a:xfrm>
          <a:off x="0" y="1910855"/>
          <a:ext cx="8915400" cy="447034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>
              <a:latin typeface="NikoshBAN" pitchFamily="2" charset="0"/>
              <a:cs typeface="NikoshBAN" pitchFamily="2" charset="0"/>
            </a:rPr>
            <a:t>- The girl is singing./ The girls </a:t>
          </a:r>
          <a:r>
            <a:rPr lang="en-US" sz="2000" kern="1200">
              <a:latin typeface="NikoshBAN" pitchFamily="2" charset="0"/>
              <a:cs typeface="NikoshBAN" pitchFamily="2" charset="0"/>
            </a:rPr>
            <a:t>are singing. </a:t>
          </a:r>
          <a:endParaRPr lang="en-US" sz="2000" kern="1200" dirty="0">
            <a:latin typeface="NikoshBAN" pitchFamily="2" charset="0"/>
            <a:cs typeface="NikoshBAN" pitchFamily="2" charset="0"/>
          </a:endParaRPr>
        </a:p>
      </dsp:txBody>
      <dsp:txXfrm>
        <a:off x="21822" y="1932677"/>
        <a:ext cx="8871756" cy="403390"/>
      </dsp:txXfrm>
    </dsp:sp>
    <dsp:sp modelId="{5501962D-98FD-4982-B71A-1EA0CDD71A4F}">
      <dsp:nvSpPr>
        <dsp:cNvPr id="0" name=""/>
        <dsp:cNvSpPr/>
      </dsp:nvSpPr>
      <dsp:spPr>
        <a:xfrm>
          <a:off x="0" y="2361990"/>
          <a:ext cx="8915400" cy="531842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>
              <a:latin typeface="NikoshBAN" pitchFamily="2" charset="0"/>
              <a:cs typeface="NikoshBAN" pitchFamily="2" charset="0"/>
            </a:rPr>
            <a:t>2. </a:t>
          </a:r>
          <a:r>
            <a:rPr lang="as-IN" sz="2000" kern="1200" dirty="0">
              <a:latin typeface="NikoshBAN" pitchFamily="2" charset="0"/>
              <a:cs typeface="NikoshBAN" pitchFamily="2" charset="0"/>
            </a:rPr>
            <a:t>এক জাতীয় সকলকে বুঝাতে </a:t>
          </a:r>
          <a:r>
            <a:rPr lang="en-US" sz="2000" kern="1200" dirty="0">
              <a:latin typeface="NikoshBAN" pitchFamily="2" charset="0"/>
              <a:cs typeface="NikoshBAN" pitchFamily="2" charset="0"/>
            </a:rPr>
            <a:t>singular common noun </a:t>
          </a:r>
          <a:r>
            <a:rPr lang="as-IN" sz="2000" kern="1200" dirty="0">
              <a:latin typeface="NikoshBAN" pitchFamily="2" charset="0"/>
              <a:cs typeface="NikoshBAN" pitchFamily="2" charset="0"/>
            </a:rPr>
            <a:t>এর পূর্বে </a:t>
          </a:r>
          <a:r>
            <a:rPr lang="en-US" sz="2000" kern="1200" dirty="0">
              <a:latin typeface="NikoshBAN" pitchFamily="2" charset="0"/>
              <a:cs typeface="NikoshBAN" pitchFamily="2" charset="0"/>
            </a:rPr>
            <a:t>the </a:t>
          </a:r>
          <a:r>
            <a:rPr lang="as-IN" sz="2000" kern="1200" dirty="0">
              <a:latin typeface="NikoshBAN" pitchFamily="2" charset="0"/>
              <a:cs typeface="NikoshBAN" pitchFamily="2" charset="0"/>
            </a:rPr>
            <a:t>বসে। </a:t>
          </a:r>
          <a:endParaRPr lang="en-US" sz="2000" kern="1200" dirty="0">
            <a:latin typeface="NikoshBAN" pitchFamily="2" charset="0"/>
            <a:cs typeface="NikoshBAN" pitchFamily="2" charset="0"/>
          </a:endParaRPr>
        </a:p>
      </dsp:txBody>
      <dsp:txXfrm>
        <a:off x="25962" y="2387952"/>
        <a:ext cx="8863476" cy="479918"/>
      </dsp:txXfrm>
    </dsp:sp>
    <dsp:sp modelId="{D8250E1B-342E-4C8C-A836-46CD23FF0A44}">
      <dsp:nvSpPr>
        <dsp:cNvPr id="0" name=""/>
        <dsp:cNvSpPr/>
      </dsp:nvSpPr>
      <dsp:spPr>
        <a:xfrm>
          <a:off x="0" y="2897931"/>
          <a:ext cx="8915400" cy="362227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s-IN" sz="2000" kern="1200" dirty="0">
              <a:latin typeface="NikoshBAN" pitchFamily="2" charset="0"/>
              <a:cs typeface="NikoshBAN" pitchFamily="2" charset="0"/>
            </a:rPr>
            <a:t>- </a:t>
          </a:r>
          <a:r>
            <a:rPr lang="en-US" sz="2000" kern="1200" dirty="0">
              <a:latin typeface="NikoshBAN" pitchFamily="2" charset="0"/>
              <a:cs typeface="NikoshBAN" pitchFamily="2" charset="0"/>
            </a:rPr>
            <a:t>The cow gives us milk. </a:t>
          </a:r>
        </a:p>
      </dsp:txBody>
      <dsp:txXfrm>
        <a:off x="17682" y="2915613"/>
        <a:ext cx="8880036" cy="326863"/>
      </dsp:txXfrm>
    </dsp:sp>
    <dsp:sp modelId="{732C1C86-B22E-4BD7-B687-117B2C4E06DC}">
      <dsp:nvSpPr>
        <dsp:cNvPr id="0" name=""/>
        <dsp:cNvSpPr/>
      </dsp:nvSpPr>
      <dsp:spPr>
        <a:xfrm>
          <a:off x="0" y="3264258"/>
          <a:ext cx="8915400" cy="447034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>
              <a:latin typeface="NikoshBAN" pitchFamily="2" charset="0"/>
              <a:cs typeface="NikoshBAN" pitchFamily="2" charset="0"/>
            </a:rPr>
            <a:t>- The rose is</a:t>
          </a:r>
          <a:r>
            <a:rPr lang="bn-IN" sz="2000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000" kern="1200" dirty="0">
              <a:latin typeface="NikoshBAN" pitchFamily="2" charset="0"/>
              <a:cs typeface="NikoshBAN" pitchFamily="2" charset="0"/>
            </a:rPr>
            <a:t>a beautiful flower.</a:t>
          </a:r>
        </a:p>
      </dsp:txBody>
      <dsp:txXfrm>
        <a:off x="21822" y="3286080"/>
        <a:ext cx="8871756" cy="403390"/>
      </dsp:txXfrm>
    </dsp:sp>
    <dsp:sp modelId="{4260B649-8874-4312-BFCD-82088BF4BE2B}">
      <dsp:nvSpPr>
        <dsp:cNvPr id="0" name=""/>
        <dsp:cNvSpPr/>
      </dsp:nvSpPr>
      <dsp:spPr>
        <a:xfrm>
          <a:off x="0" y="3715392"/>
          <a:ext cx="8915400" cy="531842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>
              <a:latin typeface="NikoshBAN" pitchFamily="2" charset="0"/>
              <a:cs typeface="NikoshBAN" pitchFamily="2" charset="0"/>
            </a:rPr>
            <a:t>3. </a:t>
          </a:r>
          <a:r>
            <a:rPr lang="as-IN" sz="2000" kern="1200" dirty="0">
              <a:latin typeface="NikoshBAN" pitchFamily="2" charset="0"/>
              <a:cs typeface="NikoshBAN" pitchFamily="2" charset="0"/>
            </a:rPr>
            <a:t>মানবজাতি</a:t>
          </a:r>
          <a:r>
            <a:rPr lang="en-US" sz="2000" kern="1200" dirty="0">
              <a:latin typeface="NikoshBAN" pitchFamily="2" charset="0"/>
              <a:cs typeface="NikoshBAN" pitchFamily="2" charset="0"/>
            </a:rPr>
            <a:t> </a:t>
          </a:r>
          <a:r>
            <a:rPr lang="bn-IN" sz="2000" kern="1200" dirty="0">
              <a:latin typeface="NikoshBAN" pitchFamily="2" charset="0"/>
              <a:cs typeface="NikoshBAN" pitchFamily="2" charset="0"/>
            </a:rPr>
            <a:t>বুঝাতে</a:t>
          </a:r>
          <a:r>
            <a:rPr lang="as-IN" sz="2000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000" kern="1200" dirty="0">
              <a:latin typeface="NikoshBAN" pitchFamily="2" charset="0"/>
              <a:cs typeface="NikoshBAN" pitchFamily="2" charset="0"/>
            </a:rPr>
            <a:t>man and women </a:t>
          </a:r>
          <a:r>
            <a:rPr lang="as-IN" sz="2000" kern="1200" dirty="0">
              <a:latin typeface="NikoshBAN" pitchFamily="2" charset="0"/>
              <a:cs typeface="NikoshBAN" pitchFamily="2" charset="0"/>
            </a:rPr>
            <a:t>এর পূর্বে </a:t>
          </a:r>
          <a:r>
            <a:rPr lang="en-US" sz="2000" kern="1200" dirty="0">
              <a:latin typeface="NikoshBAN" pitchFamily="2" charset="0"/>
              <a:cs typeface="NikoshBAN" pitchFamily="2" charset="0"/>
            </a:rPr>
            <a:t>the </a:t>
          </a:r>
          <a:r>
            <a:rPr lang="as-IN" sz="2000" kern="1200" dirty="0">
              <a:latin typeface="NikoshBAN" pitchFamily="2" charset="0"/>
              <a:cs typeface="NikoshBAN" pitchFamily="2" charset="0"/>
            </a:rPr>
            <a:t>বসে না। </a:t>
          </a:r>
          <a:endParaRPr lang="en-US" sz="2000" kern="1200" dirty="0">
            <a:latin typeface="NikoshBAN" pitchFamily="2" charset="0"/>
            <a:cs typeface="NikoshBAN" pitchFamily="2" charset="0"/>
          </a:endParaRPr>
        </a:p>
      </dsp:txBody>
      <dsp:txXfrm>
        <a:off x="25962" y="3741354"/>
        <a:ext cx="8863476" cy="479918"/>
      </dsp:txXfrm>
    </dsp:sp>
    <dsp:sp modelId="{2F1A9A2D-C1C9-4245-A748-E6B5D3D443D7}">
      <dsp:nvSpPr>
        <dsp:cNvPr id="0" name=""/>
        <dsp:cNvSpPr/>
      </dsp:nvSpPr>
      <dsp:spPr>
        <a:xfrm>
          <a:off x="0" y="4251333"/>
          <a:ext cx="8915400" cy="362232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>
              <a:latin typeface="NikoshBAN" pitchFamily="2" charset="0"/>
              <a:cs typeface="NikoshBAN" pitchFamily="2" charset="0"/>
            </a:rPr>
            <a:t>Incorrect – The man is mortal.</a:t>
          </a:r>
        </a:p>
      </dsp:txBody>
      <dsp:txXfrm>
        <a:off x="17683" y="4269016"/>
        <a:ext cx="8880034" cy="326866"/>
      </dsp:txXfrm>
    </dsp:sp>
    <dsp:sp modelId="{98B3F983-1BD8-4062-9D2D-DD7A834AD800}">
      <dsp:nvSpPr>
        <dsp:cNvPr id="0" name=""/>
        <dsp:cNvSpPr/>
      </dsp:nvSpPr>
      <dsp:spPr>
        <a:xfrm>
          <a:off x="0" y="4617665"/>
          <a:ext cx="8915400" cy="447034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>
              <a:latin typeface="NikoshBAN" pitchFamily="2" charset="0"/>
              <a:cs typeface="NikoshBAN" pitchFamily="2" charset="0"/>
            </a:rPr>
            <a:t>Correct - Man is mortal.</a:t>
          </a:r>
        </a:p>
      </dsp:txBody>
      <dsp:txXfrm>
        <a:off x="21822" y="4639487"/>
        <a:ext cx="8871756" cy="40339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4AB119B-C26D-4A21-8B8B-077270C96B92}">
      <dsp:nvSpPr>
        <dsp:cNvPr id="0" name=""/>
        <dsp:cNvSpPr/>
      </dsp:nvSpPr>
      <dsp:spPr>
        <a:xfrm>
          <a:off x="0" y="13230"/>
          <a:ext cx="8991600" cy="579149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>
              <a:latin typeface="NikoshBAN" pitchFamily="2" charset="0"/>
              <a:cs typeface="NikoshBAN" pitchFamily="2" charset="0"/>
            </a:rPr>
            <a:t>4. </a:t>
          </a:r>
          <a:r>
            <a:rPr lang="as-IN" sz="2400" kern="1200" dirty="0">
              <a:latin typeface="NikoshBAN" pitchFamily="2" charset="0"/>
              <a:cs typeface="NikoshBAN" pitchFamily="2" charset="0"/>
            </a:rPr>
            <a:t>নদী, সাগর, উপসাগর, পর্বতশ্রেণী, দীপপুঞ্জ, জাহাজ ইত্যাদি নামের পূর্বে </a:t>
          </a:r>
          <a:r>
            <a:rPr lang="en-US" sz="2400" kern="1200" dirty="0">
              <a:latin typeface="NikoshBAN" pitchFamily="2" charset="0"/>
              <a:cs typeface="NikoshBAN" pitchFamily="2" charset="0"/>
            </a:rPr>
            <a:t>the </a:t>
          </a:r>
          <a:r>
            <a:rPr lang="as-IN" sz="2400" kern="1200" dirty="0">
              <a:latin typeface="NikoshBAN" pitchFamily="2" charset="0"/>
              <a:cs typeface="NikoshBAN" pitchFamily="2" charset="0"/>
            </a:rPr>
            <a:t>বসে। </a:t>
          </a:r>
          <a:endParaRPr lang="en-US" sz="2400" kern="1200" dirty="0">
            <a:latin typeface="NikoshBAN" pitchFamily="2" charset="0"/>
            <a:cs typeface="NikoshBAN" pitchFamily="2" charset="0"/>
          </a:endParaRPr>
        </a:p>
      </dsp:txBody>
      <dsp:txXfrm>
        <a:off x="28272" y="41502"/>
        <a:ext cx="8935056" cy="522605"/>
      </dsp:txXfrm>
    </dsp:sp>
    <dsp:sp modelId="{7224DB3B-EB71-4488-8744-20FA80ADC329}">
      <dsp:nvSpPr>
        <dsp:cNvPr id="0" name=""/>
        <dsp:cNvSpPr/>
      </dsp:nvSpPr>
      <dsp:spPr>
        <a:xfrm>
          <a:off x="0" y="661500"/>
          <a:ext cx="8991600" cy="579149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s-IN" sz="2400" kern="1200">
              <a:latin typeface="NikoshBAN" pitchFamily="2" charset="0"/>
              <a:cs typeface="NikoshBAN" pitchFamily="2" charset="0"/>
            </a:rPr>
            <a:t>যেমন – </a:t>
          </a:r>
          <a:r>
            <a:rPr lang="en-US" sz="2400" kern="1200">
              <a:latin typeface="NikoshBAN" pitchFamily="2" charset="0"/>
              <a:cs typeface="NikoshBAN" pitchFamily="2" charset="0"/>
            </a:rPr>
            <a:t>The Andamans, The Himalayas, The Titanic.</a:t>
          </a:r>
        </a:p>
      </dsp:txBody>
      <dsp:txXfrm>
        <a:off x="28272" y="689772"/>
        <a:ext cx="8935056" cy="522605"/>
      </dsp:txXfrm>
    </dsp:sp>
    <dsp:sp modelId="{1130BB00-75F0-49EF-94C9-DE0D559C000E}">
      <dsp:nvSpPr>
        <dsp:cNvPr id="0" name=""/>
        <dsp:cNvSpPr/>
      </dsp:nvSpPr>
      <dsp:spPr>
        <a:xfrm>
          <a:off x="0" y="1309770"/>
          <a:ext cx="8991600" cy="579149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>
              <a:latin typeface="NikoshBAN" pitchFamily="2" charset="0"/>
              <a:cs typeface="NikoshBAN" pitchFamily="2" charset="0"/>
            </a:rPr>
            <a:t>5. </a:t>
          </a:r>
          <a:r>
            <a:rPr lang="as-IN" sz="2400" kern="1200" dirty="0">
              <a:latin typeface="NikoshBAN" pitchFamily="2" charset="0"/>
              <a:cs typeface="NikoshBAN" pitchFamily="2" charset="0"/>
            </a:rPr>
            <a:t>ধর্মগ্রন্থ ও পত্রিকার নামের পূর্বে </a:t>
          </a:r>
          <a:r>
            <a:rPr lang="en-US" sz="2400" kern="1200" dirty="0">
              <a:latin typeface="NikoshBAN" pitchFamily="2" charset="0"/>
              <a:cs typeface="NikoshBAN" pitchFamily="2" charset="0"/>
            </a:rPr>
            <a:t>the </a:t>
          </a:r>
          <a:r>
            <a:rPr lang="as-IN" sz="2400" kern="1200" dirty="0">
              <a:latin typeface="NikoshBAN" pitchFamily="2" charset="0"/>
              <a:cs typeface="NikoshBAN" pitchFamily="2" charset="0"/>
            </a:rPr>
            <a:t>বসে। </a:t>
          </a:r>
          <a:endParaRPr lang="en-US" sz="2400" kern="1200" dirty="0">
            <a:latin typeface="NikoshBAN" pitchFamily="2" charset="0"/>
            <a:cs typeface="NikoshBAN" pitchFamily="2" charset="0"/>
          </a:endParaRPr>
        </a:p>
      </dsp:txBody>
      <dsp:txXfrm>
        <a:off x="28272" y="1338042"/>
        <a:ext cx="8935056" cy="522605"/>
      </dsp:txXfrm>
    </dsp:sp>
    <dsp:sp modelId="{2BB984A7-0D3A-4194-9874-CAB555F209C7}">
      <dsp:nvSpPr>
        <dsp:cNvPr id="0" name=""/>
        <dsp:cNvSpPr/>
      </dsp:nvSpPr>
      <dsp:spPr>
        <a:xfrm>
          <a:off x="0" y="1958040"/>
          <a:ext cx="8991600" cy="579149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s-IN" sz="2400" kern="1200">
              <a:latin typeface="NikoshBAN" pitchFamily="2" charset="0"/>
              <a:cs typeface="NikoshBAN" pitchFamily="2" charset="0"/>
            </a:rPr>
            <a:t>যেমন – </a:t>
          </a:r>
          <a:r>
            <a:rPr lang="en-US" sz="2400" kern="1200">
              <a:latin typeface="NikoshBAN" pitchFamily="2" charset="0"/>
              <a:cs typeface="NikoshBAN" pitchFamily="2" charset="0"/>
            </a:rPr>
            <a:t>The holy Quran, The Daily sun.</a:t>
          </a:r>
        </a:p>
      </dsp:txBody>
      <dsp:txXfrm>
        <a:off x="28272" y="1986312"/>
        <a:ext cx="8935056" cy="522605"/>
      </dsp:txXfrm>
    </dsp:sp>
    <dsp:sp modelId="{82C656C3-E322-484C-A7B5-6A481EEFA915}">
      <dsp:nvSpPr>
        <dsp:cNvPr id="0" name=""/>
        <dsp:cNvSpPr/>
      </dsp:nvSpPr>
      <dsp:spPr>
        <a:xfrm>
          <a:off x="0" y="2606310"/>
          <a:ext cx="8991600" cy="579149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>
              <a:latin typeface="NikoshBAN" pitchFamily="2" charset="0"/>
              <a:cs typeface="NikoshBAN" pitchFamily="2" charset="0"/>
            </a:rPr>
            <a:t>6. </a:t>
          </a:r>
          <a:r>
            <a:rPr lang="as-IN" sz="2400" kern="1200" dirty="0">
              <a:latin typeface="NikoshBAN" pitchFamily="2" charset="0"/>
              <a:cs typeface="NikoshBAN" pitchFamily="2" charset="0"/>
            </a:rPr>
            <a:t>একক বস্তু – পৃথিবী, চন্দ্র, সূর্য, পূর্ব, পশ্চিম, উত্তর, দক্ষিন ইত্যাদি নামের পূর্বে </a:t>
          </a:r>
          <a:r>
            <a:rPr lang="en-US" sz="2400" kern="1200" dirty="0">
              <a:latin typeface="NikoshBAN" pitchFamily="2" charset="0"/>
              <a:cs typeface="NikoshBAN" pitchFamily="2" charset="0"/>
            </a:rPr>
            <a:t>the </a:t>
          </a:r>
          <a:r>
            <a:rPr lang="as-IN" sz="2400" kern="1200" dirty="0">
              <a:latin typeface="NikoshBAN" pitchFamily="2" charset="0"/>
              <a:cs typeface="NikoshBAN" pitchFamily="2" charset="0"/>
            </a:rPr>
            <a:t>বসে। </a:t>
          </a:r>
          <a:endParaRPr lang="en-US" sz="2400" kern="1200" dirty="0">
            <a:latin typeface="NikoshBAN" pitchFamily="2" charset="0"/>
            <a:cs typeface="NikoshBAN" pitchFamily="2" charset="0"/>
          </a:endParaRPr>
        </a:p>
      </dsp:txBody>
      <dsp:txXfrm>
        <a:off x="28272" y="2634582"/>
        <a:ext cx="8935056" cy="522605"/>
      </dsp:txXfrm>
    </dsp:sp>
    <dsp:sp modelId="{4B311433-1D66-4C5D-BD11-7B2289BB68FE}">
      <dsp:nvSpPr>
        <dsp:cNvPr id="0" name=""/>
        <dsp:cNvSpPr/>
      </dsp:nvSpPr>
      <dsp:spPr>
        <a:xfrm>
          <a:off x="0" y="3254580"/>
          <a:ext cx="8991600" cy="579149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>
              <a:latin typeface="NikoshBAN" pitchFamily="2" charset="0"/>
              <a:cs typeface="NikoshBAN" pitchFamily="2" charset="0"/>
            </a:rPr>
            <a:t>The sun, The earth, The moon.</a:t>
          </a:r>
        </a:p>
      </dsp:txBody>
      <dsp:txXfrm>
        <a:off x="28272" y="3282852"/>
        <a:ext cx="8935056" cy="522605"/>
      </dsp:txXfrm>
    </dsp:sp>
    <dsp:sp modelId="{4321B93C-A732-4082-911E-1AA4B6136D99}">
      <dsp:nvSpPr>
        <dsp:cNvPr id="0" name=""/>
        <dsp:cNvSpPr/>
      </dsp:nvSpPr>
      <dsp:spPr>
        <a:xfrm>
          <a:off x="0" y="3902850"/>
          <a:ext cx="8991600" cy="579149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>
              <a:latin typeface="NikoshBAN" pitchFamily="2" charset="0"/>
              <a:cs typeface="NikoshBAN" pitchFamily="2" charset="0"/>
            </a:rPr>
            <a:t>7. </a:t>
          </a:r>
          <a:r>
            <a:rPr lang="as-IN" sz="2400" kern="1200" dirty="0">
              <a:latin typeface="NikoshBAN" pitchFamily="2" charset="0"/>
              <a:cs typeface="NikoshBAN" pitchFamily="2" charset="0"/>
            </a:rPr>
            <a:t>বর্ণনামূলক বা অর্থপূর্ণ নামের পূর্বে </a:t>
          </a:r>
          <a:r>
            <a:rPr lang="en-US" sz="2400" kern="1200" dirty="0">
              <a:latin typeface="NikoshBAN" pitchFamily="2" charset="0"/>
              <a:cs typeface="NikoshBAN" pitchFamily="2" charset="0"/>
            </a:rPr>
            <a:t>the </a:t>
          </a:r>
          <a:r>
            <a:rPr lang="as-IN" sz="2400" kern="1200" dirty="0">
              <a:latin typeface="NikoshBAN" pitchFamily="2" charset="0"/>
              <a:cs typeface="NikoshBAN" pitchFamily="2" charset="0"/>
            </a:rPr>
            <a:t>বসে। </a:t>
          </a:r>
          <a:endParaRPr lang="en-US" sz="2400" kern="1200" dirty="0">
            <a:latin typeface="NikoshBAN" pitchFamily="2" charset="0"/>
            <a:cs typeface="NikoshBAN" pitchFamily="2" charset="0"/>
          </a:endParaRPr>
        </a:p>
      </dsp:txBody>
      <dsp:txXfrm>
        <a:off x="28272" y="3931122"/>
        <a:ext cx="8935056" cy="522605"/>
      </dsp:txXfrm>
    </dsp:sp>
    <dsp:sp modelId="{7440AC70-D26B-43D3-9D05-108F4D7350B2}">
      <dsp:nvSpPr>
        <dsp:cNvPr id="0" name=""/>
        <dsp:cNvSpPr/>
      </dsp:nvSpPr>
      <dsp:spPr>
        <a:xfrm>
          <a:off x="0" y="4551120"/>
          <a:ext cx="8991600" cy="579149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s-IN" sz="2400" kern="1200">
              <a:latin typeface="NikoshBAN" pitchFamily="2" charset="0"/>
              <a:cs typeface="NikoshBAN" pitchFamily="2" charset="0"/>
            </a:rPr>
            <a:t>- </a:t>
          </a:r>
          <a:r>
            <a:rPr lang="en-US" sz="2400" kern="1200">
              <a:latin typeface="NikoshBAN" pitchFamily="2" charset="0"/>
              <a:cs typeface="NikoshBAN" pitchFamily="2" charset="0"/>
            </a:rPr>
            <a:t>The U.S.A, the panjab.</a:t>
          </a:r>
        </a:p>
      </dsp:txBody>
      <dsp:txXfrm>
        <a:off x="28272" y="4579392"/>
        <a:ext cx="8935056" cy="52260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A8615A1-BEBE-49C3-AB81-B7E8F5195641}">
      <dsp:nvSpPr>
        <dsp:cNvPr id="0" name=""/>
        <dsp:cNvSpPr/>
      </dsp:nvSpPr>
      <dsp:spPr>
        <a:xfrm>
          <a:off x="0" y="197864"/>
          <a:ext cx="8991600" cy="530887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>
              <a:latin typeface="NikoshBAN" pitchFamily="2" charset="0"/>
              <a:cs typeface="NikoshBAN" pitchFamily="2" charset="0"/>
            </a:rPr>
            <a:t>8. </a:t>
          </a:r>
          <a:r>
            <a:rPr lang="as-IN" sz="2200" kern="1200" dirty="0">
              <a:latin typeface="NikoshBAN" pitchFamily="2" charset="0"/>
              <a:cs typeface="NikoshBAN" pitchFamily="2" charset="0"/>
            </a:rPr>
            <a:t>তারিখের নামের পূর্বে </a:t>
          </a:r>
          <a:r>
            <a:rPr lang="en-US" sz="2200" kern="1200" dirty="0">
              <a:latin typeface="NikoshBAN" pitchFamily="2" charset="0"/>
              <a:cs typeface="NikoshBAN" pitchFamily="2" charset="0"/>
            </a:rPr>
            <a:t>the </a:t>
          </a:r>
          <a:r>
            <a:rPr lang="as-IN" sz="2200" kern="1200" dirty="0">
              <a:latin typeface="NikoshBAN" pitchFamily="2" charset="0"/>
              <a:cs typeface="NikoshBAN" pitchFamily="2" charset="0"/>
            </a:rPr>
            <a:t>বসে। </a:t>
          </a:r>
          <a:endParaRPr lang="en-US" sz="2200" kern="1200" dirty="0">
            <a:latin typeface="NikoshBAN" pitchFamily="2" charset="0"/>
            <a:cs typeface="NikoshBAN" pitchFamily="2" charset="0"/>
          </a:endParaRPr>
        </a:p>
      </dsp:txBody>
      <dsp:txXfrm>
        <a:off x="25916" y="223780"/>
        <a:ext cx="8939768" cy="479055"/>
      </dsp:txXfrm>
    </dsp:sp>
    <dsp:sp modelId="{FE811655-AD33-41AF-B6CF-13E95FB1F7F4}">
      <dsp:nvSpPr>
        <dsp:cNvPr id="0" name=""/>
        <dsp:cNvSpPr/>
      </dsp:nvSpPr>
      <dsp:spPr>
        <a:xfrm>
          <a:off x="0" y="792111"/>
          <a:ext cx="8991600" cy="530887"/>
        </a:xfrm>
        <a:prstGeom prst="roundRect">
          <a:avLst/>
        </a:prstGeom>
        <a:solidFill>
          <a:schemeClr val="accent5">
            <a:hueOff val="-1419125"/>
            <a:satOff val="5687"/>
            <a:lumOff val="123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s-IN" sz="2200" kern="1200">
              <a:latin typeface="NikoshBAN" pitchFamily="2" charset="0"/>
              <a:cs typeface="NikoshBAN" pitchFamily="2" charset="0"/>
            </a:rPr>
            <a:t>যেমন - </a:t>
          </a:r>
          <a:r>
            <a:rPr lang="en-US" sz="2200" kern="1200">
              <a:latin typeface="NikoshBAN" pitchFamily="2" charset="0"/>
              <a:cs typeface="NikoshBAN" pitchFamily="2" charset="0"/>
            </a:rPr>
            <a:t>The 10th March.</a:t>
          </a:r>
        </a:p>
      </dsp:txBody>
      <dsp:txXfrm>
        <a:off x="25916" y="818027"/>
        <a:ext cx="8939768" cy="479055"/>
      </dsp:txXfrm>
    </dsp:sp>
    <dsp:sp modelId="{BC6E9F8D-A6F3-45F0-BE17-5EF63C570F3C}">
      <dsp:nvSpPr>
        <dsp:cNvPr id="0" name=""/>
        <dsp:cNvSpPr/>
      </dsp:nvSpPr>
      <dsp:spPr>
        <a:xfrm>
          <a:off x="0" y="1386359"/>
          <a:ext cx="8991600" cy="530887"/>
        </a:xfrm>
        <a:prstGeom prst="roundRect">
          <a:avLst/>
        </a:prstGeom>
        <a:solidFill>
          <a:schemeClr val="accent5">
            <a:hueOff val="-2838251"/>
            <a:satOff val="11375"/>
            <a:lumOff val="246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>
              <a:latin typeface="NikoshBAN" pitchFamily="2" charset="0"/>
              <a:cs typeface="NikoshBAN" pitchFamily="2" charset="0"/>
            </a:rPr>
            <a:t>9. </a:t>
          </a:r>
          <a:r>
            <a:rPr lang="as-IN" sz="2200" kern="1200" dirty="0">
              <a:latin typeface="NikoshBAN" pitchFamily="2" charset="0"/>
              <a:cs typeface="NikoshBAN" pitchFamily="2" charset="0"/>
            </a:rPr>
            <a:t>জাতি ও সম্প্রদায়ের নামের পূর্বে </a:t>
          </a:r>
          <a:r>
            <a:rPr lang="en-US" sz="2200" kern="1200" dirty="0">
              <a:latin typeface="NikoshBAN" pitchFamily="2" charset="0"/>
              <a:cs typeface="NikoshBAN" pitchFamily="2" charset="0"/>
            </a:rPr>
            <a:t>the </a:t>
          </a:r>
          <a:r>
            <a:rPr lang="as-IN" sz="2200" kern="1200" dirty="0">
              <a:latin typeface="NikoshBAN" pitchFamily="2" charset="0"/>
              <a:cs typeface="NikoshBAN" pitchFamily="2" charset="0"/>
            </a:rPr>
            <a:t>বসে। </a:t>
          </a:r>
          <a:endParaRPr lang="en-US" sz="2200" kern="1200" dirty="0">
            <a:latin typeface="NikoshBAN" pitchFamily="2" charset="0"/>
            <a:cs typeface="NikoshBAN" pitchFamily="2" charset="0"/>
          </a:endParaRPr>
        </a:p>
      </dsp:txBody>
      <dsp:txXfrm>
        <a:off x="25916" y="1412275"/>
        <a:ext cx="8939768" cy="479055"/>
      </dsp:txXfrm>
    </dsp:sp>
    <dsp:sp modelId="{BB3B4F2C-9ED5-4097-AFCA-70B5B4717BA8}">
      <dsp:nvSpPr>
        <dsp:cNvPr id="0" name=""/>
        <dsp:cNvSpPr/>
      </dsp:nvSpPr>
      <dsp:spPr>
        <a:xfrm>
          <a:off x="0" y="1980606"/>
          <a:ext cx="8991600" cy="530887"/>
        </a:xfrm>
        <a:prstGeom prst="roundRect">
          <a:avLst/>
        </a:prstGeom>
        <a:solidFill>
          <a:schemeClr val="accent5">
            <a:hueOff val="-4257376"/>
            <a:satOff val="17062"/>
            <a:lumOff val="369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s-IN" sz="2200" kern="1200">
              <a:latin typeface="NikoshBAN" pitchFamily="2" charset="0"/>
              <a:cs typeface="NikoshBAN" pitchFamily="2" charset="0"/>
            </a:rPr>
            <a:t>যেমন – </a:t>
          </a:r>
          <a:r>
            <a:rPr lang="en-US" sz="2200" kern="1200">
              <a:latin typeface="NikoshBAN" pitchFamily="2" charset="0"/>
              <a:cs typeface="NikoshBAN" pitchFamily="2" charset="0"/>
            </a:rPr>
            <a:t>The rich, The poor, The Muslims.</a:t>
          </a:r>
        </a:p>
      </dsp:txBody>
      <dsp:txXfrm>
        <a:off x="25916" y="2006522"/>
        <a:ext cx="8939768" cy="479055"/>
      </dsp:txXfrm>
    </dsp:sp>
    <dsp:sp modelId="{07AB5B49-C772-465A-B009-379A4534BE4B}">
      <dsp:nvSpPr>
        <dsp:cNvPr id="0" name=""/>
        <dsp:cNvSpPr/>
      </dsp:nvSpPr>
      <dsp:spPr>
        <a:xfrm>
          <a:off x="0" y="2574854"/>
          <a:ext cx="8991600" cy="530887"/>
        </a:xfrm>
        <a:prstGeom prst="roundRect">
          <a:avLst/>
        </a:prstGeom>
        <a:solidFill>
          <a:schemeClr val="accent5">
            <a:hueOff val="-5676501"/>
            <a:satOff val="22749"/>
            <a:lumOff val="493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>
              <a:latin typeface="NikoshBAN" pitchFamily="2" charset="0"/>
              <a:cs typeface="NikoshBAN" pitchFamily="2" charset="0"/>
            </a:rPr>
            <a:t>10. Superlative degree </a:t>
          </a:r>
          <a:r>
            <a:rPr lang="as-IN" sz="2200" kern="1200" dirty="0">
              <a:latin typeface="NikoshBAN" pitchFamily="2" charset="0"/>
              <a:cs typeface="NikoshBAN" pitchFamily="2" charset="0"/>
            </a:rPr>
            <a:t>তে </a:t>
          </a:r>
          <a:r>
            <a:rPr lang="en-US" sz="2200" kern="1200" dirty="0">
              <a:latin typeface="NikoshBAN" pitchFamily="2" charset="0"/>
              <a:cs typeface="NikoshBAN" pitchFamily="2" charset="0"/>
            </a:rPr>
            <a:t>adjective </a:t>
          </a:r>
          <a:r>
            <a:rPr lang="as-IN" sz="2200" kern="1200" dirty="0">
              <a:latin typeface="NikoshBAN" pitchFamily="2" charset="0"/>
              <a:cs typeface="NikoshBAN" pitchFamily="2" charset="0"/>
            </a:rPr>
            <a:t>এর পূর্বে </a:t>
          </a:r>
          <a:r>
            <a:rPr lang="en-US" sz="2200" kern="1200" dirty="0">
              <a:latin typeface="NikoshBAN" pitchFamily="2" charset="0"/>
              <a:cs typeface="NikoshBAN" pitchFamily="2" charset="0"/>
            </a:rPr>
            <a:t>the </a:t>
          </a:r>
          <a:r>
            <a:rPr lang="as-IN" sz="2200" kern="1200" dirty="0">
              <a:latin typeface="NikoshBAN" pitchFamily="2" charset="0"/>
              <a:cs typeface="NikoshBAN" pitchFamily="2" charset="0"/>
            </a:rPr>
            <a:t>বসে। </a:t>
          </a:r>
          <a:endParaRPr lang="en-US" sz="2200" kern="1200" dirty="0">
            <a:latin typeface="NikoshBAN" pitchFamily="2" charset="0"/>
            <a:cs typeface="NikoshBAN" pitchFamily="2" charset="0"/>
          </a:endParaRPr>
        </a:p>
      </dsp:txBody>
      <dsp:txXfrm>
        <a:off x="25916" y="2600770"/>
        <a:ext cx="8939768" cy="479055"/>
      </dsp:txXfrm>
    </dsp:sp>
    <dsp:sp modelId="{8A72020C-4728-4A46-9CA6-625821B18098}">
      <dsp:nvSpPr>
        <dsp:cNvPr id="0" name=""/>
        <dsp:cNvSpPr/>
      </dsp:nvSpPr>
      <dsp:spPr>
        <a:xfrm>
          <a:off x="0" y="3169102"/>
          <a:ext cx="8991600" cy="530887"/>
        </a:xfrm>
        <a:prstGeom prst="roundRect">
          <a:avLst/>
        </a:prstGeom>
        <a:solidFill>
          <a:schemeClr val="accent5">
            <a:hueOff val="-7095626"/>
            <a:satOff val="28436"/>
            <a:lumOff val="616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s-IN" sz="2200" kern="1200">
              <a:latin typeface="NikoshBAN" pitchFamily="2" charset="0"/>
              <a:cs typeface="NikoshBAN" pitchFamily="2" charset="0"/>
            </a:rPr>
            <a:t>যেমন – </a:t>
          </a:r>
          <a:r>
            <a:rPr lang="en-US" sz="2200" kern="1200">
              <a:latin typeface="NikoshBAN" pitchFamily="2" charset="0"/>
              <a:cs typeface="NikoshBAN" pitchFamily="2" charset="0"/>
            </a:rPr>
            <a:t>He is the best boy in the class.</a:t>
          </a:r>
        </a:p>
      </dsp:txBody>
      <dsp:txXfrm>
        <a:off x="25916" y="3195018"/>
        <a:ext cx="8939768" cy="479055"/>
      </dsp:txXfrm>
    </dsp:sp>
    <dsp:sp modelId="{500E8324-0259-443F-8897-0DD0CE81B01E}">
      <dsp:nvSpPr>
        <dsp:cNvPr id="0" name=""/>
        <dsp:cNvSpPr/>
      </dsp:nvSpPr>
      <dsp:spPr>
        <a:xfrm>
          <a:off x="0" y="3763349"/>
          <a:ext cx="8991600" cy="530887"/>
        </a:xfrm>
        <a:prstGeom prst="roundRect">
          <a:avLst/>
        </a:prstGeom>
        <a:solidFill>
          <a:schemeClr val="accent5">
            <a:hueOff val="-8514751"/>
            <a:satOff val="34124"/>
            <a:lumOff val="739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>
              <a:latin typeface="NikoshBAN" pitchFamily="2" charset="0"/>
              <a:cs typeface="NikoshBAN" pitchFamily="2" charset="0"/>
            </a:rPr>
            <a:t>11. Material noun </a:t>
          </a:r>
          <a:r>
            <a:rPr lang="as-IN" sz="2200" kern="1200" dirty="0">
              <a:latin typeface="NikoshBAN" pitchFamily="2" charset="0"/>
              <a:cs typeface="NikoshBAN" pitchFamily="2" charset="0"/>
            </a:rPr>
            <a:t>এর পূর্বে </a:t>
          </a:r>
          <a:r>
            <a:rPr lang="en-US" sz="2200" kern="1200" dirty="0">
              <a:latin typeface="NikoshBAN" pitchFamily="2" charset="0"/>
              <a:cs typeface="NikoshBAN" pitchFamily="2" charset="0"/>
            </a:rPr>
            <a:t>the </a:t>
          </a:r>
          <a:r>
            <a:rPr lang="as-IN" sz="2200" kern="1200" dirty="0">
              <a:latin typeface="NikoshBAN" pitchFamily="2" charset="0"/>
              <a:cs typeface="NikoshBAN" pitchFamily="2" charset="0"/>
            </a:rPr>
            <a:t>বসে না। তবে নির্দিষ্ট স্থানের বা প্রকারের বুঝালে </a:t>
          </a:r>
          <a:r>
            <a:rPr lang="en-US" sz="2200" kern="1200" dirty="0">
              <a:latin typeface="NikoshBAN" pitchFamily="2" charset="0"/>
              <a:cs typeface="NikoshBAN" pitchFamily="2" charset="0"/>
            </a:rPr>
            <a:t>the </a:t>
          </a:r>
          <a:r>
            <a:rPr lang="as-IN" sz="2200" kern="1200" dirty="0">
              <a:latin typeface="NikoshBAN" pitchFamily="2" charset="0"/>
              <a:cs typeface="NikoshBAN" pitchFamily="2" charset="0"/>
            </a:rPr>
            <a:t>বসে। </a:t>
          </a:r>
          <a:endParaRPr lang="en-US" sz="2200" kern="1200" dirty="0">
            <a:latin typeface="NikoshBAN" pitchFamily="2" charset="0"/>
            <a:cs typeface="NikoshBAN" pitchFamily="2" charset="0"/>
          </a:endParaRPr>
        </a:p>
      </dsp:txBody>
      <dsp:txXfrm>
        <a:off x="25916" y="3789265"/>
        <a:ext cx="8939768" cy="479055"/>
      </dsp:txXfrm>
    </dsp:sp>
    <dsp:sp modelId="{CC98F603-A2A7-49FD-A35E-0528CC46745A}">
      <dsp:nvSpPr>
        <dsp:cNvPr id="0" name=""/>
        <dsp:cNvSpPr/>
      </dsp:nvSpPr>
      <dsp:spPr>
        <a:xfrm>
          <a:off x="0" y="4357597"/>
          <a:ext cx="8991600" cy="530887"/>
        </a:xfrm>
        <a:prstGeom prst="roundRect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s-IN" sz="2200" kern="1200">
              <a:latin typeface="NikoshBAN" pitchFamily="2" charset="0"/>
              <a:cs typeface="NikoshBAN" pitchFamily="2" charset="0"/>
            </a:rPr>
            <a:t>যেমন – </a:t>
          </a:r>
          <a:r>
            <a:rPr lang="en-US" sz="2200" kern="1200">
              <a:latin typeface="NikoshBAN" pitchFamily="2" charset="0"/>
              <a:cs typeface="NikoshBAN" pitchFamily="2" charset="0"/>
            </a:rPr>
            <a:t>The Diamond of Africa is famous.</a:t>
          </a:r>
        </a:p>
      </dsp:txBody>
      <dsp:txXfrm>
        <a:off x="25916" y="4383513"/>
        <a:ext cx="8939768" cy="47905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54B4CE4-D42D-4C45-8D2B-CB940B6B83A2}">
      <dsp:nvSpPr>
        <dsp:cNvPr id="0" name=""/>
        <dsp:cNvSpPr/>
      </dsp:nvSpPr>
      <dsp:spPr>
        <a:xfrm>
          <a:off x="0" y="343124"/>
          <a:ext cx="8991600" cy="675674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>
              <a:latin typeface="NikoshBAN" pitchFamily="2" charset="0"/>
              <a:cs typeface="NikoshBAN" pitchFamily="2" charset="0"/>
            </a:rPr>
            <a:t>12. Proper noun </a:t>
          </a:r>
          <a:r>
            <a:rPr lang="as-IN" sz="2800" kern="1200" dirty="0">
              <a:latin typeface="NikoshBAN" pitchFamily="2" charset="0"/>
              <a:cs typeface="NikoshBAN" pitchFamily="2" charset="0"/>
            </a:rPr>
            <a:t>এর পূর্বে </a:t>
          </a:r>
          <a:r>
            <a:rPr lang="en-US" sz="2800" kern="1200" dirty="0">
              <a:latin typeface="NikoshBAN" pitchFamily="2" charset="0"/>
              <a:cs typeface="NikoshBAN" pitchFamily="2" charset="0"/>
            </a:rPr>
            <a:t>adjective </a:t>
          </a:r>
          <a:r>
            <a:rPr lang="as-IN" sz="2800" kern="1200" dirty="0">
              <a:latin typeface="NikoshBAN" pitchFamily="2" charset="0"/>
              <a:cs typeface="NikoshBAN" pitchFamily="2" charset="0"/>
            </a:rPr>
            <a:t>থাকলে তার পূর্বে </a:t>
          </a:r>
          <a:r>
            <a:rPr lang="en-US" sz="2800" kern="1200" dirty="0">
              <a:latin typeface="NikoshBAN" pitchFamily="2" charset="0"/>
              <a:cs typeface="NikoshBAN" pitchFamily="2" charset="0"/>
            </a:rPr>
            <a:t>the </a:t>
          </a:r>
          <a:r>
            <a:rPr lang="as-IN" sz="2800" kern="1200" dirty="0">
              <a:latin typeface="NikoshBAN" pitchFamily="2" charset="0"/>
              <a:cs typeface="NikoshBAN" pitchFamily="2" charset="0"/>
            </a:rPr>
            <a:t>বসে। </a:t>
          </a:r>
          <a:endParaRPr lang="en-US" sz="2800" kern="1200" dirty="0">
            <a:latin typeface="NikoshBAN" pitchFamily="2" charset="0"/>
            <a:cs typeface="NikoshBAN" pitchFamily="2" charset="0"/>
          </a:endParaRPr>
        </a:p>
      </dsp:txBody>
      <dsp:txXfrm>
        <a:off x="32984" y="376108"/>
        <a:ext cx="8925632" cy="609706"/>
      </dsp:txXfrm>
    </dsp:sp>
    <dsp:sp modelId="{9DE55A15-858E-4A68-A828-A53BDC91C427}">
      <dsp:nvSpPr>
        <dsp:cNvPr id="0" name=""/>
        <dsp:cNvSpPr/>
      </dsp:nvSpPr>
      <dsp:spPr>
        <a:xfrm>
          <a:off x="0" y="1099439"/>
          <a:ext cx="8991600" cy="675674"/>
        </a:xfrm>
        <a:prstGeom prst="roundRect">
          <a:avLst/>
        </a:prstGeom>
        <a:gradFill rotWithShape="0">
          <a:gsLst>
            <a:gs pos="0">
              <a:schemeClr val="accent2">
                <a:hueOff val="936304"/>
                <a:satOff val="-1168"/>
                <a:lumOff val="275"/>
                <a:alphaOff val="0"/>
                <a:shade val="51000"/>
                <a:satMod val="130000"/>
              </a:schemeClr>
            </a:gs>
            <a:gs pos="80000">
              <a:schemeClr val="accent2">
                <a:hueOff val="936304"/>
                <a:satOff val="-1168"/>
                <a:lumOff val="275"/>
                <a:alphaOff val="0"/>
                <a:shade val="93000"/>
                <a:satMod val="130000"/>
              </a:schemeClr>
            </a:gs>
            <a:gs pos="100000">
              <a:schemeClr val="accent2">
                <a:hueOff val="936304"/>
                <a:satOff val="-1168"/>
                <a:lumOff val="27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s-IN" sz="2800" kern="1200" dirty="0">
              <a:latin typeface="NikoshBAN" pitchFamily="2" charset="0"/>
              <a:cs typeface="NikoshBAN" pitchFamily="2" charset="0"/>
            </a:rPr>
            <a:t>যেমন – </a:t>
          </a:r>
          <a:r>
            <a:rPr lang="en-US" sz="2800" kern="1200" dirty="0">
              <a:latin typeface="NikoshBAN" pitchFamily="2" charset="0"/>
              <a:cs typeface="NikoshBAN" pitchFamily="2" charset="0"/>
            </a:rPr>
            <a:t>The great Akbar was a mighty ruler.</a:t>
          </a:r>
        </a:p>
      </dsp:txBody>
      <dsp:txXfrm>
        <a:off x="32984" y="1132423"/>
        <a:ext cx="8925632" cy="609706"/>
      </dsp:txXfrm>
    </dsp:sp>
    <dsp:sp modelId="{8C55CF9C-6911-4D49-AF4A-0AB8373D35D8}">
      <dsp:nvSpPr>
        <dsp:cNvPr id="0" name=""/>
        <dsp:cNvSpPr/>
      </dsp:nvSpPr>
      <dsp:spPr>
        <a:xfrm>
          <a:off x="0" y="1855754"/>
          <a:ext cx="8991600" cy="675674"/>
        </a:xfrm>
        <a:prstGeom prst="roundRect">
          <a:avLst/>
        </a:prstGeom>
        <a:gradFill rotWithShape="0">
          <a:gsLst>
            <a:gs pos="0">
              <a:schemeClr val="accent2">
                <a:hueOff val="1872608"/>
                <a:satOff val="-2336"/>
                <a:lumOff val="549"/>
                <a:alphaOff val="0"/>
                <a:shade val="51000"/>
                <a:satMod val="130000"/>
              </a:schemeClr>
            </a:gs>
            <a:gs pos="80000">
              <a:schemeClr val="accent2">
                <a:hueOff val="1872608"/>
                <a:satOff val="-2336"/>
                <a:lumOff val="549"/>
                <a:alphaOff val="0"/>
                <a:shade val="93000"/>
                <a:satMod val="130000"/>
              </a:schemeClr>
            </a:gs>
            <a:gs pos="100000">
              <a:schemeClr val="accent2">
                <a:hueOff val="1872608"/>
                <a:satOff val="-2336"/>
                <a:lumOff val="549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>
              <a:latin typeface="NikoshBAN" pitchFamily="2" charset="0"/>
              <a:cs typeface="NikoshBAN" pitchFamily="2" charset="0"/>
            </a:rPr>
            <a:t>13. </a:t>
          </a:r>
          <a:r>
            <a:rPr lang="as-IN" sz="2800" kern="1200" dirty="0">
              <a:latin typeface="NikoshBAN" pitchFamily="2" charset="0"/>
              <a:cs typeface="NikoshBAN" pitchFamily="2" charset="0"/>
            </a:rPr>
            <a:t>বংশ বা পরিবারের পরিচয়জ্ঞাপক নাম </a:t>
          </a:r>
          <a:r>
            <a:rPr lang="en-US" sz="2800" kern="1200" dirty="0">
              <a:latin typeface="NikoshBAN" pitchFamily="2" charset="0"/>
              <a:cs typeface="NikoshBAN" pitchFamily="2" charset="0"/>
            </a:rPr>
            <a:t>plural </a:t>
          </a:r>
          <a:r>
            <a:rPr lang="as-IN" sz="2800" kern="1200" dirty="0">
              <a:latin typeface="NikoshBAN" pitchFamily="2" charset="0"/>
              <a:cs typeface="NikoshBAN" pitchFamily="2" charset="0"/>
            </a:rPr>
            <a:t>হলে তার পূর্বে </a:t>
          </a:r>
          <a:r>
            <a:rPr lang="en-US" sz="2800" kern="1200" dirty="0">
              <a:latin typeface="NikoshBAN" pitchFamily="2" charset="0"/>
              <a:cs typeface="NikoshBAN" pitchFamily="2" charset="0"/>
            </a:rPr>
            <a:t>the </a:t>
          </a:r>
          <a:r>
            <a:rPr lang="as-IN" sz="2800" kern="1200" dirty="0">
              <a:latin typeface="NikoshBAN" pitchFamily="2" charset="0"/>
              <a:cs typeface="NikoshBAN" pitchFamily="2" charset="0"/>
            </a:rPr>
            <a:t>বসে। </a:t>
          </a:r>
          <a:endParaRPr lang="en-US" sz="2800" kern="1200" dirty="0">
            <a:latin typeface="NikoshBAN" pitchFamily="2" charset="0"/>
            <a:cs typeface="NikoshBAN" pitchFamily="2" charset="0"/>
          </a:endParaRPr>
        </a:p>
      </dsp:txBody>
      <dsp:txXfrm>
        <a:off x="32984" y="1888738"/>
        <a:ext cx="8925632" cy="609706"/>
      </dsp:txXfrm>
    </dsp:sp>
    <dsp:sp modelId="{C3B34FF7-FF83-433B-BFED-742C39AB8BC7}">
      <dsp:nvSpPr>
        <dsp:cNvPr id="0" name=""/>
        <dsp:cNvSpPr/>
      </dsp:nvSpPr>
      <dsp:spPr>
        <a:xfrm>
          <a:off x="0" y="2612069"/>
          <a:ext cx="8991600" cy="675674"/>
        </a:xfrm>
        <a:prstGeom prst="roundRect">
          <a:avLst/>
        </a:prstGeom>
        <a:gradFill rotWithShape="0">
          <a:gsLst>
            <a:gs pos="0">
              <a:schemeClr val="accent2">
                <a:hueOff val="2808911"/>
                <a:satOff val="-3503"/>
                <a:lumOff val="824"/>
                <a:alphaOff val="0"/>
                <a:shade val="51000"/>
                <a:satMod val="130000"/>
              </a:schemeClr>
            </a:gs>
            <a:gs pos="80000">
              <a:schemeClr val="accent2">
                <a:hueOff val="2808911"/>
                <a:satOff val="-3503"/>
                <a:lumOff val="824"/>
                <a:alphaOff val="0"/>
                <a:shade val="93000"/>
                <a:satMod val="130000"/>
              </a:schemeClr>
            </a:gs>
            <a:gs pos="100000">
              <a:schemeClr val="accent2">
                <a:hueOff val="2808911"/>
                <a:satOff val="-3503"/>
                <a:lumOff val="824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s-IN" sz="2800" kern="1200">
              <a:latin typeface="NikoshBAN" pitchFamily="2" charset="0"/>
              <a:cs typeface="NikoshBAN" pitchFamily="2" charset="0"/>
            </a:rPr>
            <a:t>যেমন – </a:t>
          </a:r>
          <a:r>
            <a:rPr lang="en-US" sz="2800" kern="1200">
              <a:latin typeface="NikoshBAN" pitchFamily="2" charset="0"/>
              <a:cs typeface="NikoshBAN" pitchFamily="2" charset="0"/>
            </a:rPr>
            <a:t>The khans, The Pathans.</a:t>
          </a:r>
        </a:p>
      </dsp:txBody>
      <dsp:txXfrm>
        <a:off x="32984" y="2645053"/>
        <a:ext cx="8925632" cy="609706"/>
      </dsp:txXfrm>
    </dsp:sp>
    <dsp:sp modelId="{6741715C-0959-4382-A497-3B1A405CFA46}">
      <dsp:nvSpPr>
        <dsp:cNvPr id="0" name=""/>
        <dsp:cNvSpPr/>
      </dsp:nvSpPr>
      <dsp:spPr>
        <a:xfrm>
          <a:off x="0" y="3368384"/>
          <a:ext cx="8991600" cy="675674"/>
        </a:xfrm>
        <a:prstGeom prst="roundRect">
          <a:avLst/>
        </a:prstGeom>
        <a:gradFill rotWithShape="0">
          <a:gsLst>
            <a:gs pos="0">
              <a:schemeClr val="accent2">
                <a:hueOff val="3745215"/>
                <a:satOff val="-4671"/>
                <a:lumOff val="1098"/>
                <a:alphaOff val="0"/>
                <a:shade val="51000"/>
                <a:satMod val="130000"/>
              </a:schemeClr>
            </a:gs>
            <a:gs pos="80000">
              <a:schemeClr val="accent2">
                <a:hueOff val="3745215"/>
                <a:satOff val="-4671"/>
                <a:lumOff val="1098"/>
                <a:alphaOff val="0"/>
                <a:shade val="93000"/>
                <a:satMod val="130000"/>
              </a:schemeClr>
            </a:gs>
            <a:gs pos="100000">
              <a:schemeClr val="accent2">
                <a:hueOff val="3745215"/>
                <a:satOff val="-4671"/>
                <a:lumOff val="109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>
              <a:latin typeface="NikoshBAN" pitchFamily="2" charset="0"/>
              <a:cs typeface="NikoshBAN" pitchFamily="2" charset="0"/>
            </a:rPr>
            <a:t>14. </a:t>
          </a:r>
          <a:r>
            <a:rPr lang="as-IN" sz="2800" kern="1200" dirty="0">
              <a:latin typeface="NikoshBAN" pitchFamily="2" charset="0"/>
              <a:cs typeface="NikoshBAN" pitchFamily="2" charset="0"/>
            </a:rPr>
            <a:t>সংখ্যা প্রকাশক </a:t>
          </a:r>
          <a:r>
            <a:rPr lang="en-US" sz="2800" kern="1200" dirty="0">
              <a:latin typeface="NikoshBAN" pitchFamily="2" charset="0"/>
              <a:cs typeface="NikoshBAN" pitchFamily="2" charset="0"/>
            </a:rPr>
            <a:t>word </a:t>
          </a:r>
          <a:r>
            <a:rPr lang="as-IN" sz="2800" kern="1200" dirty="0">
              <a:latin typeface="NikoshBAN" pitchFamily="2" charset="0"/>
              <a:cs typeface="NikoshBAN" pitchFamily="2" charset="0"/>
            </a:rPr>
            <a:t>যদি </a:t>
          </a:r>
          <a:r>
            <a:rPr lang="en-US" sz="2800" kern="1200" dirty="0">
              <a:latin typeface="NikoshBAN" pitchFamily="2" charset="0"/>
              <a:cs typeface="NikoshBAN" pitchFamily="2" charset="0"/>
            </a:rPr>
            <a:t>unit </a:t>
          </a:r>
          <a:r>
            <a:rPr lang="as-IN" sz="2800" kern="1200" dirty="0">
              <a:latin typeface="NikoshBAN" pitchFamily="2" charset="0"/>
              <a:cs typeface="NikoshBAN" pitchFamily="2" charset="0"/>
            </a:rPr>
            <a:t>অর্থে বসে তাহলে তার পূর্বে </a:t>
          </a:r>
          <a:r>
            <a:rPr lang="en-US" sz="2800" kern="1200" dirty="0">
              <a:latin typeface="NikoshBAN" pitchFamily="2" charset="0"/>
              <a:cs typeface="NikoshBAN" pitchFamily="2" charset="0"/>
            </a:rPr>
            <a:t>the </a:t>
          </a:r>
          <a:r>
            <a:rPr lang="as-IN" sz="2800" kern="1200" dirty="0">
              <a:latin typeface="NikoshBAN" pitchFamily="2" charset="0"/>
              <a:cs typeface="NikoshBAN" pitchFamily="2" charset="0"/>
            </a:rPr>
            <a:t>বসে। </a:t>
          </a:r>
          <a:endParaRPr lang="en-US" sz="2800" kern="1200" dirty="0">
            <a:latin typeface="NikoshBAN" pitchFamily="2" charset="0"/>
            <a:cs typeface="NikoshBAN" pitchFamily="2" charset="0"/>
          </a:endParaRPr>
        </a:p>
      </dsp:txBody>
      <dsp:txXfrm>
        <a:off x="32984" y="3401368"/>
        <a:ext cx="8925632" cy="609706"/>
      </dsp:txXfrm>
    </dsp:sp>
    <dsp:sp modelId="{8F88E256-E1A8-4E82-B37B-732064CD7EF2}">
      <dsp:nvSpPr>
        <dsp:cNvPr id="0" name=""/>
        <dsp:cNvSpPr/>
      </dsp:nvSpPr>
      <dsp:spPr>
        <a:xfrm>
          <a:off x="0" y="4124699"/>
          <a:ext cx="8991600" cy="675674"/>
        </a:xfrm>
        <a:prstGeom prst="roundRect">
          <a:avLst/>
        </a:prstGeom>
        <a:gradFill rotWithShape="0">
          <a:gsLst>
            <a:gs pos="0">
              <a:schemeClr val="accent2">
                <a:hueOff val="4681519"/>
                <a:satOff val="-5839"/>
                <a:lumOff val="1373"/>
                <a:alphaOff val="0"/>
                <a:shade val="51000"/>
                <a:satMod val="130000"/>
              </a:schemeClr>
            </a:gs>
            <a:gs pos="80000">
              <a:schemeClr val="accent2">
                <a:hueOff val="4681519"/>
                <a:satOff val="-5839"/>
                <a:lumOff val="1373"/>
                <a:alphaOff val="0"/>
                <a:shade val="93000"/>
                <a:satMod val="130000"/>
              </a:schemeClr>
            </a:gs>
            <a:gs pos="100000">
              <a:schemeClr val="accent2">
                <a:hueOff val="4681519"/>
                <a:satOff val="-5839"/>
                <a:lumOff val="137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s-IN" sz="2800" kern="1200">
              <a:latin typeface="NikoshBAN" pitchFamily="2" charset="0"/>
              <a:cs typeface="NikoshBAN" pitchFamily="2" charset="0"/>
            </a:rPr>
            <a:t>যেমন – </a:t>
          </a:r>
          <a:r>
            <a:rPr lang="en-US" sz="2800" kern="1200">
              <a:latin typeface="NikoshBAN" pitchFamily="2" charset="0"/>
              <a:cs typeface="NikoshBAN" pitchFamily="2" charset="0"/>
            </a:rPr>
            <a:t>Eggs are sold by the dozens.</a:t>
          </a:r>
        </a:p>
      </dsp:txBody>
      <dsp:txXfrm>
        <a:off x="32984" y="4157683"/>
        <a:ext cx="8925632" cy="60970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DFF3140-21C3-44C6-98EA-0B15781522E0}">
      <dsp:nvSpPr>
        <dsp:cNvPr id="0" name=""/>
        <dsp:cNvSpPr/>
      </dsp:nvSpPr>
      <dsp:spPr>
        <a:xfrm>
          <a:off x="0" y="12899"/>
          <a:ext cx="8991600" cy="7605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>
              <a:latin typeface="NikoshBAN" pitchFamily="2" charset="0"/>
              <a:cs typeface="NikoshBAN" pitchFamily="2" charset="0"/>
            </a:rPr>
            <a:t>15. Musical instrument </a:t>
          </a:r>
          <a:r>
            <a:rPr lang="as-IN" sz="2000" kern="1200" dirty="0">
              <a:latin typeface="NikoshBAN" pitchFamily="2" charset="0"/>
              <a:cs typeface="NikoshBAN" pitchFamily="2" charset="0"/>
            </a:rPr>
            <a:t>এর পূর্বে </a:t>
          </a:r>
          <a:r>
            <a:rPr lang="en-US" sz="2000" kern="1200" dirty="0">
              <a:latin typeface="NikoshBAN" pitchFamily="2" charset="0"/>
              <a:cs typeface="NikoshBAN" pitchFamily="2" charset="0"/>
            </a:rPr>
            <a:t>the </a:t>
          </a:r>
          <a:r>
            <a:rPr lang="as-IN" sz="2000" kern="1200" dirty="0">
              <a:latin typeface="NikoshBAN" pitchFamily="2" charset="0"/>
              <a:cs typeface="NikoshBAN" pitchFamily="2" charset="0"/>
            </a:rPr>
            <a:t>বসে। </a:t>
          </a:r>
          <a:endParaRPr lang="en-US" sz="2000" kern="1200" dirty="0">
            <a:latin typeface="NikoshBAN" pitchFamily="2" charset="0"/>
            <a:cs typeface="NikoshBAN" pitchFamily="2" charset="0"/>
          </a:endParaRPr>
        </a:p>
      </dsp:txBody>
      <dsp:txXfrm>
        <a:off x="37125" y="50024"/>
        <a:ext cx="8917350" cy="686250"/>
      </dsp:txXfrm>
    </dsp:sp>
    <dsp:sp modelId="{2291B5A6-A601-4672-BFBB-5D55448AA63C}">
      <dsp:nvSpPr>
        <dsp:cNvPr id="0" name=""/>
        <dsp:cNvSpPr/>
      </dsp:nvSpPr>
      <dsp:spPr>
        <a:xfrm>
          <a:off x="0" y="830999"/>
          <a:ext cx="8991600" cy="76050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s-IN" sz="2000" kern="1200">
              <a:latin typeface="NikoshBAN" pitchFamily="2" charset="0"/>
              <a:cs typeface="NikoshBAN" pitchFamily="2" charset="0"/>
            </a:rPr>
            <a:t>যেমন – </a:t>
          </a:r>
          <a:r>
            <a:rPr lang="en-US" sz="2000" kern="1200">
              <a:latin typeface="NikoshBAN" pitchFamily="2" charset="0"/>
              <a:cs typeface="NikoshBAN" pitchFamily="2" charset="0"/>
            </a:rPr>
            <a:t>I can’t play the Guitar. The cowboy can play the flute well.</a:t>
          </a:r>
        </a:p>
      </dsp:txBody>
      <dsp:txXfrm>
        <a:off x="37125" y="868124"/>
        <a:ext cx="8917350" cy="686250"/>
      </dsp:txXfrm>
    </dsp:sp>
    <dsp:sp modelId="{9BB1061E-0789-4831-93FD-0E4A156A1F10}">
      <dsp:nvSpPr>
        <dsp:cNvPr id="0" name=""/>
        <dsp:cNvSpPr/>
      </dsp:nvSpPr>
      <dsp:spPr>
        <a:xfrm>
          <a:off x="0" y="1649099"/>
          <a:ext cx="8991600" cy="76050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>
              <a:latin typeface="NikoshBAN" pitchFamily="2" charset="0"/>
              <a:cs typeface="NikoshBAN" pitchFamily="2" charset="0"/>
            </a:rPr>
            <a:t>16. </a:t>
          </a:r>
          <a:r>
            <a:rPr lang="as-IN" sz="2000" kern="1200" dirty="0">
              <a:latin typeface="NikoshBAN" pitchFamily="2" charset="0"/>
              <a:cs typeface="NikoshBAN" pitchFamily="2" charset="0"/>
            </a:rPr>
            <a:t>কোন কোন যন্ত্র এবং আবিস্কারের পূর্বে </a:t>
          </a:r>
          <a:r>
            <a:rPr lang="en-US" sz="2000" kern="1200" dirty="0">
              <a:latin typeface="NikoshBAN" pitchFamily="2" charset="0"/>
              <a:cs typeface="NikoshBAN" pitchFamily="2" charset="0"/>
            </a:rPr>
            <a:t>the </a:t>
          </a:r>
          <a:r>
            <a:rPr lang="as-IN" sz="2000" kern="1200" dirty="0">
              <a:latin typeface="NikoshBAN" pitchFamily="2" charset="0"/>
              <a:cs typeface="NikoshBAN" pitchFamily="2" charset="0"/>
            </a:rPr>
            <a:t>বসে। </a:t>
          </a:r>
          <a:endParaRPr lang="en-US" sz="2000" kern="1200" dirty="0">
            <a:latin typeface="NikoshBAN" pitchFamily="2" charset="0"/>
            <a:cs typeface="NikoshBAN" pitchFamily="2" charset="0"/>
          </a:endParaRPr>
        </a:p>
      </dsp:txBody>
      <dsp:txXfrm>
        <a:off x="37125" y="1686224"/>
        <a:ext cx="8917350" cy="686250"/>
      </dsp:txXfrm>
    </dsp:sp>
    <dsp:sp modelId="{FA1891F0-DD08-4CC4-91C2-918D1A600797}">
      <dsp:nvSpPr>
        <dsp:cNvPr id="0" name=""/>
        <dsp:cNvSpPr/>
      </dsp:nvSpPr>
      <dsp:spPr>
        <a:xfrm>
          <a:off x="0" y="2467199"/>
          <a:ext cx="8991600" cy="76050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s-IN" sz="2000" kern="1200">
              <a:latin typeface="NikoshBAN" pitchFamily="2" charset="0"/>
              <a:cs typeface="NikoshBAN" pitchFamily="2" charset="0"/>
            </a:rPr>
            <a:t>যেমন – </a:t>
          </a:r>
          <a:r>
            <a:rPr lang="en-US" sz="2000" kern="1200">
              <a:latin typeface="NikoshBAN" pitchFamily="2" charset="0"/>
              <a:cs typeface="NikoshBAN" pitchFamily="2" charset="0"/>
            </a:rPr>
            <a:t>Markoni invented the radio. The bicycles is an easy means of transport.</a:t>
          </a:r>
        </a:p>
      </dsp:txBody>
      <dsp:txXfrm>
        <a:off x="37125" y="2504324"/>
        <a:ext cx="8917350" cy="686250"/>
      </dsp:txXfrm>
    </dsp:sp>
    <dsp:sp modelId="{5C7D662C-DA2B-4B23-A5B1-B575B28C1E37}">
      <dsp:nvSpPr>
        <dsp:cNvPr id="0" name=""/>
        <dsp:cNvSpPr/>
      </dsp:nvSpPr>
      <dsp:spPr>
        <a:xfrm>
          <a:off x="0" y="3285299"/>
          <a:ext cx="8991600" cy="760500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>
              <a:latin typeface="NikoshBAN" pitchFamily="2" charset="0"/>
              <a:cs typeface="NikoshBAN" pitchFamily="2" charset="0"/>
            </a:rPr>
            <a:t>17. Singular designation </a:t>
          </a:r>
          <a:r>
            <a:rPr lang="as-IN" sz="2000" kern="1200" dirty="0">
              <a:latin typeface="NikoshBAN" pitchFamily="2" charset="0"/>
              <a:cs typeface="NikoshBAN" pitchFamily="2" charset="0"/>
            </a:rPr>
            <a:t>এর পূর্বে </a:t>
          </a:r>
          <a:r>
            <a:rPr lang="en-US" sz="2000" kern="1200" dirty="0">
              <a:latin typeface="NikoshBAN" pitchFamily="2" charset="0"/>
              <a:cs typeface="NikoshBAN" pitchFamily="2" charset="0"/>
            </a:rPr>
            <a:t>the </a:t>
          </a:r>
          <a:r>
            <a:rPr lang="as-IN" sz="2000" kern="1200" dirty="0">
              <a:latin typeface="NikoshBAN" pitchFamily="2" charset="0"/>
              <a:cs typeface="NikoshBAN" pitchFamily="2" charset="0"/>
            </a:rPr>
            <a:t>বসে। </a:t>
          </a:r>
          <a:endParaRPr lang="en-US" sz="2000" kern="1200" dirty="0">
            <a:latin typeface="NikoshBAN" pitchFamily="2" charset="0"/>
            <a:cs typeface="NikoshBAN" pitchFamily="2" charset="0"/>
          </a:endParaRPr>
        </a:p>
      </dsp:txBody>
      <dsp:txXfrm>
        <a:off x="37125" y="3322424"/>
        <a:ext cx="8917350" cy="686250"/>
      </dsp:txXfrm>
    </dsp:sp>
    <dsp:sp modelId="{9DFF2427-DA45-4AEC-BF66-89D38C728F7C}">
      <dsp:nvSpPr>
        <dsp:cNvPr id="0" name=""/>
        <dsp:cNvSpPr/>
      </dsp:nvSpPr>
      <dsp:spPr>
        <a:xfrm>
          <a:off x="0" y="4103399"/>
          <a:ext cx="8991600" cy="7605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s-IN" sz="2000" kern="1200">
              <a:latin typeface="NikoshBAN" pitchFamily="2" charset="0"/>
              <a:cs typeface="NikoshBAN" pitchFamily="2" charset="0"/>
            </a:rPr>
            <a:t>যেমন – </a:t>
          </a:r>
          <a:r>
            <a:rPr lang="en-US" sz="2000" kern="1200">
              <a:latin typeface="NikoshBAN" pitchFamily="2" charset="0"/>
              <a:cs typeface="NikoshBAN" pitchFamily="2" charset="0"/>
            </a:rPr>
            <a:t>The president, The Prime Minister, The headmaster.</a:t>
          </a:r>
        </a:p>
      </dsp:txBody>
      <dsp:txXfrm>
        <a:off x="37125" y="4140524"/>
        <a:ext cx="8917350" cy="68625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12BE044-3A36-4E46-A729-54EE66B402DB}">
      <dsp:nvSpPr>
        <dsp:cNvPr id="0" name=""/>
        <dsp:cNvSpPr/>
      </dsp:nvSpPr>
      <dsp:spPr>
        <a:xfrm>
          <a:off x="0" y="2483"/>
          <a:ext cx="8991600" cy="706284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>
              <a:latin typeface="NikoshBAN" pitchFamily="2" charset="0"/>
              <a:cs typeface="NikoshBAN" pitchFamily="2" charset="0"/>
            </a:rPr>
            <a:t>Omission of definite article:</a:t>
          </a:r>
        </a:p>
      </dsp:txBody>
      <dsp:txXfrm>
        <a:off x="34478" y="36961"/>
        <a:ext cx="8922644" cy="637328"/>
      </dsp:txXfrm>
    </dsp:sp>
    <dsp:sp modelId="{B1FDD9D9-815B-4A63-A531-AB6A375DD08E}">
      <dsp:nvSpPr>
        <dsp:cNvPr id="0" name=""/>
        <dsp:cNvSpPr/>
      </dsp:nvSpPr>
      <dsp:spPr>
        <a:xfrm>
          <a:off x="0" y="722141"/>
          <a:ext cx="8991600" cy="706284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>
              <a:latin typeface="NikoshBAN" pitchFamily="2" charset="0"/>
              <a:cs typeface="NikoshBAN" pitchFamily="2" charset="0"/>
            </a:rPr>
            <a:t>1. </a:t>
          </a:r>
          <a:r>
            <a:rPr lang="as-IN" sz="2000" kern="1200" dirty="0">
              <a:latin typeface="NikoshBAN" pitchFamily="2" charset="0"/>
              <a:cs typeface="NikoshBAN" pitchFamily="2" charset="0"/>
            </a:rPr>
            <a:t>বিখ্যাত গ্রন্থের লেখকের নাম গ্রন্থের পূর্বে থাকলে </a:t>
          </a:r>
          <a:r>
            <a:rPr lang="en-US" sz="2000" kern="1200" dirty="0">
              <a:latin typeface="NikoshBAN" pitchFamily="2" charset="0"/>
              <a:cs typeface="NikoshBAN" pitchFamily="2" charset="0"/>
            </a:rPr>
            <a:t>the </a:t>
          </a:r>
          <a:r>
            <a:rPr lang="as-IN" sz="2000" kern="1200" dirty="0">
              <a:latin typeface="NikoshBAN" pitchFamily="2" charset="0"/>
              <a:cs typeface="NikoshBAN" pitchFamily="2" charset="0"/>
            </a:rPr>
            <a:t>বসে না। কিন্তু লেখকের নাম পূর্বে না থাকলে </a:t>
          </a:r>
          <a:r>
            <a:rPr lang="en-US" sz="2000" kern="1200" dirty="0">
              <a:latin typeface="NikoshBAN" pitchFamily="2" charset="0"/>
              <a:cs typeface="NikoshBAN" pitchFamily="2" charset="0"/>
            </a:rPr>
            <a:t>the </a:t>
          </a:r>
          <a:r>
            <a:rPr lang="as-IN" sz="2000" kern="1200" dirty="0">
              <a:latin typeface="NikoshBAN" pitchFamily="2" charset="0"/>
              <a:cs typeface="NikoshBAN" pitchFamily="2" charset="0"/>
            </a:rPr>
            <a:t>বসে। </a:t>
          </a:r>
          <a:endParaRPr lang="en-US" sz="2000" kern="1200" dirty="0">
            <a:latin typeface="NikoshBAN" pitchFamily="2" charset="0"/>
            <a:cs typeface="NikoshBAN" pitchFamily="2" charset="0"/>
          </a:endParaRPr>
        </a:p>
      </dsp:txBody>
      <dsp:txXfrm>
        <a:off x="34478" y="756619"/>
        <a:ext cx="8922644" cy="637328"/>
      </dsp:txXfrm>
    </dsp:sp>
    <dsp:sp modelId="{C6298C9E-2065-4856-928D-336D538F9972}">
      <dsp:nvSpPr>
        <dsp:cNvPr id="0" name=""/>
        <dsp:cNvSpPr/>
      </dsp:nvSpPr>
      <dsp:spPr>
        <a:xfrm>
          <a:off x="0" y="1441799"/>
          <a:ext cx="8991600" cy="706284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s-IN" sz="2000" kern="1200">
              <a:latin typeface="NikoshBAN" pitchFamily="2" charset="0"/>
              <a:cs typeface="NikoshBAN" pitchFamily="2" charset="0"/>
            </a:rPr>
            <a:t>যেমন – </a:t>
          </a:r>
          <a:r>
            <a:rPr lang="en-US" sz="2000" kern="1200">
              <a:latin typeface="NikoshBAN" pitchFamily="2" charset="0"/>
              <a:cs typeface="NikoshBAN" pitchFamily="2" charset="0"/>
            </a:rPr>
            <a:t>The Gitanjoli of Robindranath.</a:t>
          </a:r>
        </a:p>
      </dsp:txBody>
      <dsp:txXfrm>
        <a:off x="34478" y="1476277"/>
        <a:ext cx="8922644" cy="637328"/>
      </dsp:txXfrm>
    </dsp:sp>
    <dsp:sp modelId="{7FD83DAB-BDA7-4657-9355-C3F961688ED7}">
      <dsp:nvSpPr>
        <dsp:cNvPr id="0" name=""/>
        <dsp:cNvSpPr/>
      </dsp:nvSpPr>
      <dsp:spPr>
        <a:xfrm>
          <a:off x="0" y="2161457"/>
          <a:ext cx="8991600" cy="706284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>
              <a:latin typeface="NikoshBAN" pitchFamily="2" charset="0"/>
              <a:cs typeface="NikoshBAN" pitchFamily="2" charset="0"/>
            </a:rPr>
            <a:t>2. </a:t>
          </a:r>
          <a:r>
            <a:rPr lang="as-IN" sz="2000" kern="1200" dirty="0">
              <a:latin typeface="NikoshBAN" pitchFamily="2" charset="0"/>
              <a:cs typeface="NikoshBAN" pitchFamily="2" charset="0"/>
            </a:rPr>
            <a:t>রাস্তা, এভিনু, স্কয়ার, পার্কের নামের পূর্বে </a:t>
          </a:r>
          <a:r>
            <a:rPr lang="en-US" sz="2000" kern="1200" dirty="0">
              <a:latin typeface="NikoshBAN" pitchFamily="2" charset="0"/>
              <a:cs typeface="NikoshBAN" pitchFamily="2" charset="0"/>
            </a:rPr>
            <a:t>the </a:t>
          </a:r>
          <a:r>
            <a:rPr lang="as-IN" sz="2000" kern="1200" dirty="0">
              <a:latin typeface="NikoshBAN" pitchFamily="2" charset="0"/>
              <a:cs typeface="NikoshBAN" pitchFamily="2" charset="0"/>
            </a:rPr>
            <a:t>বসে না। </a:t>
          </a:r>
          <a:endParaRPr lang="en-US" sz="2000" kern="1200" dirty="0">
            <a:latin typeface="NikoshBAN" pitchFamily="2" charset="0"/>
            <a:cs typeface="NikoshBAN" pitchFamily="2" charset="0"/>
          </a:endParaRPr>
        </a:p>
      </dsp:txBody>
      <dsp:txXfrm>
        <a:off x="34478" y="2195935"/>
        <a:ext cx="8922644" cy="637328"/>
      </dsp:txXfrm>
    </dsp:sp>
    <dsp:sp modelId="{E9550E3F-FE3F-4E14-B207-659D5F4DDE39}">
      <dsp:nvSpPr>
        <dsp:cNvPr id="0" name=""/>
        <dsp:cNvSpPr/>
      </dsp:nvSpPr>
      <dsp:spPr>
        <a:xfrm>
          <a:off x="0" y="2881115"/>
          <a:ext cx="8991600" cy="706284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s-IN" sz="2000" kern="1200">
              <a:latin typeface="NikoshBAN" pitchFamily="2" charset="0"/>
              <a:cs typeface="NikoshBAN" pitchFamily="2" charset="0"/>
            </a:rPr>
            <a:t>যেমন – </a:t>
          </a:r>
          <a:r>
            <a:rPr lang="en-US" sz="2000" kern="1200">
              <a:latin typeface="NikoshBAN" pitchFamily="2" charset="0"/>
              <a:cs typeface="NikoshBAN" pitchFamily="2" charset="0"/>
            </a:rPr>
            <a:t>He is going to park.</a:t>
          </a:r>
        </a:p>
      </dsp:txBody>
      <dsp:txXfrm>
        <a:off x="34478" y="2915593"/>
        <a:ext cx="8922644" cy="637328"/>
      </dsp:txXfrm>
    </dsp:sp>
    <dsp:sp modelId="{4F344900-330C-44B2-9E23-26D19F3E3EB3}">
      <dsp:nvSpPr>
        <dsp:cNvPr id="0" name=""/>
        <dsp:cNvSpPr/>
      </dsp:nvSpPr>
      <dsp:spPr>
        <a:xfrm>
          <a:off x="0" y="3600773"/>
          <a:ext cx="8991600" cy="706284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>
              <a:latin typeface="NikoshBAN" pitchFamily="2" charset="0"/>
              <a:cs typeface="NikoshBAN" pitchFamily="2" charset="0"/>
            </a:rPr>
            <a:t>3. </a:t>
          </a:r>
          <a:r>
            <a:rPr lang="as-IN" sz="2000" kern="1200" dirty="0">
              <a:latin typeface="NikoshBAN" pitchFamily="2" charset="0"/>
              <a:cs typeface="NikoshBAN" pitchFamily="2" charset="0"/>
            </a:rPr>
            <a:t>ভাষার নামের পূর্বে </a:t>
          </a:r>
          <a:r>
            <a:rPr lang="en-US" sz="2000" kern="1200" dirty="0">
              <a:latin typeface="NikoshBAN" pitchFamily="2" charset="0"/>
              <a:cs typeface="NikoshBAN" pitchFamily="2" charset="0"/>
            </a:rPr>
            <a:t>the </a:t>
          </a:r>
          <a:r>
            <a:rPr lang="as-IN" sz="2000" kern="1200" dirty="0">
              <a:latin typeface="NikoshBAN" pitchFamily="2" charset="0"/>
              <a:cs typeface="NikoshBAN" pitchFamily="2" charset="0"/>
            </a:rPr>
            <a:t>বসে না। </a:t>
          </a:r>
          <a:endParaRPr lang="en-US" sz="2000" kern="1200" dirty="0">
            <a:latin typeface="NikoshBAN" pitchFamily="2" charset="0"/>
            <a:cs typeface="NikoshBAN" pitchFamily="2" charset="0"/>
          </a:endParaRPr>
        </a:p>
      </dsp:txBody>
      <dsp:txXfrm>
        <a:off x="34478" y="3635251"/>
        <a:ext cx="8922644" cy="637328"/>
      </dsp:txXfrm>
    </dsp:sp>
    <dsp:sp modelId="{20729297-DE12-46D5-8CBE-2AD0BE2A9715}">
      <dsp:nvSpPr>
        <dsp:cNvPr id="0" name=""/>
        <dsp:cNvSpPr/>
      </dsp:nvSpPr>
      <dsp:spPr>
        <a:xfrm>
          <a:off x="0" y="4320431"/>
          <a:ext cx="8991600" cy="706284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s-IN" sz="2000" kern="1200" dirty="0">
              <a:latin typeface="NikoshBAN" pitchFamily="2" charset="0"/>
              <a:cs typeface="NikoshBAN" pitchFamily="2" charset="0"/>
            </a:rPr>
            <a:t>যেমন – </a:t>
          </a:r>
          <a:r>
            <a:rPr lang="en-US" sz="2000" kern="1200" dirty="0">
              <a:latin typeface="NikoshBAN" pitchFamily="2" charset="0"/>
              <a:cs typeface="NikoshBAN" pitchFamily="2" charset="0"/>
            </a:rPr>
            <a:t>Bangla is our mother language. English is an international language.</a:t>
          </a:r>
        </a:p>
      </dsp:txBody>
      <dsp:txXfrm>
        <a:off x="34478" y="4354909"/>
        <a:ext cx="8922644" cy="637328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DA3CA8A-BDFA-4678-962D-32A9492E2B1E}">
      <dsp:nvSpPr>
        <dsp:cNvPr id="0" name=""/>
        <dsp:cNvSpPr/>
      </dsp:nvSpPr>
      <dsp:spPr>
        <a:xfrm>
          <a:off x="0" y="74807"/>
          <a:ext cx="8991600" cy="555018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s-IN" sz="2300" kern="1200">
              <a:latin typeface="NikoshBAN" pitchFamily="2" charset="0"/>
              <a:cs typeface="NikoshBAN" pitchFamily="2" charset="0"/>
            </a:rPr>
            <a:t>কিন্তু ভাষার নামের পরে </a:t>
          </a:r>
          <a:r>
            <a:rPr lang="en-US" sz="2300" kern="1200">
              <a:latin typeface="NikoshBAN" pitchFamily="2" charset="0"/>
              <a:cs typeface="NikoshBAN" pitchFamily="2" charset="0"/>
            </a:rPr>
            <a:t>language </a:t>
          </a:r>
          <a:r>
            <a:rPr lang="as-IN" sz="2300" kern="1200">
              <a:latin typeface="NikoshBAN" pitchFamily="2" charset="0"/>
              <a:cs typeface="NikoshBAN" pitchFamily="2" charset="0"/>
            </a:rPr>
            <a:t>শব্দ টা উল্লেখ থাকলে </a:t>
          </a:r>
          <a:r>
            <a:rPr lang="en-US" sz="2300" kern="1200">
              <a:latin typeface="NikoshBAN" pitchFamily="2" charset="0"/>
              <a:cs typeface="NikoshBAN" pitchFamily="2" charset="0"/>
            </a:rPr>
            <a:t>the </a:t>
          </a:r>
          <a:r>
            <a:rPr lang="as-IN" sz="2300" kern="1200">
              <a:latin typeface="NikoshBAN" pitchFamily="2" charset="0"/>
              <a:cs typeface="NikoshBAN" pitchFamily="2" charset="0"/>
            </a:rPr>
            <a:t>বসে। </a:t>
          </a:r>
          <a:endParaRPr lang="en-US" sz="2300" kern="1200">
            <a:latin typeface="NikoshBAN" pitchFamily="2" charset="0"/>
            <a:cs typeface="NikoshBAN" pitchFamily="2" charset="0"/>
          </a:endParaRPr>
        </a:p>
      </dsp:txBody>
      <dsp:txXfrm>
        <a:off x="27094" y="101901"/>
        <a:ext cx="8937412" cy="500830"/>
      </dsp:txXfrm>
    </dsp:sp>
    <dsp:sp modelId="{E4552F4D-DC93-4FB4-8838-EDE9A4A412F4}">
      <dsp:nvSpPr>
        <dsp:cNvPr id="0" name=""/>
        <dsp:cNvSpPr/>
      </dsp:nvSpPr>
      <dsp:spPr>
        <a:xfrm>
          <a:off x="0" y="696066"/>
          <a:ext cx="8991600" cy="555018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s-IN" sz="2300" kern="1200">
              <a:latin typeface="NikoshBAN" pitchFamily="2" charset="0"/>
              <a:cs typeface="NikoshBAN" pitchFamily="2" charset="0"/>
            </a:rPr>
            <a:t>যেমন – </a:t>
          </a:r>
          <a:r>
            <a:rPr lang="en-US" sz="2300" kern="1200">
              <a:latin typeface="NikoshBAN" pitchFamily="2" charset="0"/>
              <a:cs typeface="NikoshBAN" pitchFamily="2" charset="0"/>
            </a:rPr>
            <a:t>The English language is international.</a:t>
          </a:r>
        </a:p>
      </dsp:txBody>
      <dsp:txXfrm>
        <a:off x="27094" y="723160"/>
        <a:ext cx="8937412" cy="500830"/>
      </dsp:txXfrm>
    </dsp:sp>
    <dsp:sp modelId="{9F7AE3D7-034F-440B-97AC-851C0ED71C65}">
      <dsp:nvSpPr>
        <dsp:cNvPr id="0" name=""/>
        <dsp:cNvSpPr/>
      </dsp:nvSpPr>
      <dsp:spPr>
        <a:xfrm>
          <a:off x="0" y="1317325"/>
          <a:ext cx="8991600" cy="555018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>
              <a:latin typeface="NikoshBAN" pitchFamily="2" charset="0"/>
              <a:cs typeface="NikoshBAN" pitchFamily="2" charset="0"/>
            </a:rPr>
            <a:t>4. </a:t>
          </a:r>
          <a:r>
            <a:rPr lang="as-IN" sz="2300" kern="1200" dirty="0">
              <a:latin typeface="NikoshBAN" pitchFamily="2" charset="0"/>
              <a:cs typeface="NikoshBAN" pitchFamily="2" charset="0"/>
            </a:rPr>
            <a:t>হ্রদের নামের পূর্বে </a:t>
          </a:r>
          <a:r>
            <a:rPr lang="en-US" sz="2300" kern="1200" dirty="0">
              <a:latin typeface="NikoshBAN" pitchFamily="2" charset="0"/>
              <a:cs typeface="NikoshBAN" pitchFamily="2" charset="0"/>
            </a:rPr>
            <a:t>the </a:t>
          </a:r>
          <a:r>
            <a:rPr lang="as-IN" sz="2300" kern="1200" dirty="0">
              <a:latin typeface="NikoshBAN" pitchFamily="2" charset="0"/>
              <a:cs typeface="NikoshBAN" pitchFamily="2" charset="0"/>
            </a:rPr>
            <a:t>বসে না। </a:t>
          </a:r>
          <a:endParaRPr lang="en-US" sz="2300" kern="1200" dirty="0">
            <a:latin typeface="NikoshBAN" pitchFamily="2" charset="0"/>
            <a:cs typeface="NikoshBAN" pitchFamily="2" charset="0"/>
          </a:endParaRPr>
        </a:p>
      </dsp:txBody>
      <dsp:txXfrm>
        <a:off x="27094" y="1344419"/>
        <a:ext cx="8937412" cy="500830"/>
      </dsp:txXfrm>
    </dsp:sp>
    <dsp:sp modelId="{31FB5D0E-4049-4232-9025-3F37E353447A}">
      <dsp:nvSpPr>
        <dsp:cNvPr id="0" name=""/>
        <dsp:cNvSpPr/>
      </dsp:nvSpPr>
      <dsp:spPr>
        <a:xfrm>
          <a:off x="0" y="1938583"/>
          <a:ext cx="8991600" cy="555018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s-IN" sz="2300" kern="1200">
              <a:latin typeface="NikoshBAN" pitchFamily="2" charset="0"/>
              <a:cs typeface="NikoshBAN" pitchFamily="2" charset="0"/>
            </a:rPr>
            <a:t>যেমন – </a:t>
          </a:r>
          <a:r>
            <a:rPr lang="en-US" sz="2300" kern="1200">
              <a:latin typeface="NikoshBAN" pitchFamily="2" charset="0"/>
              <a:cs typeface="NikoshBAN" pitchFamily="2" charset="0"/>
            </a:rPr>
            <a:t>Lake Superior, Lake Baikal, Lake Caspian.</a:t>
          </a:r>
        </a:p>
      </dsp:txBody>
      <dsp:txXfrm>
        <a:off x="27094" y="1965677"/>
        <a:ext cx="8937412" cy="500830"/>
      </dsp:txXfrm>
    </dsp:sp>
    <dsp:sp modelId="{754DCA18-ED01-4E34-BCB7-45E1666F655C}">
      <dsp:nvSpPr>
        <dsp:cNvPr id="0" name=""/>
        <dsp:cNvSpPr/>
      </dsp:nvSpPr>
      <dsp:spPr>
        <a:xfrm>
          <a:off x="0" y="2559842"/>
          <a:ext cx="8991600" cy="555018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>
              <a:latin typeface="NikoshBAN" pitchFamily="2" charset="0"/>
              <a:cs typeface="NikoshBAN" pitchFamily="2" charset="0"/>
            </a:rPr>
            <a:t>5. </a:t>
          </a:r>
          <a:r>
            <a:rPr lang="as-IN" sz="2300" kern="1200" dirty="0">
              <a:latin typeface="NikoshBAN" pitchFamily="2" charset="0"/>
              <a:cs typeface="NikoshBAN" pitchFamily="2" charset="0"/>
            </a:rPr>
            <a:t>দিন বা মাসের নামের পূর্বে </a:t>
          </a:r>
          <a:r>
            <a:rPr lang="en-US" sz="2300" kern="1200" dirty="0">
              <a:latin typeface="NikoshBAN" pitchFamily="2" charset="0"/>
              <a:cs typeface="NikoshBAN" pitchFamily="2" charset="0"/>
            </a:rPr>
            <a:t>the </a:t>
          </a:r>
          <a:r>
            <a:rPr lang="as-IN" sz="2300" kern="1200" dirty="0">
              <a:latin typeface="NikoshBAN" pitchFamily="2" charset="0"/>
              <a:cs typeface="NikoshBAN" pitchFamily="2" charset="0"/>
            </a:rPr>
            <a:t>বসে না। </a:t>
          </a:r>
          <a:endParaRPr lang="en-US" sz="2300" kern="1200" dirty="0">
            <a:latin typeface="NikoshBAN" pitchFamily="2" charset="0"/>
            <a:cs typeface="NikoshBAN" pitchFamily="2" charset="0"/>
          </a:endParaRPr>
        </a:p>
      </dsp:txBody>
      <dsp:txXfrm>
        <a:off x="27094" y="2586936"/>
        <a:ext cx="8937412" cy="500830"/>
      </dsp:txXfrm>
    </dsp:sp>
    <dsp:sp modelId="{E2BEA55F-1238-4FAC-B0CD-D32E35FAC198}">
      <dsp:nvSpPr>
        <dsp:cNvPr id="0" name=""/>
        <dsp:cNvSpPr/>
      </dsp:nvSpPr>
      <dsp:spPr>
        <a:xfrm>
          <a:off x="0" y="3181101"/>
          <a:ext cx="8991600" cy="555018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s-IN" sz="2300" kern="1200">
              <a:latin typeface="NikoshBAN" pitchFamily="2" charset="0"/>
              <a:cs typeface="NikoshBAN" pitchFamily="2" charset="0"/>
            </a:rPr>
            <a:t>যেমন – </a:t>
          </a:r>
          <a:r>
            <a:rPr lang="en-US" sz="2300" kern="1200">
              <a:latin typeface="NikoshBAN" pitchFamily="2" charset="0"/>
              <a:cs typeface="NikoshBAN" pitchFamily="2" charset="0"/>
            </a:rPr>
            <a:t>Friday is holyday.</a:t>
          </a:r>
        </a:p>
      </dsp:txBody>
      <dsp:txXfrm>
        <a:off x="27094" y="3208195"/>
        <a:ext cx="8937412" cy="500830"/>
      </dsp:txXfrm>
    </dsp:sp>
    <dsp:sp modelId="{C10D6B39-622D-4245-A518-75F80AB10616}">
      <dsp:nvSpPr>
        <dsp:cNvPr id="0" name=""/>
        <dsp:cNvSpPr/>
      </dsp:nvSpPr>
      <dsp:spPr>
        <a:xfrm>
          <a:off x="0" y="3802360"/>
          <a:ext cx="8991600" cy="555018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>
              <a:latin typeface="NikoshBAN" pitchFamily="2" charset="0"/>
              <a:cs typeface="NikoshBAN" pitchFamily="2" charset="0"/>
            </a:rPr>
            <a:t>6. </a:t>
          </a:r>
          <a:r>
            <a:rPr lang="as-IN" sz="2300" kern="1200" dirty="0">
              <a:latin typeface="NikoshBAN" pitchFamily="2" charset="0"/>
              <a:cs typeface="NikoshBAN" pitchFamily="2" charset="0"/>
            </a:rPr>
            <a:t>রোগের নামের পূর্বে </a:t>
          </a:r>
          <a:r>
            <a:rPr lang="en-US" sz="2300" kern="1200" dirty="0">
              <a:latin typeface="NikoshBAN" pitchFamily="2" charset="0"/>
              <a:cs typeface="NikoshBAN" pitchFamily="2" charset="0"/>
            </a:rPr>
            <a:t>the </a:t>
          </a:r>
          <a:r>
            <a:rPr lang="as-IN" sz="2300" kern="1200" dirty="0">
              <a:latin typeface="NikoshBAN" pitchFamily="2" charset="0"/>
              <a:cs typeface="NikoshBAN" pitchFamily="2" charset="0"/>
            </a:rPr>
            <a:t>বসে না। </a:t>
          </a:r>
          <a:endParaRPr lang="en-US" sz="2300" kern="1200" dirty="0">
            <a:latin typeface="NikoshBAN" pitchFamily="2" charset="0"/>
            <a:cs typeface="NikoshBAN" pitchFamily="2" charset="0"/>
          </a:endParaRPr>
        </a:p>
      </dsp:txBody>
      <dsp:txXfrm>
        <a:off x="27094" y="3829454"/>
        <a:ext cx="8937412" cy="500830"/>
      </dsp:txXfrm>
    </dsp:sp>
    <dsp:sp modelId="{311DB9F1-7F90-46BC-AE2F-87F42EBCFE0E}">
      <dsp:nvSpPr>
        <dsp:cNvPr id="0" name=""/>
        <dsp:cNvSpPr/>
      </dsp:nvSpPr>
      <dsp:spPr>
        <a:xfrm>
          <a:off x="0" y="4423618"/>
          <a:ext cx="8991600" cy="555018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s-IN" sz="2300" kern="1200" dirty="0">
              <a:latin typeface="NikoshBAN" pitchFamily="2" charset="0"/>
              <a:cs typeface="NikoshBAN" pitchFamily="2" charset="0"/>
            </a:rPr>
            <a:t>যেমন – </a:t>
          </a:r>
          <a:r>
            <a:rPr lang="en-US" sz="2300" kern="1200" dirty="0">
              <a:latin typeface="NikoshBAN" pitchFamily="2" charset="0"/>
              <a:cs typeface="NikoshBAN" pitchFamily="2" charset="0"/>
            </a:rPr>
            <a:t>Fever has broken out in the home.</a:t>
          </a:r>
        </a:p>
      </dsp:txBody>
      <dsp:txXfrm>
        <a:off x="27094" y="4450712"/>
        <a:ext cx="8937412" cy="500830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11B8596-7B9D-45CD-923E-C03AA79719E9}">
      <dsp:nvSpPr>
        <dsp:cNvPr id="0" name=""/>
        <dsp:cNvSpPr/>
      </dsp:nvSpPr>
      <dsp:spPr>
        <a:xfrm>
          <a:off x="0" y="263530"/>
          <a:ext cx="8991600" cy="699806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>
              <a:latin typeface="NikoshBAN" pitchFamily="2" charset="0"/>
              <a:cs typeface="NikoshBAN" pitchFamily="2" charset="0"/>
            </a:rPr>
            <a:t>7. Allah </a:t>
          </a:r>
          <a:r>
            <a:rPr lang="bn-IN" sz="2900" kern="1200" dirty="0">
              <a:latin typeface="NikoshBAN" pitchFamily="2" charset="0"/>
              <a:cs typeface="NikoshBAN" pitchFamily="2" charset="0"/>
            </a:rPr>
            <a:t>বা </a:t>
          </a:r>
          <a:r>
            <a:rPr lang="en-US" sz="2900" kern="1200" dirty="0">
              <a:latin typeface="NikoshBAN" pitchFamily="2" charset="0"/>
              <a:cs typeface="NikoshBAN" pitchFamily="2" charset="0"/>
            </a:rPr>
            <a:t> God </a:t>
          </a:r>
          <a:r>
            <a:rPr lang="as-IN" sz="2900" kern="1200" dirty="0">
              <a:latin typeface="NikoshBAN" pitchFamily="2" charset="0"/>
              <a:cs typeface="NikoshBAN" pitchFamily="2" charset="0"/>
            </a:rPr>
            <a:t>এর পূর্বে </a:t>
          </a:r>
          <a:r>
            <a:rPr lang="en-US" sz="2900" kern="1200" dirty="0">
              <a:latin typeface="NikoshBAN" pitchFamily="2" charset="0"/>
              <a:cs typeface="NikoshBAN" pitchFamily="2" charset="0"/>
            </a:rPr>
            <a:t>the </a:t>
          </a:r>
          <a:r>
            <a:rPr lang="as-IN" sz="2900" kern="1200" dirty="0">
              <a:latin typeface="NikoshBAN" pitchFamily="2" charset="0"/>
              <a:cs typeface="NikoshBAN" pitchFamily="2" charset="0"/>
            </a:rPr>
            <a:t>বসে না। </a:t>
          </a:r>
          <a:endParaRPr lang="en-US" sz="2900" kern="1200" dirty="0">
            <a:latin typeface="NikoshBAN" pitchFamily="2" charset="0"/>
            <a:cs typeface="NikoshBAN" pitchFamily="2" charset="0"/>
          </a:endParaRPr>
        </a:p>
      </dsp:txBody>
      <dsp:txXfrm>
        <a:off x="34162" y="297692"/>
        <a:ext cx="8923276" cy="631482"/>
      </dsp:txXfrm>
    </dsp:sp>
    <dsp:sp modelId="{F702B875-94C8-48BF-A3C2-F7C94ECE49AC}">
      <dsp:nvSpPr>
        <dsp:cNvPr id="0" name=""/>
        <dsp:cNvSpPr/>
      </dsp:nvSpPr>
      <dsp:spPr>
        <a:xfrm>
          <a:off x="0" y="1046857"/>
          <a:ext cx="8991600" cy="699806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s-IN" sz="2900" kern="1200">
              <a:latin typeface="NikoshBAN" pitchFamily="2" charset="0"/>
              <a:cs typeface="NikoshBAN" pitchFamily="2" charset="0"/>
            </a:rPr>
            <a:t>যেমন – </a:t>
          </a:r>
          <a:r>
            <a:rPr lang="en-US" sz="2900" kern="1200">
              <a:latin typeface="NikoshBAN" pitchFamily="2" charset="0"/>
              <a:cs typeface="NikoshBAN" pitchFamily="2" charset="0"/>
            </a:rPr>
            <a:t>Allah has created us.</a:t>
          </a:r>
        </a:p>
      </dsp:txBody>
      <dsp:txXfrm>
        <a:off x="34162" y="1081019"/>
        <a:ext cx="8923276" cy="631482"/>
      </dsp:txXfrm>
    </dsp:sp>
    <dsp:sp modelId="{27416AA4-0086-4F75-8D98-747BE74400ED}">
      <dsp:nvSpPr>
        <dsp:cNvPr id="0" name=""/>
        <dsp:cNvSpPr/>
      </dsp:nvSpPr>
      <dsp:spPr>
        <a:xfrm>
          <a:off x="0" y="1830183"/>
          <a:ext cx="8991600" cy="699806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>
              <a:latin typeface="NikoshBAN" pitchFamily="2" charset="0"/>
              <a:cs typeface="NikoshBAN" pitchFamily="2" charset="0"/>
            </a:rPr>
            <a:t>8. </a:t>
          </a:r>
          <a:r>
            <a:rPr lang="as-IN" sz="2900" kern="1200" dirty="0">
              <a:latin typeface="NikoshBAN" pitchFamily="2" charset="0"/>
              <a:cs typeface="NikoshBAN" pitchFamily="2" charset="0"/>
            </a:rPr>
            <a:t>শরীরের অঙ্গ-প্রতঙ্গ এবং পোশাক- পরিচ্ছেদ ইত্যাদির পূর্বে </a:t>
          </a:r>
          <a:r>
            <a:rPr lang="en-US" sz="2900" kern="1200" dirty="0">
              <a:latin typeface="NikoshBAN" pitchFamily="2" charset="0"/>
              <a:cs typeface="NikoshBAN" pitchFamily="2" charset="0"/>
            </a:rPr>
            <a:t>the </a:t>
          </a:r>
          <a:r>
            <a:rPr lang="as-IN" sz="2900" kern="1200" dirty="0">
              <a:latin typeface="NikoshBAN" pitchFamily="2" charset="0"/>
              <a:cs typeface="NikoshBAN" pitchFamily="2" charset="0"/>
            </a:rPr>
            <a:t>বসে না। </a:t>
          </a:r>
          <a:endParaRPr lang="en-US" sz="2900" kern="1200" dirty="0">
            <a:latin typeface="NikoshBAN" pitchFamily="2" charset="0"/>
            <a:cs typeface="NikoshBAN" pitchFamily="2" charset="0"/>
          </a:endParaRPr>
        </a:p>
      </dsp:txBody>
      <dsp:txXfrm>
        <a:off x="34162" y="1864345"/>
        <a:ext cx="8923276" cy="631482"/>
      </dsp:txXfrm>
    </dsp:sp>
    <dsp:sp modelId="{35709AB7-E643-4670-9FDF-EE9CB3D213D7}">
      <dsp:nvSpPr>
        <dsp:cNvPr id="0" name=""/>
        <dsp:cNvSpPr/>
      </dsp:nvSpPr>
      <dsp:spPr>
        <a:xfrm>
          <a:off x="0" y="2613509"/>
          <a:ext cx="8991600" cy="699806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s-IN" sz="2900" kern="1200">
              <a:latin typeface="NikoshBAN" pitchFamily="2" charset="0"/>
              <a:cs typeface="NikoshBAN" pitchFamily="2" charset="0"/>
            </a:rPr>
            <a:t>যেমন – </a:t>
          </a:r>
          <a:r>
            <a:rPr lang="en-US" sz="2900" kern="1200">
              <a:latin typeface="NikoshBAN" pitchFamily="2" charset="0"/>
              <a:cs typeface="NikoshBAN" pitchFamily="2" charset="0"/>
            </a:rPr>
            <a:t>Raise your right hand. Put off your shirt.</a:t>
          </a:r>
        </a:p>
      </dsp:txBody>
      <dsp:txXfrm>
        <a:off x="34162" y="2647671"/>
        <a:ext cx="8923276" cy="631482"/>
      </dsp:txXfrm>
    </dsp:sp>
    <dsp:sp modelId="{DFBBA404-F1E1-47F5-A237-B75960B9C274}">
      <dsp:nvSpPr>
        <dsp:cNvPr id="0" name=""/>
        <dsp:cNvSpPr/>
      </dsp:nvSpPr>
      <dsp:spPr>
        <a:xfrm>
          <a:off x="0" y="3396835"/>
          <a:ext cx="8991600" cy="699806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>
              <a:latin typeface="NikoshBAN" pitchFamily="2" charset="0"/>
              <a:cs typeface="NikoshBAN" pitchFamily="2" charset="0"/>
            </a:rPr>
            <a:t>9 . </a:t>
          </a:r>
          <a:r>
            <a:rPr lang="as-IN" sz="2900" kern="1200" dirty="0">
              <a:latin typeface="NikoshBAN" pitchFamily="2" charset="0"/>
              <a:cs typeface="NikoshBAN" pitchFamily="2" charset="0"/>
            </a:rPr>
            <a:t>ভ্রমন সম্পর্কিত যানবাহন বা ভ্রমন পথের পূর্বে </a:t>
          </a:r>
          <a:r>
            <a:rPr lang="en-US" sz="2900" kern="1200" dirty="0">
              <a:latin typeface="NikoshBAN" pitchFamily="2" charset="0"/>
              <a:cs typeface="NikoshBAN" pitchFamily="2" charset="0"/>
            </a:rPr>
            <a:t>the </a:t>
          </a:r>
          <a:r>
            <a:rPr lang="as-IN" sz="2900" kern="1200" dirty="0">
              <a:latin typeface="NikoshBAN" pitchFamily="2" charset="0"/>
              <a:cs typeface="NikoshBAN" pitchFamily="2" charset="0"/>
            </a:rPr>
            <a:t>বসে না। </a:t>
          </a:r>
          <a:endParaRPr lang="en-US" sz="2900" kern="1200" dirty="0">
            <a:latin typeface="NikoshBAN" pitchFamily="2" charset="0"/>
            <a:cs typeface="NikoshBAN" pitchFamily="2" charset="0"/>
          </a:endParaRPr>
        </a:p>
      </dsp:txBody>
      <dsp:txXfrm>
        <a:off x="34162" y="3430997"/>
        <a:ext cx="8923276" cy="631482"/>
      </dsp:txXfrm>
    </dsp:sp>
    <dsp:sp modelId="{F5352B2D-8FD7-4C90-9866-933B3646E017}">
      <dsp:nvSpPr>
        <dsp:cNvPr id="0" name=""/>
        <dsp:cNvSpPr/>
      </dsp:nvSpPr>
      <dsp:spPr>
        <a:xfrm>
          <a:off x="0" y="4180162"/>
          <a:ext cx="8991600" cy="699806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s-IN" sz="2900" kern="1200">
              <a:latin typeface="NikoshBAN" pitchFamily="2" charset="0"/>
              <a:cs typeface="NikoshBAN" pitchFamily="2" charset="0"/>
            </a:rPr>
            <a:t>যেমন – </a:t>
          </a:r>
          <a:r>
            <a:rPr lang="en-US" sz="2900" kern="1200">
              <a:latin typeface="NikoshBAN" pitchFamily="2" charset="0"/>
              <a:cs typeface="NikoshBAN" pitchFamily="2" charset="0"/>
            </a:rPr>
            <a:t>by bus, by train, by launch.</a:t>
          </a:r>
        </a:p>
      </dsp:txBody>
      <dsp:txXfrm>
        <a:off x="34162" y="4214324"/>
        <a:ext cx="8923276" cy="63148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B67E75-1FA8-43EA-956E-C055E843576D}" type="datetimeFigureOut">
              <a:rPr lang="en-US" smtClean="0"/>
              <a:t>8/12/2020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D0014A-14DA-4EC1-9B49-E9290EE753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8266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1200150"/>
          </a:xfrm>
          <a:prstGeom prst="rect">
            <a:avLst/>
          </a:prstGeom>
          <a:solidFill>
            <a:srgbClr val="00B05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54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Teacher’s Identity </a:t>
            </a:r>
          </a:p>
        </p:txBody>
      </p:sp>
      <p:sp>
        <p:nvSpPr>
          <p:cNvPr id="3" name="Rectangle 2"/>
          <p:cNvSpPr/>
          <p:nvPr/>
        </p:nvSpPr>
        <p:spPr>
          <a:xfrm>
            <a:off x="76200" y="1352550"/>
            <a:ext cx="5334000" cy="3657600"/>
          </a:xfrm>
          <a:prstGeom prst="rect">
            <a:avLst/>
          </a:prstGeom>
          <a:solidFill>
            <a:srgbClr val="00206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48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Sharif </a:t>
            </a:r>
            <a:r>
              <a:rPr lang="en-US" sz="4800" b="1" dirty="0" err="1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Uddin</a:t>
            </a:r>
            <a:endParaRPr lang="en-US" sz="48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0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Asst. Teacher in English</a:t>
            </a:r>
          </a:p>
          <a:p>
            <a:pPr algn="ctr"/>
            <a:r>
              <a:rPr lang="en-US" sz="4000" b="1" dirty="0" err="1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Kunda</a:t>
            </a:r>
            <a:r>
              <a:rPr lang="en-US" sz="40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High School</a:t>
            </a:r>
          </a:p>
          <a:p>
            <a:pPr algn="ctr"/>
            <a:r>
              <a:rPr lang="en-US" sz="40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01831-904086</a:t>
            </a:r>
            <a:r>
              <a:rPr lang="en-US" sz="40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. 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5715000" y="1352550"/>
            <a:ext cx="3352800" cy="3657600"/>
          </a:xfrm>
          <a:prstGeom prst="round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4939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133350"/>
            <a:ext cx="8915400" cy="3785652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2000" dirty="0">
                <a:latin typeface="NikoshBAN" pitchFamily="2" charset="0"/>
                <a:cs typeface="NikoshBAN" pitchFamily="2" charset="0"/>
              </a:rPr>
              <a:t>Fill in the blanks with either “a”, “an”, or “the”.</a:t>
            </a:r>
          </a:p>
          <a:p>
            <a:endParaRPr lang="en-US" sz="2000" dirty="0">
              <a:latin typeface="NikoshBAN" pitchFamily="2" charset="0"/>
              <a:cs typeface="NikoshBAN" pitchFamily="2" charset="0"/>
            </a:endParaRPr>
          </a:p>
          <a:p>
            <a:r>
              <a:rPr lang="en-US" sz="2000" dirty="0">
                <a:latin typeface="NikoshBAN" pitchFamily="2" charset="0"/>
                <a:cs typeface="NikoshBAN" pitchFamily="2" charset="0"/>
              </a:rPr>
              <a:t>I went to 1)______ airport at 6:00 AM yesterday. I had to catch 2)______ flight to Paris. The lines at 3)______ airport were very long, so I had to wait 4)______ long time. Once 5)______ plane took off, I tried to get some sleep but I couldn't. Then I ate 6)______ pretty good meal, 7)______ rare occurrence on airplanes! Later, I spoke to one of 8)______ flight attendants for 9)______ while. She was pretty. She told me that 10)______ pilot of 11)______ airplane was French. I managed to fall asleep for about 12)______ hour. After I woke up, I felt refreshed. I ordered 13)______ drink, then another. Generally, it was 14)______ pretty smooth flight.</a:t>
            </a:r>
          </a:p>
        </p:txBody>
      </p:sp>
      <p:sp>
        <p:nvSpPr>
          <p:cNvPr id="3" name="Rectangle 2"/>
          <p:cNvSpPr/>
          <p:nvPr/>
        </p:nvSpPr>
        <p:spPr>
          <a:xfrm>
            <a:off x="155864" y="4171950"/>
            <a:ext cx="8911936" cy="954107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2800" dirty="0">
                <a:cs typeface="NikoshBAN" pitchFamily="2" charset="0"/>
              </a:rPr>
              <a:t>ANSWERS: 1)the 2)a 3)the 4)a 5)the 6)a 7)a 8)the 9)a 10)the 		11)the 12)an 13)a 14)a </a:t>
            </a:r>
          </a:p>
        </p:txBody>
      </p:sp>
    </p:spTree>
    <p:extLst>
      <p:ext uri="{BB962C8B-B14F-4D97-AF65-F5344CB8AC3E}">
        <p14:creationId xmlns:p14="http://schemas.microsoft.com/office/powerpoint/2010/main" val="3516919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6939" y="1809750"/>
            <a:ext cx="8991600" cy="186204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115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Allah Hafez</a:t>
            </a:r>
            <a:endParaRPr lang="en-US" sz="115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1515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2293422358"/>
              </p:ext>
            </p:extLst>
          </p:nvPr>
        </p:nvGraphicFramePr>
        <p:xfrm>
          <a:off x="152400" y="76201"/>
          <a:ext cx="8915400" cy="50672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4859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E958E231-1471-482D-9BE3-AA7CD0E12AC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7">
                                            <p:graphicEl>
                                              <a:dgm id="{E958E231-1471-482D-9BE3-AA7CD0E12AC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FFCA892D-0CB9-4113-AE81-D35B8BAD222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7">
                                            <p:graphicEl>
                                              <a:dgm id="{FFCA892D-0CB9-4113-AE81-D35B8BAD222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67EB1285-AB69-47C7-AE08-AD5D0CA4881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7">
                                            <p:graphicEl>
                                              <a:dgm id="{67EB1285-AB69-47C7-AE08-AD5D0CA4881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0AB65E66-FCED-4E7E-85DA-B3AACB5842D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2" dur="500"/>
                                        <p:tgtEl>
                                          <p:spTgt spid="7">
                                            <p:graphicEl>
                                              <a:dgm id="{0AB65E66-FCED-4E7E-85DA-B3AACB5842D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5501962D-98FD-4982-B71A-1EA0CDD71A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7" dur="500"/>
                                        <p:tgtEl>
                                          <p:spTgt spid="7">
                                            <p:graphicEl>
                                              <a:dgm id="{5501962D-98FD-4982-B71A-1EA0CDD71A4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D8250E1B-342E-4C8C-A836-46CD23FF0A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2" dur="500"/>
                                        <p:tgtEl>
                                          <p:spTgt spid="7">
                                            <p:graphicEl>
                                              <a:dgm id="{D8250E1B-342E-4C8C-A836-46CD23FF0A4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732C1C86-B22E-4BD7-B687-117B2C4E06D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7">
                                            <p:graphicEl>
                                              <a:dgm id="{732C1C86-B22E-4BD7-B687-117B2C4E06D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4260B649-8874-4312-BFCD-82088BF4BE2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2" dur="500"/>
                                        <p:tgtEl>
                                          <p:spTgt spid="7">
                                            <p:graphicEl>
                                              <a:dgm id="{4260B649-8874-4312-BFCD-82088BF4BE2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2F1A9A2D-C1C9-4245-A748-E6B5D3D443D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7" dur="500"/>
                                        <p:tgtEl>
                                          <p:spTgt spid="7">
                                            <p:graphicEl>
                                              <a:dgm id="{2F1A9A2D-C1C9-4245-A748-E6B5D3D443D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98B3F983-1BD8-4062-9D2D-DD7A834AD80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2" dur="500"/>
                                        <p:tgtEl>
                                          <p:spTgt spid="7">
                                            <p:graphicEl>
                                              <a:dgm id="{98B3F983-1BD8-4062-9D2D-DD7A834AD80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Sub>
          <a:bldDgm bld="one"/>
        </p:bldSub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7592554"/>
              </p:ext>
            </p:extLst>
          </p:nvPr>
        </p:nvGraphicFramePr>
        <p:xfrm>
          <a:off x="76200" y="0"/>
          <a:ext cx="8991600" cy="51435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18554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4AB119B-C26D-4A21-8B8B-077270C96B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graphicEl>
                                              <a:dgm id="{94AB119B-C26D-4A21-8B8B-077270C96B9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224DB3B-EB71-4488-8744-20FA80ADC32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graphicEl>
                                              <a:dgm id="{7224DB3B-EB71-4488-8744-20FA80ADC32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130BB00-75F0-49EF-94C9-DE0D559C000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graphicEl>
                                              <a:dgm id="{1130BB00-75F0-49EF-94C9-DE0D559C000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BB984A7-0D3A-4194-9874-CAB555F209C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graphicEl>
                                              <a:dgm id="{2BB984A7-0D3A-4194-9874-CAB555F209C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2C656C3-E322-484C-A7B5-6A481EEFA91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graphicEl>
                                              <a:dgm id="{82C656C3-E322-484C-A7B5-6A481EEFA91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4B311433-1D66-4C5D-BD11-7B2289BB68F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graphicEl>
                                              <a:dgm id="{4B311433-1D66-4C5D-BD11-7B2289BB68F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4321B93C-A732-4082-911E-1AA4B6136D9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graphicEl>
                                              <a:dgm id="{4321B93C-A732-4082-911E-1AA4B6136D9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440AC70-D26B-43D3-9D05-108F4D7350B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2" dur="500"/>
                                        <p:tgtEl>
                                          <p:spTgt spid="3">
                                            <p:graphicEl>
                                              <a:dgm id="{7440AC70-D26B-43D3-9D05-108F4D7350B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Sub>
          <a:bldDgm bld="one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2756713242"/>
              </p:ext>
            </p:extLst>
          </p:nvPr>
        </p:nvGraphicFramePr>
        <p:xfrm>
          <a:off x="76200" y="0"/>
          <a:ext cx="8991600" cy="50863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21251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A8615A1-BEBE-49C3-AB81-B7E8F519564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graphicEl>
                                              <a:dgm id="{9A8615A1-BEBE-49C3-AB81-B7E8F519564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E811655-AD33-41AF-B6CF-13E95FB1F7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graphicEl>
                                              <a:dgm id="{FE811655-AD33-41AF-B6CF-13E95FB1F7F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C6E9F8D-A6F3-45F0-BE17-5EF63C570F3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graphicEl>
                                              <a:dgm id="{BC6E9F8D-A6F3-45F0-BE17-5EF63C570F3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B3B4F2C-9ED5-4097-AFCA-70B5B4717BA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graphicEl>
                                              <a:dgm id="{BB3B4F2C-9ED5-4097-AFCA-70B5B4717BA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7AB5B49-C772-465A-B009-379A4534BE4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graphicEl>
                                              <a:dgm id="{07AB5B49-C772-465A-B009-379A4534BE4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A72020C-4728-4A46-9CA6-625821B1809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graphicEl>
                                              <a:dgm id="{8A72020C-4728-4A46-9CA6-625821B1809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00E8324-0259-443F-8897-0DD0CE81B0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graphicEl>
                                              <a:dgm id="{500E8324-0259-443F-8897-0DD0CE81B01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C98F603-A2A7-49FD-A35E-0528CC46745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2" dur="500"/>
                                        <p:tgtEl>
                                          <p:spTgt spid="3">
                                            <p:graphicEl>
                                              <a:dgm id="{CC98F603-A2A7-49FD-A35E-0528CC46745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Sub>
          <a:bldDgm bld="one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2017872414"/>
              </p:ext>
            </p:extLst>
          </p:nvPr>
        </p:nvGraphicFramePr>
        <p:xfrm>
          <a:off x="76200" y="0"/>
          <a:ext cx="8991600" cy="51434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22806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54B4CE4-D42D-4C45-8D2B-CB940B6B83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graphicEl>
                                              <a:dgm id="{254B4CE4-D42D-4C45-8D2B-CB940B6B83A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DE55A15-858E-4A68-A828-A53BDC91C42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graphicEl>
                                              <a:dgm id="{9DE55A15-858E-4A68-A828-A53BDC91C42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C55CF9C-6911-4D49-AF4A-0AB8373D35D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graphicEl>
                                              <a:dgm id="{8C55CF9C-6911-4D49-AF4A-0AB8373D35D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3B34FF7-FF83-433B-BFED-742C39AB8BC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graphicEl>
                                              <a:dgm id="{C3B34FF7-FF83-433B-BFED-742C39AB8BC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741715C-0959-4382-A497-3B1A405CFA4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graphicEl>
                                              <a:dgm id="{6741715C-0959-4382-A497-3B1A405CFA4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F88E256-E1A8-4E82-B37B-732064CD7E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graphicEl>
                                              <a:dgm id="{8F88E256-E1A8-4E82-B37B-732064CD7EF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Sub>
          <a:bldDgm bld="one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2513310751"/>
              </p:ext>
            </p:extLst>
          </p:nvPr>
        </p:nvGraphicFramePr>
        <p:xfrm>
          <a:off x="76200" y="133350"/>
          <a:ext cx="8991600" cy="48767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93964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DFF3140-21C3-44C6-98EA-0B15781522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graphicEl>
                                              <a:dgm id="{2DFF3140-21C3-44C6-98EA-0B15781522E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291B5A6-A601-4672-BFBB-5D55448AA63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graphicEl>
                                              <a:dgm id="{2291B5A6-A601-4672-BFBB-5D55448AA63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BB1061E-0789-4831-93FD-0E4A156A1F1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graphicEl>
                                              <a:dgm id="{9BB1061E-0789-4831-93FD-0E4A156A1F1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A1891F0-DD08-4CC4-91C2-918D1A6007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graphicEl>
                                              <a:dgm id="{FA1891F0-DD08-4CC4-91C2-918D1A60079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C7D662C-DA2B-4B23-A5B1-B575B28C1E3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graphicEl>
                                              <a:dgm id="{5C7D662C-DA2B-4B23-A5B1-B575B28C1E3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DFF2427-DA45-4AEC-BF66-89D38C728F7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graphicEl>
                                              <a:dgm id="{9DFF2427-DA45-4AEC-BF66-89D38C728F7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Sub>
          <a:bldDgm bld="one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1508353301"/>
              </p:ext>
            </p:extLst>
          </p:nvPr>
        </p:nvGraphicFramePr>
        <p:xfrm>
          <a:off x="76200" y="57150"/>
          <a:ext cx="8991600" cy="5029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64595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12BE044-3A36-4E46-A729-54EE66B402D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graphicEl>
                                              <a:dgm id="{212BE044-3A36-4E46-A729-54EE66B402D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1FDD9D9-815B-4A63-A531-AB6A375DD08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graphicEl>
                                              <a:dgm id="{B1FDD9D9-815B-4A63-A531-AB6A375DD08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6298C9E-2065-4856-928D-336D538F997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graphicEl>
                                              <a:dgm id="{C6298C9E-2065-4856-928D-336D538F997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FD83DAB-BDA7-4657-9355-C3F961688ED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graphicEl>
                                              <a:dgm id="{7FD83DAB-BDA7-4657-9355-C3F961688ED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9550E3F-FE3F-4E14-B207-659D5F4DDE3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graphicEl>
                                              <a:dgm id="{E9550E3F-FE3F-4E14-B207-659D5F4DDE3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4F344900-330C-44B2-9E23-26D19F3E3EB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graphicEl>
                                              <a:dgm id="{4F344900-330C-44B2-9E23-26D19F3E3EB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0729297-DE12-46D5-8CBE-2AD0BE2A971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graphicEl>
                                              <a:dgm id="{20729297-DE12-46D5-8CBE-2AD0BE2A971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Sub>
          <a:bldDgm bld="one"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3198537823"/>
              </p:ext>
            </p:extLst>
          </p:nvPr>
        </p:nvGraphicFramePr>
        <p:xfrm>
          <a:off x="10391" y="32905"/>
          <a:ext cx="8991600" cy="50534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72048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DA3CA8A-BDFA-4678-962D-32A9492E2B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graphicEl>
                                              <a:dgm id="{8DA3CA8A-BDFA-4678-962D-32A9492E2B1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4552F4D-DC93-4FB4-8838-EDE9A4A412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graphicEl>
                                              <a:dgm id="{E4552F4D-DC93-4FB4-8838-EDE9A4A412F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F7AE3D7-034F-440B-97AC-851C0ED71C6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graphicEl>
                                              <a:dgm id="{9F7AE3D7-034F-440B-97AC-851C0ED71C6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1FB5D0E-4049-4232-9025-3F37E353447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graphicEl>
                                              <a:dgm id="{31FB5D0E-4049-4232-9025-3F37E353447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54DCA18-ED01-4E34-BCB7-45E1666F655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graphicEl>
                                              <a:dgm id="{754DCA18-ED01-4E34-BCB7-45E1666F655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2BEA55F-1238-4FAC-B0CD-D32E35FAC19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graphicEl>
                                              <a:dgm id="{E2BEA55F-1238-4FAC-B0CD-D32E35FAC19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10D6B39-622D-4245-A518-75F80AB1061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graphicEl>
                                              <a:dgm id="{C10D6B39-622D-4245-A518-75F80AB1061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11DB9F1-7F90-46BC-AE2F-87F42EBCFE0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2" dur="500"/>
                                        <p:tgtEl>
                                          <p:spTgt spid="3">
                                            <p:graphicEl>
                                              <a:dgm id="{311DB9F1-7F90-46BC-AE2F-87F42EBCFE0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Sub>
          <a:bldDgm bld="one"/>
        </p:bldSub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2543956588"/>
              </p:ext>
            </p:extLst>
          </p:nvPr>
        </p:nvGraphicFramePr>
        <p:xfrm>
          <a:off x="76200" y="0"/>
          <a:ext cx="8991600" cy="51434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65742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11B8596-7B9D-45CD-923E-C03AA79719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graphicEl>
                                              <a:dgm id="{D11B8596-7B9D-45CD-923E-C03AA79719E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702B875-94C8-48BF-A3C2-F7C94ECE49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graphicEl>
                                              <a:dgm id="{F702B875-94C8-48BF-A3C2-F7C94ECE49A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7416AA4-0086-4F75-8D98-747BE74400E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graphicEl>
                                              <a:dgm id="{27416AA4-0086-4F75-8D98-747BE74400E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5709AB7-E643-4670-9FDF-EE9CB3D213D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graphicEl>
                                              <a:dgm id="{35709AB7-E643-4670-9FDF-EE9CB3D213D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FBBA404-F1E1-47F5-A237-B75960B9C27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graphicEl>
                                              <a:dgm id="{DFBBA404-F1E1-47F5-A237-B75960B9C27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5352B2D-8FD7-4C90-9866-933B3646E01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graphicEl>
                                              <a:dgm id="{F5352B2D-8FD7-4C90-9866-933B3646E01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Sub>
          <a:bldDgm bld="one"/>
        </p:bldSub>
      </p:bldGraphic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843</Words>
  <Application>Microsoft Office PowerPoint</Application>
  <PresentationFormat>On-screen Show (16:9)</PresentationFormat>
  <Paragraphs>69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sharif uddin</dc:creator>
  <cp:lastModifiedBy>Asus</cp:lastModifiedBy>
  <cp:revision>10</cp:revision>
  <dcterms:created xsi:type="dcterms:W3CDTF">2006-08-16T00:00:00Z</dcterms:created>
  <dcterms:modified xsi:type="dcterms:W3CDTF">2020-08-12T16:13:39Z</dcterms:modified>
</cp:coreProperties>
</file>