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45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4FE98-1997-46FF-84D4-B58165A1E088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AE87-4D9A-47EC-B1EE-850AE8901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46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4FE98-1997-46FF-84D4-B58165A1E088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AE87-4D9A-47EC-B1EE-850AE8901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642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4FE98-1997-46FF-84D4-B58165A1E088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AE87-4D9A-47EC-B1EE-850AE8901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624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4FE98-1997-46FF-84D4-B58165A1E088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AE87-4D9A-47EC-B1EE-850AE8901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080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4FE98-1997-46FF-84D4-B58165A1E088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AE87-4D9A-47EC-B1EE-850AE8901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745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4FE98-1997-46FF-84D4-B58165A1E088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AE87-4D9A-47EC-B1EE-850AE8901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282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4FE98-1997-46FF-84D4-B58165A1E088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AE87-4D9A-47EC-B1EE-850AE8901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160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4FE98-1997-46FF-84D4-B58165A1E088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AE87-4D9A-47EC-B1EE-850AE8901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8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4FE98-1997-46FF-84D4-B58165A1E088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AE87-4D9A-47EC-B1EE-850AE8901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234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4FE98-1997-46FF-84D4-B58165A1E088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AE87-4D9A-47EC-B1EE-850AE8901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1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4FE98-1997-46FF-84D4-B58165A1E088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AE87-4D9A-47EC-B1EE-850AE8901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379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4FE98-1997-46FF-84D4-B58165A1E088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CAE87-4D9A-47EC-B1EE-850AE8901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712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err="1"/>
              <a:t>জাতীয়</a:t>
            </a:r>
            <a:r>
              <a:rPr lang="en-US" dirty="0"/>
              <a:t> </a:t>
            </a:r>
            <a:r>
              <a:rPr lang="en-US" dirty="0" err="1"/>
              <a:t>শোক</a:t>
            </a:r>
            <a:r>
              <a:rPr lang="en-US" dirty="0"/>
              <a:t> </a:t>
            </a:r>
            <a:r>
              <a:rPr lang="en-US" dirty="0" err="1"/>
              <a:t>দিবস</a:t>
            </a:r>
            <a:r>
              <a:rPr lang="en-US" dirty="0"/>
              <a:t> ২০২০পালন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3262" y="2443956"/>
            <a:ext cx="5705475" cy="3114675"/>
          </a:xfrm>
        </p:spPr>
      </p:pic>
    </p:spTree>
    <p:extLst>
      <p:ext uri="{BB962C8B-B14F-4D97-AF65-F5344CB8AC3E}">
        <p14:creationId xmlns:p14="http://schemas.microsoft.com/office/powerpoint/2010/main" val="10930213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err="1"/>
              <a:t>উপজেলা</a:t>
            </a:r>
            <a:r>
              <a:rPr lang="en-US" dirty="0"/>
              <a:t> </a:t>
            </a:r>
            <a:r>
              <a:rPr lang="en-US" dirty="0" err="1"/>
              <a:t>পর্যায়ে</a:t>
            </a:r>
            <a:r>
              <a:rPr lang="en-US" dirty="0"/>
              <a:t> </a:t>
            </a:r>
            <a:r>
              <a:rPr lang="en-US" dirty="0" err="1"/>
              <a:t>ভার্চূয়াল</a:t>
            </a:r>
            <a:r>
              <a:rPr lang="en-US" dirty="0"/>
              <a:t> </a:t>
            </a:r>
            <a:r>
              <a:rPr lang="en-US" dirty="0" err="1"/>
              <a:t>প্রতিযোগিতায়</a:t>
            </a:r>
            <a:r>
              <a:rPr lang="en-US" dirty="0"/>
              <a:t> </a:t>
            </a:r>
            <a:r>
              <a:rPr lang="en-US" dirty="0" err="1" smtClean="0"/>
              <a:t>অংশগ্রহণ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63586"/>
            <a:ext cx="6394752" cy="359704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0877" y="1487895"/>
            <a:ext cx="5461123" cy="5370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3589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800" dirty="0" err="1"/>
              <a:t>স্বাধীনতার</a:t>
            </a:r>
            <a:r>
              <a:rPr lang="en-US" sz="2800" dirty="0"/>
              <a:t> </a:t>
            </a:r>
            <a:r>
              <a:rPr lang="en-US" sz="2800" dirty="0" err="1"/>
              <a:t>মহান</a:t>
            </a:r>
            <a:r>
              <a:rPr lang="en-US" sz="2800" dirty="0"/>
              <a:t> </a:t>
            </a:r>
            <a:r>
              <a:rPr lang="en-US" sz="2800" dirty="0" err="1"/>
              <a:t>স্হপতি</a:t>
            </a:r>
            <a:r>
              <a:rPr lang="en-US" sz="2800" dirty="0"/>
              <a:t> </a:t>
            </a:r>
            <a:r>
              <a:rPr lang="en-US" sz="2800" dirty="0" err="1"/>
              <a:t>জাতির</a:t>
            </a:r>
            <a:r>
              <a:rPr lang="en-US" sz="2800" dirty="0"/>
              <a:t> </a:t>
            </a:r>
            <a:r>
              <a:rPr lang="en-US" sz="2800" dirty="0" err="1"/>
              <a:t>জনক</a:t>
            </a:r>
            <a:r>
              <a:rPr lang="en-US" sz="2800" dirty="0"/>
              <a:t> </a:t>
            </a:r>
            <a:r>
              <a:rPr lang="en-US" sz="2800" dirty="0" err="1"/>
              <a:t>বঙ্গবন্ধু</a:t>
            </a:r>
            <a:r>
              <a:rPr lang="en-US" sz="2800" dirty="0"/>
              <a:t> </a:t>
            </a:r>
            <a:r>
              <a:rPr lang="en-US" sz="2800" dirty="0" err="1"/>
              <a:t>শেখ</a:t>
            </a:r>
            <a:r>
              <a:rPr lang="en-US" sz="2800" dirty="0"/>
              <a:t> </a:t>
            </a:r>
            <a:r>
              <a:rPr lang="en-US" sz="2800" dirty="0" err="1"/>
              <a:t>মুজিবুর</a:t>
            </a:r>
            <a:r>
              <a:rPr lang="en-US" sz="2800" dirty="0"/>
              <a:t> </a:t>
            </a:r>
            <a:r>
              <a:rPr lang="en-US" sz="2800" dirty="0" err="1"/>
              <a:t>রহমানের</a:t>
            </a:r>
            <a:r>
              <a:rPr lang="en-US" sz="2800" dirty="0"/>
              <a:t> ৪৫তম </a:t>
            </a:r>
            <a:r>
              <a:rPr lang="en-US" sz="2800" dirty="0" err="1"/>
              <a:t>শাহাদত</a:t>
            </a:r>
            <a:r>
              <a:rPr lang="en-US" sz="2800" dirty="0"/>
              <a:t> </a:t>
            </a:r>
            <a:r>
              <a:rPr lang="en-US" sz="2800" dirty="0" err="1"/>
              <a:t>বার্ষিকীতে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err="1"/>
              <a:t>জাতীয়</a:t>
            </a:r>
            <a:r>
              <a:rPr lang="en-US" sz="2800" dirty="0"/>
              <a:t> </a:t>
            </a:r>
            <a:r>
              <a:rPr lang="en-US" sz="2800" dirty="0" err="1"/>
              <a:t>শোক</a:t>
            </a:r>
            <a:r>
              <a:rPr lang="en-US" sz="2800" dirty="0"/>
              <a:t> </a:t>
            </a:r>
            <a:r>
              <a:rPr lang="en-US" sz="2800" dirty="0" err="1"/>
              <a:t>দিবস</a:t>
            </a:r>
            <a:r>
              <a:rPr lang="en-US" sz="2800" dirty="0"/>
              <a:t> ২০২০পালন </a:t>
            </a:r>
            <a:r>
              <a:rPr lang="en-US" sz="2800" dirty="0" err="1"/>
              <a:t>উপলক্ষ্যে</a:t>
            </a:r>
            <a:r>
              <a:rPr lang="en-US" sz="2800" dirty="0"/>
              <a:t> 10/08/2020 </a:t>
            </a:r>
            <a:r>
              <a:rPr lang="en-US" sz="2800" dirty="0" err="1"/>
              <a:t>তারিখে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 err="1"/>
              <a:t>উপজেলা</a:t>
            </a:r>
            <a:r>
              <a:rPr lang="en-US" sz="2800" dirty="0"/>
              <a:t> </a:t>
            </a:r>
            <a:r>
              <a:rPr lang="en-US" sz="2800" dirty="0" err="1"/>
              <a:t>পর্যায়ে</a:t>
            </a:r>
            <a:r>
              <a:rPr lang="en-US" sz="2800" dirty="0"/>
              <a:t> </a:t>
            </a:r>
            <a:r>
              <a:rPr lang="en-US" sz="2800" dirty="0" err="1"/>
              <a:t>ভার্চূয়াল</a:t>
            </a:r>
            <a:r>
              <a:rPr lang="en-US" sz="2800" dirty="0"/>
              <a:t> </a:t>
            </a:r>
            <a:r>
              <a:rPr lang="en-US" sz="2800" dirty="0" err="1"/>
              <a:t>প্রতিযোগিতায়</a:t>
            </a:r>
            <a:r>
              <a:rPr lang="en-US" sz="2800" dirty="0"/>
              <a:t> </a:t>
            </a:r>
            <a:r>
              <a:rPr lang="en-US" sz="2800" dirty="0" err="1"/>
              <a:t>বাতাকান্দি</a:t>
            </a:r>
            <a:r>
              <a:rPr lang="en-US" sz="2800" dirty="0"/>
              <a:t> </a:t>
            </a:r>
            <a:r>
              <a:rPr lang="en-US" sz="2800" dirty="0" err="1"/>
              <a:t>স.সা.আ.আ.হো.মেমো</a:t>
            </a:r>
            <a:r>
              <a:rPr lang="en-US" sz="2800" dirty="0"/>
              <a:t>. </a:t>
            </a:r>
            <a:r>
              <a:rPr lang="en-US" sz="2800" dirty="0" err="1"/>
              <a:t>উচ্চ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err="1"/>
              <a:t>বিদ্যালয়ের</a:t>
            </a:r>
            <a:r>
              <a:rPr lang="en-US" sz="2800" dirty="0"/>
              <a:t> </a:t>
            </a:r>
            <a:r>
              <a:rPr lang="en-US" sz="2800" dirty="0" err="1"/>
              <a:t>শিক্ষার্থীরা</a:t>
            </a:r>
            <a:r>
              <a:rPr lang="en-US" sz="2800" dirty="0"/>
              <a:t> </a:t>
            </a:r>
            <a:r>
              <a:rPr lang="en-US" sz="2800" dirty="0" err="1"/>
              <a:t>অংশগ্রহণ</a:t>
            </a:r>
            <a:r>
              <a:rPr lang="en-US" sz="2800" dirty="0"/>
              <a:t> </a:t>
            </a:r>
            <a:r>
              <a:rPr lang="en-US" sz="2800" dirty="0" err="1"/>
              <a:t>করে</a:t>
            </a:r>
            <a:r>
              <a:rPr lang="en-US" sz="2800" dirty="0"/>
              <a:t> ৩ </a:t>
            </a:r>
            <a:r>
              <a:rPr lang="en-US" sz="2800" dirty="0" err="1"/>
              <a:t>টি</a:t>
            </a:r>
            <a:r>
              <a:rPr lang="en-US" sz="2800" dirty="0"/>
              <a:t> </a:t>
            </a:r>
            <a:r>
              <a:rPr lang="en-US" sz="2800" dirty="0" err="1"/>
              <a:t>ইভেন্টের</a:t>
            </a:r>
            <a:r>
              <a:rPr lang="en-US" sz="2800" dirty="0"/>
              <a:t> </a:t>
            </a:r>
            <a:r>
              <a:rPr lang="en-US" sz="2800" dirty="0" err="1"/>
              <a:t>মধ্যে</a:t>
            </a:r>
            <a:r>
              <a:rPr lang="en-US" sz="2800" dirty="0"/>
              <a:t> ২ </a:t>
            </a:r>
            <a:r>
              <a:rPr lang="en-US" sz="2800" dirty="0" err="1"/>
              <a:t>টি</a:t>
            </a:r>
            <a:r>
              <a:rPr lang="en-US" sz="2800" dirty="0"/>
              <a:t> </a:t>
            </a:r>
            <a:r>
              <a:rPr lang="en-US" sz="2800" dirty="0" err="1"/>
              <a:t>তে</a:t>
            </a:r>
            <a:r>
              <a:rPr lang="en-US" sz="2800" dirty="0"/>
              <a:t> </a:t>
            </a:r>
            <a:r>
              <a:rPr lang="en-US" sz="2800" dirty="0" err="1"/>
              <a:t>পুরুষ্কার</a:t>
            </a:r>
            <a:r>
              <a:rPr lang="en-US" sz="2800" dirty="0"/>
              <a:t> </a:t>
            </a:r>
            <a:r>
              <a:rPr lang="en-US" sz="2800" dirty="0" err="1"/>
              <a:t>লাভ</a:t>
            </a:r>
            <a:r>
              <a:rPr lang="en-US" sz="2800" dirty="0"/>
              <a:t> </a:t>
            </a:r>
            <a:r>
              <a:rPr lang="en-US" sz="2800" dirty="0" err="1"/>
              <a:t>করেছে</a:t>
            </a:r>
            <a:r>
              <a:rPr lang="en-US" sz="2800" dirty="0" smtClean="0"/>
              <a:t>।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সংগীত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পরিবেশনে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১ম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স্হান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রিয়া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আক্তার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ভাষন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উপস্থাপনে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২য়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স্থান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–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রিফাতুল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হক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তামজীদ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259446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56253"/>
            <a:ext cx="6397066" cy="435133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6480" y="0"/>
            <a:ext cx="697423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4771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রূপক দেবনাথ- ৭ই মার্চের ভাষণ (প্রথম) – মজিদপুর উচ্চ বিদ্যালয়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8410" y="1825625"/>
            <a:ext cx="3475180" cy="4351338"/>
          </a:xfrm>
        </p:spPr>
      </p:pic>
    </p:spTree>
    <p:extLst>
      <p:ext uri="{BB962C8B-B14F-4D97-AF65-F5344CB8AC3E}">
        <p14:creationId xmlns:p14="http://schemas.microsoft.com/office/powerpoint/2010/main" val="6832883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4142" y="2716439"/>
            <a:ext cx="10515600" cy="132556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মো. জাবেদ- ৭ই মার্চের ভাষণ (প্রথম)-“খ” গ্রুপ- লালপুর নজরুল ইসলাম উচ্চ বিদ্যালয়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526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557" y="2144940"/>
            <a:ext cx="10515600" cy="13255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as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রিয়া আক্তার- সংগীত- (প্রথম)- বাতাকান্দি সরকার সাহেব আলি আবুল হোসেন মেমোরিয়াল উচ্চ বিদ্যালয়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7212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8829" y="2602139"/>
            <a:ext cx="10515600" cy="13255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s-IN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সায়মা – আবৃতি-(প্রথম)- গ্রুপ- লালপুর নজরুল ইসলাম উচ্চ বিদ্যালয়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489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85</Words>
  <Application>Microsoft Office PowerPoint</Application>
  <PresentationFormat>Widescreen</PresentationFormat>
  <Paragraphs>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NikoshBAN</vt:lpstr>
      <vt:lpstr>Office Theme</vt:lpstr>
      <vt:lpstr>জাতীয় শোক দিবস ২০২০পালন</vt:lpstr>
      <vt:lpstr>উপজেলা পর্যায়ে ভার্চূয়াল প্রতিযোগিতায় অংশগ্রহণ </vt:lpstr>
      <vt:lpstr>স্বাধীনতার মহান স্হপতি জাতির জনক বঙ্গবন্ধু শেখ মুজিবুর রহমানের ৪৫তম শাহাদত বার্ষিকীতে জাতীয় শোক দিবস ২০২০পালন উপলক্ষ্যে 10/08/2020 তারিখে  উপজেলা পর্যায়ে ভার্চূয়াল প্রতিযোগিতায় বাতাকান্দি স.সা.আ.আ.হো.মেমো. উচ্চ বিদ্যালয়ের শিক্ষার্থীরা অংশগ্রহণ করে ৩ টি ইভেন্টের মধ্যে ২ টি তে পুরুষ্কার লাভ করেছে।</vt:lpstr>
      <vt:lpstr>PowerPoint Presentation</vt:lpstr>
      <vt:lpstr>রূপক দেবনাথ- ৭ই মার্চের ভাষণ (প্রথম) – মজিদপুর উচ্চ বিদ্যালয়</vt:lpstr>
      <vt:lpstr>মো. জাবেদ- ৭ই মার্চের ভাষণ (প্রথম)-“খ” গ্রুপ- লালপুর নজরুল ইসলাম উচ্চ বিদ্যালয়</vt:lpstr>
      <vt:lpstr>রিয়া আক্তার- সংগীত- (প্রথম)- বাতাকান্দি সরকার সাহেব আলি আবুল হোসেন মেমোরিয়াল উচ্চ বিদ্যালয়</vt:lpstr>
      <vt:lpstr>সায়মা – আবৃতি-(প্রথম)- গ্রুপ- লালপুর নজরুল ইসলাম উচ্চ বিদ্যালয়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জাতীয় শোক দিবস ২০২০পালন</dc:title>
  <dc:creator>shuvo</dc:creator>
  <cp:lastModifiedBy>shuvo</cp:lastModifiedBy>
  <cp:revision>10</cp:revision>
  <dcterms:created xsi:type="dcterms:W3CDTF">2020-08-11T11:14:18Z</dcterms:created>
  <dcterms:modified xsi:type="dcterms:W3CDTF">2020-08-12T18:21:16Z</dcterms:modified>
</cp:coreProperties>
</file>