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8.jfif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302" r:id="rId4"/>
    <p:sldId id="290" r:id="rId5"/>
    <p:sldId id="285" r:id="rId6"/>
    <p:sldId id="259" r:id="rId7"/>
    <p:sldId id="263" r:id="rId8"/>
    <p:sldId id="264" r:id="rId9"/>
    <p:sldId id="309" r:id="rId10"/>
    <p:sldId id="266" r:id="rId11"/>
    <p:sldId id="289" r:id="rId12"/>
    <p:sldId id="267" r:id="rId13"/>
    <p:sldId id="307" r:id="rId14"/>
    <p:sldId id="300" r:id="rId15"/>
    <p:sldId id="319" r:id="rId16"/>
    <p:sldId id="320" r:id="rId17"/>
    <p:sldId id="321" r:id="rId18"/>
    <p:sldId id="315" r:id="rId19"/>
    <p:sldId id="318" r:id="rId20"/>
    <p:sldId id="317" r:id="rId21"/>
    <p:sldId id="316" r:id="rId22"/>
    <p:sldId id="293" r:id="rId23"/>
    <p:sldId id="313" r:id="rId24"/>
    <p:sldId id="312" r:id="rId25"/>
    <p:sldId id="314" r:id="rId26"/>
    <p:sldId id="288" r:id="rId27"/>
  </p:sldIdLst>
  <p:sldSz cx="12192000" cy="6858000"/>
  <p:notesSz cx="6858000" cy="9144000"/>
  <p:defaultTextStyle>
    <a:defPPr>
      <a:defRPr lang="en-US"/>
    </a:defPPr>
    <a:lvl1pPr marL="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4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2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9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6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3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1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8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30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7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3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3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2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2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7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1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8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4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1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"/>
                <a:lumOff val="96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21255">
              <a:schemeClr val="accent6">
                <a:lumMod val="20000"/>
                <a:lumOff val="80000"/>
              </a:schemeClr>
            </a:gs>
            <a:gs pos="95625">
              <a:srgbClr val="E6F2DE">
                <a:alpha val="56000"/>
              </a:srgbClr>
            </a:gs>
            <a:gs pos="91250">
              <a:srgbClr val="EAF4E3"/>
            </a:gs>
            <a:gs pos="82500">
              <a:srgbClr val="F1F8EC"/>
            </a:gs>
            <a:gs pos="67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F6EF-661F-4BD3-AD1B-F8D1F563983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f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-38637" y="0"/>
            <a:ext cx="12247809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perspective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89" y="272066"/>
            <a:ext cx="11624525" cy="6296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4819650"/>
            <a:ext cx="10826186" cy="142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564" tIns="58782" rIns="117564" bIns="58782">
            <a:spAutoFit/>
          </a:bodyPr>
          <a:lstStyle/>
          <a:p>
            <a:r>
              <a:rPr lang="bn-BD" sz="6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85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85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1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6" name="Picture 5" descr="https://i1.wp.com/www.edupointbd.com/wp-content/uploads/2017/07/image-1.png?resize=640%2C2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35" y="1424860"/>
            <a:ext cx="8079346" cy="20764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Rectangle 4"/>
          <p:cNvSpPr/>
          <p:nvPr/>
        </p:nvSpPr>
        <p:spPr>
          <a:xfrm>
            <a:off x="652528" y="3743143"/>
            <a:ext cx="10668001" cy="271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ধারণা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১৯৬২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সালে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ক্যানাডিয়ান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দার্শনিক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মার্শাল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ম্যাকলুহান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Marchall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Mcluhan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সর্বপ্রথম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‘The Gutenberg Galaxy’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বইয়ে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উল্লেখ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মার্শাল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ম্যাকলুহানকে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7283" y="553792"/>
            <a:ext cx="4283545" cy="57795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জনক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কে</a:t>
            </a:r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?</a:t>
            </a:r>
            <a:endParaRPr lang="en-US" sz="4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991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60" y="923963"/>
            <a:ext cx="10230119" cy="5633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(Communication)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২।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কর্মসংস্থান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(Employment)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৩।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শিক্ষা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(Education)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৪।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চিকিৎসা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(Treatment)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৫।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গবেষণা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(Research)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৬।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অফিস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(Office)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৭।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বাসস্থান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(Residence)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৮।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বাণিজ্য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(Business)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৯।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বিনোদন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সামাজিক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(Entertainment and Social Communication)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১০।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সংবাদমাধ্যম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(News)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১১।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সাংস্কৃতিক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বিনিময়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(Cultural Exchange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2610" y="259632"/>
            <a:ext cx="627607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base">
              <a:lnSpc>
                <a:spcPct val="107000"/>
              </a:lnSpc>
              <a:spcAft>
                <a:spcPts val="1125"/>
              </a:spcAft>
              <a:buFont typeface="Wingdings" panose="05000000000000000000" pitchFamily="2" charset="2"/>
              <a:buChar char="Ø"/>
            </a:pPr>
            <a:r>
              <a:rPr lang="en-US" sz="3200" b="1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200" b="1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b="1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ধারণা</a:t>
            </a:r>
            <a:r>
              <a:rPr lang="en-US" sz="3200" b="1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সংশ্লিষ্ট</a:t>
            </a:r>
            <a:r>
              <a:rPr lang="en-US" sz="3200" b="1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সমূহঃ</a:t>
            </a:r>
            <a:endParaRPr lang="en-US" sz="3200" b="1" dirty="0">
              <a:ln w="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65" y="1152068"/>
            <a:ext cx="4122018" cy="3488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317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4" name="TextBox 1" descr="Bouquet"/>
          <p:cNvSpPr>
            <a:spLocks noChangeArrowheads="1"/>
          </p:cNvSpPr>
          <p:nvPr/>
        </p:nvSpPr>
        <p:spPr bwMode="auto">
          <a:xfrm>
            <a:off x="3901478" y="409094"/>
            <a:ext cx="3154176" cy="66561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2580" tIns="51289" rIns="102580" bIns="51289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3250887" y="1287391"/>
            <a:ext cx="4533580" cy="33490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1152406" y="4345873"/>
            <a:ext cx="8621644" cy="1953283"/>
            <a:chOff x="1152406" y="4345873"/>
            <a:chExt cx="8621644" cy="1953283"/>
          </a:xfrm>
        </p:grpSpPr>
        <p:sp>
          <p:nvSpPr>
            <p:cNvPr id="3" name="Rectangle 2"/>
            <p:cNvSpPr/>
            <p:nvPr/>
          </p:nvSpPr>
          <p:spPr>
            <a:xfrm>
              <a:off x="1152406" y="4345873"/>
              <a:ext cx="559536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indent="-742950">
                <a:buFont typeface="+mj-lt"/>
                <a:buAutoNum type="arabicPeriod"/>
              </a:pP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বিশ্বগ্রাম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as-IN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  <a:endPara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742950" indent="-742950">
                <a:buFont typeface="+mj-lt"/>
                <a:buAutoNum type="arabicPeriod"/>
              </a:pPr>
              <a:r>
                <a:rPr lang="en-US" sz="4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বিশ্বগ্রামের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জনক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কে</a:t>
              </a:r>
              <a:r>
                <a:rPr lang="as-IN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94457" y="5694375"/>
              <a:ext cx="8579593" cy="6047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বিশ্বগ্রামের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ধারণা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সংশ্লিষ্ট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উপাদানগুলোর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লেখ</a:t>
              </a:r>
              <a:r>
                <a:rPr lang="bn-BD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07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6846" y="1037045"/>
            <a:ext cx="11098306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2400" b="1" dirty="0" err="1" smtClean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হার্ডওয়্যারঃ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প্রয়োজন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উপযুক্ত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হার্ডওয়্যার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যেমন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পেরিফেরাল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যন্ত্রপাতি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মোবাইল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রেডিও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টেলিভিশন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ইত্যাদি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120" y="289745"/>
            <a:ext cx="5755102" cy="740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 fontAlgn="base">
              <a:lnSpc>
                <a:spcPct val="107000"/>
              </a:lnSpc>
              <a:spcAft>
                <a:spcPts val="1125"/>
              </a:spcAft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rgbClr val="55555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4000" dirty="0">
                <a:solidFill>
                  <a:srgbClr val="55555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55555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</a:t>
            </a:r>
            <a:r>
              <a:rPr lang="en-US" sz="4000" dirty="0">
                <a:solidFill>
                  <a:srgbClr val="55555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55555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</a:t>
            </a:r>
            <a:r>
              <a:rPr lang="en-US" sz="4000" dirty="0">
                <a:solidFill>
                  <a:srgbClr val="55555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55555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সমূহঃ</a:t>
            </a:r>
            <a:endParaRPr lang="en-US" sz="40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https://i2.wp.com/www.edupointbd.com/wp-content/uploads/2017/07/image-2.png?resize=640%2C20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835" y="1828800"/>
            <a:ext cx="4724400" cy="18091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39269" y="3676822"/>
            <a:ext cx="11367247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24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সফটওয়্যারঃ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সমস্যা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সমাধানের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লক্ষ্যে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প্রোগ্রামিং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ভাষায়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লিখিত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নির্দেশনার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সমাবেশকে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প্রোগ্রাম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আবার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কতগুলো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প্রোগ্রামের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সমাবেশকে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হার্ডওয়্যার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পাশাপাশি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প্রোগ্রাম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প্রয়োজন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যেমন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অপারেটিং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ব্রাউজিং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সফটওয়্যার,কমিউনিকেশন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ইত্যাদি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https://i2.wp.com/www.edupointbd.com/wp-content/uploads/2017/07/image-3.png?resize=640%2C3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52" y="5015753"/>
            <a:ext cx="6800850" cy="1465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32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99" y="1028806"/>
            <a:ext cx="11192435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24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নেটওয়ার্ক</a:t>
            </a:r>
            <a:r>
              <a:rPr lang="en-US" sz="24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কানেক্টিভিটিঃ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মেরুদন্ড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নেটওয়ার্ক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কানেকটিভিটি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উপাত্ত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প্রতিটি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নিকট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পৌছাতে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120" y="289745"/>
            <a:ext cx="5755102" cy="740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 fontAlgn="base">
              <a:lnSpc>
                <a:spcPct val="107000"/>
              </a:lnSpc>
              <a:spcAft>
                <a:spcPts val="1125"/>
              </a:spcAft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rgbClr val="55555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4000" dirty="0">
                <a:solidFill>
                  <a:srgbClr val="55555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55555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</a:t>
            </a:r>
            <a:r>
              <a:rPr lang="en-US" sz="4000" dirty="0">
                <a:solidFill>
                  <a:srgbClr val="55555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55555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</a:t>
            </a:r>
            <a:r>
              <a:rPr lang="en-US" sz="4000" dirty="0">
                <a:solidFill>
                  <a:srgbClr val="55555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55555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সমূহঃ</a:t>
            </a:r>
            <a:endParaRPr lang="en-US" sz="40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https://i1.wp.com/www.edupointbd.com/wp-content/uploads/2017/07/image-4.png?resize=640%2C29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2" y="1592038"/>
            <a:ext cx="3891523" cy="18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25824" y="3460350"/>
            <a:ext cx="11434482" cy="1666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24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24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ইনফরমেশনঃ</a:t>
            </a:r>
            <a:r>
              <a:rPr lang="en-US" sz="24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সুনির্দিষ্ট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ফলাফল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আউটপুট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পাওয়ার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প্রসেসিংয়ে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ব্যবহৃত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কাঁচামাল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সমুহকে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উপাত্ত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অপরদিকে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প্রক্রিয়াকরণ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পরবর্তী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অর্থপূর্ণ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রূপ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ইনফরমেশন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 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ইনফরমেশন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প্রয়োজনে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অপরের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শেয়ার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endParaRPr lang="en-US" sz="2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930" y="4887584"/>
            <a:ext cx="1135380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24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24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সক্ষমতাঃ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যেহেতু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মূলত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নির্ভর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ব্যবস্থা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,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বাস্তবায়নের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সচেতনতা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অবকাঠামো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সক্ষমতা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থাকতে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অর্থা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ৎ 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অবকাঠামো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সক্ষমতা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থাকলে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বাস্তবায়ন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সম্ভব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নয়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0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5118" y="980465"/>
            <a:ext cx="8565777" cy="551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500"/>
              </a:spcAft>
            </a:pPr>
            <a:r>
              <a:rPr lang="en-US" sz="2400" dirty="0" smtClean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স্বল্প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সময়ের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বিশ্বব্যাপী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নিরাপদ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দ্রুত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spcAft>
                <a:spcPts val="1500"/>
              </a:spcAft>
            </a:pP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পৃথিবীব্যাপী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ব্যাপক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উৎস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সৃষ্টি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পাওয়া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সহজলভ্য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spcAft>
                <a:spcPts val="1500"/>
              </a:spcAft>
            </a:pP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গ্রহণ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সক্ষমতা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বৃদ্ধি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পেয়েছে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spcAft>
                <a:spcPts val="1500"/>
              </a:spcAft>
            </a:pP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জীবন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যাত্রার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উন্নয়ন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spcAft>
                <a:spcPts val="1500"/>
              </a:spcAft>
            </a:pP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৫।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কাজের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দক্ষতা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বৃদ্ধি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পেয়েছে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spcAft>
                <a:spcPts val="1500"/>
              </a:spcAft>
            </a:pP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৬।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বাণিজ্যের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প্রসার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লেনদেন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সহজ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দ্রুততর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spcAft>
                <a:spcPts val="1500"/>
              </a:spcAft>
            </a:pP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৭।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ঘরে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বসেই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শিক্ষা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গ্রহণ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spcAft>
                <a:spcPts val="1500"/>
              </a:spcAft>
            </a:pP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৮।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ঘরে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বসেই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উন্নত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স্বাস্থ্য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চিকিৎসা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সেবা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পাওয়া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যাচ্ছে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spcAft>
                <a:spcPts val="1500"/>
              </a:spcAft>
            </a:pP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৯।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অনলাইনে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প্ল্যাটফর্মে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লেখালেখি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সচেতনতা</a:t>
            </a:r>
            <a:r>
              <a:rPr lang="en-US" sz="2400" dirty="0" smtClean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বৃদ্ধি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যাচ্ছে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spcAft>
                <a:spcPts val="1500"/>
              </a:spcAft>
            </a:pP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১০।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বিশ্বব্যাপী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কর্মসংস্থানের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ব্যপক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সুযোগ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সৃষ্টি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39501" y="259087"/>
            <a:ext cx="46826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 fontAlgn="base">
              <a:buFont typeface="Wingdings" panose="05000000000000000000" pitchFamily="2" charset="2"/>
              <a:buChar char="Ø"/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সুবিধা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endParaRPr lang="en-US" sz="40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77" y="2055185"/>
            <a:ext cx="4285287" cy="3328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132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6165" y="1368116"/>
            <a:ext cx="8045823" cy="5010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800" dirty="0" smtClean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ইন্টারনেট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প্রযুক্তির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তথ্যের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গোপনীয়তা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বজায়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থাকছে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সহজেই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অসত্য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মিথ্যা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বানোয়াট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সংবাদ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ছড়িয়ে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বিশৃঙ্খলা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পরিবর্তনের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কারণে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গ্লোবাল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নেটওয়ার্ক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শেয়ার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অনুন্নত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দেশগুলো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উন্নত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দেশগুলোর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নির্ভরশীল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পড়ছে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৪।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সাইবার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আক্রমন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বাড়ছে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৫।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ইন্টারনেটের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পর্ণোগ্রাফি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সহজলভ্য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হওয়ায়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যুবসমাজে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অবক্ষয়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1696" y="464558"/>
            <a:ext cx="4863832" cy="740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 fontAlgn="base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অসুবিধা</a:t>
            </a:r>
            <a:endParaRPr lang="en-US" sz="40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85" y="1200216"/>
            <a:ext cx="3370911" cy="4440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063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4352383" y="511764"/>
            <a:ext cx="2689412" cy="488215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3724" tIns="51861" rIns="103724" bIns="51861"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5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New Picture Down\Picture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9409" y="1258971"/>
            <a:ext cx="4565380" cy="32253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32012" y="4652682"/>
            <a:ext cx="10129801" cy="51298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811530" indent="-514350" algn="ctr">
              <a:buFont typeface="+mj-lt"/>
              <a:buAutoNum type="arabicPeriod"/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"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গ্লোবাল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ভিলেজ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তৈরিতে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মাধ্যমগুলো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অবদান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রেখেছে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?</a:t>
            </a:r>
            <a:endParaRPr lang="en-US" sz="3600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5752" y="5193711"/>
            <a:ext cx="9780495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spcBef>
                <a:spcPts val="75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মাধ্যমগুলো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গ্লোবাল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ভিলেজ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তৈরিতে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বড়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অবদান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রেখেছেঃ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342900" marR="0" lvl="0" indent="-342900" algn="ctr"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200" dirty="0" err="1" smtClean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ইন্টারনেট</a:t>
            </a:r>
            <a:r>
              <a:rPr lang="en-US" sz="32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কমিউনিকেশন</a:t>
            </a:r>
            <a:r>
              <a:rPr lang="en-US" sz="3200" dirty="0" smtClean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</a:t>
            </a:r>
            <a:r>
              <a:rPr lang="en-US" sz="32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সোশ্যাল</a:t>
            </a:r>
            <a:r>
              <a:rPr lang="en-US" sz="3200" dirty="0" smtClean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মিডিয়া</a:t>
            </a:r>
            <a:endParaRPr lang="en-US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1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1260" y="289745"/>
            <a:ext cx="6489277" cy="675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fontAlgn="base">
              <a:lnSpc>
                <a:spcPct val="107000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(Communication)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2200" y="1190915"/>
            <a:ext cx="11105321" cy="954107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দূরবর্তী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ব্যক্তিবর্গ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খরচে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দ্রুতগতিতে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90" y="2572084"/>
            <a:ext cx="2884866" cy="2540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5" y="2593578"/>
            <a:ext cx="2730320" cy="2454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3586899" y="5530334"/>
            <a:ext cx="5660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ধারণা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সংশ্লিষ্ট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772" y="2588654"/>
            <a:ext cx="2950000" cy="2430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082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17286" y="356981"/>
            <a:ext cx="4624984" cy="740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fontAlgn="base">
              <a:lnSpc>
                <a:spcPct val="107000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শিক্ষা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(Education)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6899" y="5530334"/>
            <a:ext cx="5660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ধারণা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সংশ্লিষ্ট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05" y="1671124"/>
            <a:ext cx="3507683" cy="3197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59" y="1709996"/>
            <a:ext cx="3700866" cy="3132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12" y="1711683"/>
            <a:ext cx="3876542" cy="3169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261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4643717" y="669446"/>
            <a:ext cx="1949824" cy="654424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picture-73310-14409625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5294" y="1441304"/>
            <a:ext cx="1804429" cy="168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187824" y="3189422"/>
            <a:ext cx="5244353" cy="2536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09">
              <a:spcBef>
                <a:spcPct val="0"/>
              </a:spcBef>
              <a:defRPr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spcBef>
                <a:spcPct val="0"/>
              </a:spcBef>
              <a:defRPr/>
            </a:pP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spcBef>
                <a:spcPct val="0"/>
              </a:spcBef>
              <a:defRPr/>
            </a:pP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মালেকা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মমতাজ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17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spcBef>
                <a:spcPct val="0"/>
              </a:spcBef>
              <a:defRPr/>
            </a:pP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ছোটরা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আদর্শসদর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spcBef>
                <a:spcPct val="0"/>
              </a:spcBef>
              <a:defRPr/>
            </a:pP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০১871117308</a:t>
            </a:r>
            <a:endParaRPr lang="bn-BD" sz="317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1871" y="3482789"/>
            <a:ext cx="5271247" cy="26144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3733" tIns="51866" rIns="103733" bIns="51866" rtlCol="0">
            <a:spAutoFit/>
          </a:bodyPr>
          <a:lstStyle/>
          <a:p>
            <a:pPr algn="ctr"/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177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endParaRPr lang="en-US" sz="317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bn-BD" sz="317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শিরোনামঃ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2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7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৫০মি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r="14815"/>
          <a:stretch/>
        </p:blipFill>
        <p:spPr>
          <a:xfrm>
            <a:off x="7470745" y="1601887"/>
            <a:ext cx="1570224" cy="1774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86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1959" y="370428"/>
            <a:ext cx="6075702" cy="740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fontAlgn="base">
              <a:lnSpc>
                <a:spcPct val="107000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কর্মসংস্থান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(Employment)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6899" y="5530334"/>
            <a:ext cx="5660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ধারণা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সংশ্লিষ্ট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37" y="1648697"/>
            <a:ext cx="3345355" cy="3348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87" y="1591545"/>
            <a:ext cx="3430409" cy="3379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697" y="1643062"/>
            <a:ext cx="3430409" cy="3328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700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58302" y="356982"/>
            <a:ext cx="5246949" cy="740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fontAlgn="base">
              <a:lnSpc>
                <a:spcPct val="107000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চিকিৎসা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(Treatment)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6899" y="5530334"/>
            <a:ext cx="5660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ধারণা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সংশ্লিষ্ট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7" y="1410168"/>
            <a:ext cx="3636270" cy="3741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92" y="1383003"/>
            <a:ext cx="3928056" cy="3678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73" y="1353891"/>
            <a:ext cx="3554569" cy="3681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602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5848" y="383876"/>
            <a:ext cx="5599610" cy="740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fontAlgn="base">
              <a:lnSpc>
                <a:spcPct val="107000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বাণিজ্য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(Business)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6899" y="5530334"/>
            <a:ext cx="5660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ধারণা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সংশ্লিষ্ট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235" y="1479862"/>
            <a:ext cx="3733667" cy="3684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910" y="1558344"/>
            <a:ext cx="3516469" cy="3515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93" y="1558344"/>
            <a:ext cx="3634862" cy="3670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50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TextBox 1" descr="Water droplets"/>
          <p:cNvSpPr>
            <a:spLocks noChangeArrowheads="1"/>
          </p:cNvSpPr>
          <p:nvPr/>
        </p:nvSpPr>
        <p:spPr bwMode="auto">
          <a:xfrm>
            <a:off x="4254891" y="351330"/>
            <a:ext cx="2958353" cy="56573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02904" tIns="51452" rIns="102904" bIns="51452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41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1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79" y="1041893"/>
            <a:ext cx="3509492" cy="25377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66165" y="3853333"/>
            <a:ext cx="11125200" cy="2559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ইন্টারনেটকে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মেরুদন্ড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কেন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?-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এমন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পরিবেশ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যেখানে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পৃথিবীর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সমাজে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বসবাস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ইলেক্ট্রনিক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মিডিয়া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মাধ্যেমে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অপরকে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সেবা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প্রদান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 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সবচেয়ে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বড়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সুবিধা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প্রান্তে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অবস্থান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করেও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প্রত্যেকেই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অপরের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সহজেই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খুব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দ্রুত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অন্যতম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কানেক্টিভিটি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ইন্টেরনেট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কানেক্টিভিটি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ইন্টেরনেট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ব্যতীত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সহজেই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সম্ভব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ইন্টারনেটকে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মেরুদন্ড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4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4581806" y="419728"/>
            <a:ext cx="2017992" cy="608583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05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5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66"/>
          <a:stretch/>
        </p:blipFill>
        <p:spPr>
          <a:xfrm>
            <a:off x="3547582" y="1174627"/>
            <a:ext cx="4318947" cy="32557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681156" y="4572107"/>
            <a:ext cx="9446374" cy="165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>
              <a:lnSpc>
                <a:spcPct val="90000"/>
              </a:lnSpc>
              <a:spcBef>
                <a:spcPct val="20000"/>
              </a:spcBef>
              <a:buAutoNum type="arabicPeriod"/>
              <a:defRPr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মেরুদণ্ড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742950" indent="-742950">
              <a:lnSpc>
                <a:spcPct val="90000"/>
              </a:lnSpc>
              <a:spcBef>
                <a:spcPct val="20000"/>
              </a:spcBef>
              <a:buAutoNum type="arabicPeriod"/>
              <a:defRPr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অবর্ননীয়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lnSpc>
                <a:spcPct val="90000"/>
              </a:lnSpc>
              <a:spcBef>
                <a:spcPct val="20000"/>
              </a:spcBef>
              <a:buAutoNum type="arabicPeriod"/>
              <a:defRPr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পরিনিত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62982" y="3553616"/>
            <a:ext cx="3764172" cy="138499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 err="1" smtClean="0">
                <a:solidFill>
                  <a:srgbClr val="1C1E2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উঃ</a:t>
            </a:r>
            <a:r>
              <a:rPr lang="en-US" sz="2800" dirty="0" smtClean="0">
                <a:solidFill>
                  <a:srgbClr val="1C1E2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কানেকটিভিটি</a:t>
            </a:r>
            <a:endParaRPr lang="en-US" sz="28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800" dirty="0" err="1">
                <a:solidFill>
                  <a:srgbClr val="1C1E2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উঃ</a:t>
            </a:r>
            <a:r>
              <a:rPr lang="en-US" sz="2800" dirty="0" smtClean="0">
                <a:solidFill>
                  <a:srgbClr val="1C1E2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</a:t>
            </a:r>
            <a:endParaRPr lang="en-US" sz="2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800" dirty="0" err="1">
                <a:solidFill>
                  <a:srgbClr val="1C1E2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উঃ</a:t>
            </a:r>
            <a:r>
              <a:rPr lang="en-US" sz="2800" dirty="0">
                <a:solidFill>
                  <a:srgbClr val="1C1E2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9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4120202" y="486006"/>
            <a:ext cx="2998693" cy="52298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24" tIns="51861" rIns="103724" bIns="51861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New Accounting -9\indexBari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64782" y="1192700"/>
            <a:ext cx="4207619" cy="29076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52718" y="4129221"/>
            <a:ext cx="11434482" cy="229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নির্ভর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বিশ্বগ্রাম-ব্যাখ্যা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এমন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পরিবেশ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যেখানে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পৃথিবীর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সমাজে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বসবাস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ইলেক্ট্রনিক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মিডিয়া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মাধ্যেমে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অপরকে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সেবা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প্রদান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 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মার্শাল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ম্যাকলুহান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হচ্ছেন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সবচেয়ে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বড়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সুবিধা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প্রান্তে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অবস্থান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করেও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প্রত্যেকেই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অপরের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সহজেই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খুব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দ্রুত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ছাড়া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সম্ভব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নির্ভর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3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" name="Round Single Corner Rectangle 4"/>
          <p:cNvSpPr/>
          <p:nvPr/>
        </p:nvSpPr>
        <p:spPr>
          <a:xfrm>
            <a:off x="2500671" y="5398763"/>
            <a:ext cx="8253188" cy="804161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3733" tIns="51866" rIns="103733" bIns="51866" numCol="1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39" y="508849"/>
            <a:ext cx="9471674" cy="4810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996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5527" y="4982982"/>
            <a:ext cx="2943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40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5" y="1474765"/>
            <a:ext cx="5055569" cy="2968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71" y="1459915"/>
            <a:ext cx="4680734" cy="2893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723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5527" y="4982982"/>
            <a:ext cx="2943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40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13" y="1637226"/>
            <a:ext cx="4875995" cy="2947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885" y="1596980"/>
            <a:ext cx="4988887" cy="2949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838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5527" y="4982982"/>
            <a:ext cx="2943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40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12" y="1513402"/>
            <a:ext cx="4891559" cy="2968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http://freeknowledgecentre.com/wp-content/uploads/2015/09/globalvill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8" r="25153"/>
          <a:stretch/>
        </p:blipFill>
        <p:spPr bwMode="auto">
          <a:xfrm>
            <a:off x="6285701" y="1458666"/>
            <a:ext cx="4983313" cy="2933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3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5527" y="4982982"/>
            <a:ext cx="2943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40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688" y="1506829"/>
            <a:ext cx="5106624" cy="317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l="12715" r="31765"/>
          <a:stretch>
            <a:fillRect/>
          </a:stretch>
        </p:blipFill>
        <p:spPr>
          <a:xfrm>
            <a:off x="6539587" y="1635615"/>
            <a:ext cx="4676554" cy="2884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470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63958" y="4456089"/>
            <a:ext cx="5608139" cy="1591821"/>
            <a:chOff x="2907136" y="4829576"/>
            <a:chExt cx="5608139" cy="1591821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3742660" y="4829576"/>
              <a:ext cx="3417995" cy="6103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lIns="91440" tIns="45720" rIns="91440" bIns="45720" rtlCol="0" anchor="b">
              <a:normAutofit fontScale="85000"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2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40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পাঠের বিষয় </a:t>
              </a:r>
              <a:endParaRPr lang="en-US" sz="40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 Placeholder 2"/>
            <p:cNvSpPr txBox="1">
              <a:spLocks/>
            </p:cNvSpPr>
            <p:nvPr/>
          </p:nvSpPr>
          <p:spPr>
            <a:xfrm>
              <a:off x="2907136" y="5419957"/>
              <a:ext cx="5608139" cy="1001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prstTxWarp prst="textPlain">
                <a:avLst/>
              </a:prstTxWarp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b="1" dirty="0" err="1">
                  <a:ln w="11430"/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বিশ্বগ্রামের</a:t>
              </a:r>
              <a:r>
                <a:rPr lang="en-US" sz="5400" b="1" dirty="0">
                  <a:ln w="11430"/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ln w="11430"/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ধারণা</a:t>
              </a:r>
              <a:r>
                <a:rPr lang="en-US" sz="5400" b="1" dirty="0">
                  <a:ln w="11430"/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22" y="413733"/>
            <a:ext cx="5738880" cy="3887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12" y="412125"/>
            <a:ext cx="5512158" cy="383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65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 descr="Wallpaper04935"/>
          <p:cNvSpPr>
            <a:spLocks noChangeArrowheads="1"/>
          </p:cNvSpPr>
          <p:nvPr/>
        </p:nvSpPr>
        <p:spPr bwMode="auto">
          <a:xfrm>
            <a:off x="4813727" y="678757"/>
            <a:ext cx="2806273" cy="729982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15018" r="24109" b="36599"/>
          <a:stretch/>
        </p:blipFill>
        <p:spPr bwMode="auto">
          <a:xfrm>
            <a:off x="633216" y="1920259"/>
            <a:ext cx="5112330" cy="62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6473" y="2905869"/>
            <a:ext cx="9779358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১। 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উপাদানসমূহ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সুবিধা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অসুবিধাসমূহ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  <a:p>
            <a:pPr fontAlgn="base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6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2" y="1442129"/>
            <a:ext cx="3683358" cy="218971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401" y="1443754"/>
            <a:ext cx="3482057" cy="2200967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645163" y="501135"/>
            <a:ext cx="2920992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6015" y="3796195"/>
            <a:ext cx="9998299" cy="2191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1500"/>
              </a:spcAft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এমন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ধারণা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যেখানে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সমাজের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ন্যায়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বসবাস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অপরের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সেবা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ৎ 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নির্ভর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2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1463</TotalTime>
  <Words>577</Words>
  <Application>Microsoft Office PowerPoint</Application>
  <PresentationFormat>Widescreen</PresentationFormat>
  <Paragraphs>101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NAYEM NIHAD NCC</dc:creator>
  <cp:lastModifiedBy>NAYEM NIHAD NCC</cp:lastModifiedBy>
  <cp:revision>298</cp:revision>
  <dcterms:created xsi:type="dcterms:W3CDTF">2020-07-05T15:19:14Z</dcterms:created>
  <dcterms:modified xsi:type="dcterms:W3CDTF">2020-08-12T13:46:25Z</dcterms:modified>
</cp:coreProperties>
</file>