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71" r:id="rId4"/>
    <p:sldId id="272" r:id="rId5"/>
    <p:sldId id="273" r:id="rId6"/>
    <p:sldId id="260" r:id="rId7"/>
    <p:sldId id="261" r:id="rId8"/>
    <p:sldId id="262" r:id="rId9"/>
    <p:sldId id="264" r:id="rId10"/>
    <p:sldId id="265" r:id="rId11"/>
    <p:sldId id="274" r:id="rId12"/>
    <p:sldId id="275" r:id="rId13"/>
    <p:sldId id="263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47795-2D7F-4FED-8909-9F7FBB89F0D4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18662-9F14-4357-B4CD-10674DFA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18662-9F14-4357-B4CD-10674DFAF8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4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085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9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501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8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7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8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19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7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1FCE-7A35-4C5B-9C3A-014211E73F57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673D1C-9521-42ED-ACE8-3CB41D693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3841" y="0"/>
            <a:ext cx="5771409" cy="2308324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স্বাগতম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8" y="2308324"/>
            <a:ext cx="8514608" cy="44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3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1010" y="2140973"/>
            <a:ext cx="677752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bn-BD" sz="4000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+</a:t>
            </a:r>
            <a:r>
              <a:rPr lang="en-US" sz="4000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4+8+16+</a:t>
            </a:r>
            <a:r>
              <a:rPr lang="en-US" sz="4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…….</a:t>
            </a:r>
            <a:r>
              <a:rPr lang="bn-BD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একটি ধারা। </a:t>
            </a:r>
            <a:r>
              <a:rPr lang="bn-IN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0914" y="624115"/>
            <a:ext cx="529771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     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৭মিনিট 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010" y="3429000"/>
            <a:ext cx="689396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তম পদ কত হবে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082" y="4989832"/>
            <a:ext cx="2432515" cy="169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79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  <p:sndAc>
          <p:stSnd>
            <p:snd r:embed="rId3" name="click.wav"/>
          </p:stSnd>
        </p:sndAc>
      </p:transition>
    </mc:Choice>
    <mc:Fallback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562" y="581891"/>
            <a:ext cx="670955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যাকঃ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686296" y="1805049"/>
                <a:ext cx="8312727" cy="304698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 ধারার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সংখ্যক পদের সমষ্টি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Sn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</a:t>
                </a:r>
              </a:p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Sn=  a(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BD" sz="2400" b="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  </a:t>
                </a:r>
                <a:endParaRPr lang="en-US" sz="2400" b="0" dirty="0" smtClean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-  r</a:t>
                </a:r>
                <a:r>
                  <a:rPr lang="bn-BD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যদি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 মান ঋণাত্মক অথবা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r&lt;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bn-BD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হলে ।</a:t>
                </a:r>
              </a:p>
              <a:p>
                <a:endParaRPr lang="bn-BD" sz="2400" dirty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 ,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Sn =</a:t>
                </a:r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                         r – 1       </a:t>
                </a:r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  যদি </a:t>
                </a:r>
                <a:r>
                  <a:rPr lang="en-US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r</a:t>
                </a:r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এর মান ধনাত্মক অথবা </a:t>
                </a:r>
                <a:r>
                  <a:rPr lang="en-US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r&gt; 1 </a:t>
                </a:r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হলে ।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296" y="1805049"/>
                <a:ext cx="8312727" cy="3046988"/>
              </a:xfrm>
              <a:prstGeom prst="rect">
                <a:avLst/>
              </a:prstGeom>
              <a:blipFill rotWithShape="0">
                <a:blip r:embed="rId2"/>
                <a:stretch>
                  <a:fillRect l="-950" t="-1190" b="-3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2695699" y="2968831"/>
            <a:ext cx="11637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57600" y="4429496"/>
            <a:ext cx="1128156" cy="237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12031" t="4057" r="14620"/>
          <a:stretch/>
        </p:blipFill>
        <p:spPr>
          <a:xfrm rot="17502694">
            <a:off x="9993969" y="2464014"/>
            <a:ext cx="2741187" cy="18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0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1969" y="498764"/>
            <a:ext cx="467887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3169" y="2137558"/>
            <a:ext cx="8989621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+ 4 + 8 + 16 + …   …   …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ধারা ।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সংখ্যক পদের সমষ্টি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মান নির্ণয় কর ?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605" y="4726379"/>
            <a:ext cx="2432515" cy="21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2614" y="2005355"/>
                <a:ext cx="8106770" cy="70788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v"/>
                </a:pP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তম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অথবা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,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14" y="2005355"/>
                <a:ext cx="810677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2406" t="-20690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42614" y="2895918"/>
                <a:ext cx="7420700" cy="255454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000" b="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4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000" b="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4000" b="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71500" indent="-571500">
                  <a:buFont typeface="Wingdings" panose="05000000000000000000" pitchFamily="2" charset="2"/>
                  <a:buChar char="§"/>
                </a:pP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14" y="2895918"/>
                <a:ext cx="7420700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2629" b="-9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605639" y="568789"/>
            <a:ext cx="698072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en-US" sz="4000" dirty="0" err="1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তম</a:t>
            </a:r>
            <a:r>
              <a:rPr lang="en-US" sz="40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সূত্রটি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নিম্নরুপ</a:t>
            </a:r>
            <a:r>
              <a:rPr lang="bn-BD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554" y="4593269"/>
            <a:ext cx="2090259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4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98380" y="2167158"/>
                <a:ext cx="10481480" cy="9084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bn-BD" sz="4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প্রশ্নঃ</a:t>
                </a:r>
                <a:r>
                  <a:rPr lang="bn-BD" sz="36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BD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- </a:t>
                </a:r>
                <a:r>
                  <a:rPr lang="en-US" sz="4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 + √2 - ..  ..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কোন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8√2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?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380" y="2167158"/>
                <a:ext cx="10481480" cy="908454"/>
              </a:xfrm>
              <a:prstGeom prst="rect">
                <a:avLst/>
              </a:prstGeom>
              <a:blipFill rotWithShape="0">
                <a:blip r:embed="rId3"/>
                <a:stretch>
                  <a:fillRect l="-1972" t="-6494" b="-19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87584" y="641268"/>
            <a:ext cx="6056415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   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971" y="4008112"/>
            <a:ext cx="4512624" cy="270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8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77922" y="1883391"/>
                <a:ext cx="10877266" cy="4057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rabicParenR"/>
                </a:pP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n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তম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পদের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? </a:t>
                </a:r>
                <a:r>
                  <a:rPr lang="en-US" sz="4000" b="1" dirty="0" smtClean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 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  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𝑎𝑞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sz="4000" b="1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1-1+1-1+……. </a:t>
                </a:r>
                <a:r>
                  <a:rPr lang="bn-IN" sz="40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 সাধারণ অনুপাত কত ? </a:t>
                </a:r>
                <a:endParaRPr lang="en-US" sz="4000" b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</a:t>
                </a:r>
                <a:r>
                  <a:rPr lang="bn-IN" sz="40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-2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-1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0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1   </a:t>
                </a:r>
              </a:p>
              <a:p>
                <a:r>
                  <a:rPr lang="en-US" sz="4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3) -12+4 -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+…. </a:t>
                </a:r>
                <a:r>
                  <a:rPr lang="bn-BD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হলে 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ধারাটির </a:t>
                </a:r>
                <a:r>
                  <a:rPr lang="bn-BD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কোন্‌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 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40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? </a:t>
                </a:r>
                <a:endParaRPr lang="en-US" sz="4000" b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ক) </a:t>
                </a:r>
                <a:r>
                  <a:rPr lang="en-US" sz="4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4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5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গ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  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</a:t>
                </a:r>
                <a:r>
                  <a:rPr lang="bn-IN" sz="4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 </a:t>
                </a:r>
                <a:r>
                  <a:rPr lang="en-US" sz="4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7</a:t>
                </a:r>
                <a:endParaRPr lang="en-US" sz="4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2" y="1883391"/>
                <a:ext cx="10877266" cy="4057586"/>
              </a:xfrm>
              <a:prstGeom prst="rect">
                <a:avLst/>
              </a:prstGeom>
              <a:blipFill rotWithShape="0">
                <a:blip r:embed="rId4"/>
                <a:stretch>
                  <a:fillRect l="-2018" t="-3604" b="-5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8366078" y="2606722"/>
            <a:ext cx="682388" cy="5186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21345" y="3799358"/>
            <a:ext cx="682388" cy="51861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48736" y="5292948"/>
            <a:ext cx="682388" cy="5186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4800" y="682171"/>
            <a:ext cx="608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811" y="592300"/>
            <a:ext cx="327354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05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545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6222" y="3294745"/>
            <a:ext cx="1018123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গুণোত্তর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ধারার ১ম পদ 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a,</a:t>
            </a:r>
            <a:r>
              <a:rPr lang="bn-BD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সাধারণ অনুপাত </a:t>
            </a:r>
            <a:r>
              <a:rPr lang="en-US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r </a:t>
            </a:r>
            <a:r>
              <a:rPr lang="bn-BD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ধারাটির চতুর্থ পদ -</a:t>
            </a:r>
            <a:r>
              <a:rPr lang="en-US" sz="4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2  </a:t>
            </a:r>
            <a:r>
              <a:rPr lang="bn-BD" sz="4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এবং ৯ম পদ </a:t>
            </a:r>
            <a:r>
              <a:rPr lang="en-US" sz="4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8√2</a:t>
            </a:r>
            <a:r>
              <a:rPr lang="en-US" sz="4000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হলে এর </a:t>
            </a:r>
            <a:r>
              <a:rPr lang="en-US" sz="4000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12</a:t>
            </a:r>
            <a:r>
              <a:rPr lang="bn-BD" sz="4000" dirty="0" smtClean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তম পদ নির্ণয় কর ? </a:t>
            </a:r>
            <a:endParaRPr lang="en-US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5773"/>
            <a:ext cx="10668000" cy="3018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239656" y="1431316"/>
            <a:ext cx="2002973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5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4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4" y="1901371"/>
            <a:ext cx="8316686" cy="4586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7714" y="489021"/>
            <a:ext cx="41365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 কে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99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 loop="1">
            <p:snd r:embed="rId2" name="explode.wav"/>
          </p:stSnd>
        </p:sndAc>
      </p:transition>
    </mc:Choice>
    <mc:Fallback>
      <p:transition spd="slow">
        <p:fade/>
        <p:sndAc>
          <p:stSnd loop="1"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9" y="0"/>
            <a:ext cx="9626635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422" y="1423139"/>
            <a:ext cx="1774090" cy="1956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4414" y="3737917"/>
            <a:ext cx="42426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মাহাবুর রশিদ 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একাডেমী মাধ্যমিক বিদ্যালয়</a:t>
            </a:r>
            <a:endParaRPr lang="bn-IN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নওগাঁ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৭২২৫৪৮৭৬৬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Email: mahaburrashidict56@gmail.com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19512" y="118753"/>
            <a:ext cx="249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839" y="1656226"/>
            <a:ext cx="1223158" cy="14908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41585" y="3934309"/>
            <a:ext cx="359166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দশম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2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bn-BD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 ২৫/০৭/২০২০  </a:t>
            </a:r>
            <a:r>
              <a:rPr lang="bn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dirty="0"/>
          </a:p>
          <a:p>
            <a:r>
              <a:rPr lang="bn-BD" sz="1100" dirty="0" smtClean="0"/>
              <a:t> </a:t>
            </a:r>
            <a:endParaRPr lang="en-US" sz="1100" dirty="0"/>
          </a:p>
        </p:txBody>
      </p:sp>
      <p:sp>
        <p:nvSpPr>
          <p:cNvPr id="12" name="Can 11"/>
          <p:cNvSpPr/>
          <p:nvPr/>
        </p:nvSpPr>
        <p:spPr>
          <a:xfrm>
            <a:off x="6126605" y="3633849"/>
            <a:ext cx="191069" cy="2824228"/>
          </a:xfrm>
          <a:prstGeom prst="can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03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813" y="475013"/>
            <a:ext cx="514201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সমস্যা গুলো নিয়ে চিন্তা করিঃ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1916" y="1686296"/>
            <a:ext cx="7576457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128+68+32+16+8+………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বলতে পারো একটি সংখ্যা থেকে অন্য সংখ্যার পার্থক্য কত হারে কমছে 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bn-B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1916" y="3959407"/>
            <a:ext cx="355072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দ্বিগুন  হারে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280" y="4835987"/>
            <a:ext cx="2493480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96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093" y="688769"/>
            <a:ext cx="460762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কিছু সমস্যা নিয়ে চিন্তা করিঃ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055" y="2090057"/>
            <a:ext cx="7184571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3+9+27+81+...   …   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সংখ্যা থেকে অপর সংখ্যার পার্থক্য কি হারে বাড়ছে, বলতে পারো 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5056" y="4785756"/>
            <a:ext cx="214943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গুন হারে 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17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932" y="700644"/>
            <a:ext cx="642455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বলতে পারো সংখ্যাগুলো কি অনুসরণ করে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1933" y="1947553"/>
            <a:ext cx="203068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ধারা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10" y="3384034"/>
            <a:ext cx="5510151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06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0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8825" y="783771"/>
            <a:ext cx="497576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শিরোনাম...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892632" y="1610410"/>
            <a:ext cx="748146" cy="116841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99754" y="2659559"/>
            <a:ext cx="5533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 ।</a:t>
            </a:r>
            <a:endParaRPr lang="en-US" sz="44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23052" r="39120"/>
          <a:stretch/>
        </p:blipFill>
        <p:spPr>
          <a:xfrm>
            <a:off x="7095505" y="4847194"/>
            <a:ext cx="2493818" cy="18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34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373" y="525532"/>
            <a:ext cx="498143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7440" y="2066727"/>
            <a:ext cx="9487853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 কাকে বলে তা বলতে পারবে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ধারার তম পদ নির্ণয়ের সূত্রটি লিখতে 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 প্রয়োগ করে পদসংখ্যা নির্ণয় করতে পারবে 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40" y="4531251"/>
            <a:ext cx="9487853" cy="22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10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496" y="586854"/>
            <a:ext cx="545910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28528" r="38972"/>
          <a:stretch/>
        </p:blipFill>
        <p:spPr>
          <a:xfrm>
            <a:off x="7949870" y="4358974"/>
            <a:ext cx="2434442" cy="2308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8991" y="1897039"/>
            <a:ext cx="10590663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ধারাটিকে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 ধারার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ভাগফলকে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33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8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852637"/>
              </p:ext>
            </p:extLst>
          </p:nvPr>
        </p:nvGraphicFramePr>
        <p:xfrm>
          <a:off x="4882647" y="304323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2647" y="3043237"/>
                        <a:ext cx="914400" cy="771525"/>
                      </a:xfrm>
                      <a:prstGeom prst="rect">
                        <a:avLst/>
                      </a:prstGeom>
                      <a:blipFill>
                        <a:blip r:embed="rId6"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6170" y="597495"/>
            <a:ext cx="626735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5" y="4598761"/>
            <a:ext cx="373687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3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341</Words>
  <Application>Microsoft Office PowerPoint</Application>
  <PresentationFormat>Widescreen</PresentationFormat>
  <Paragraphs>75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NikoshBAN</vt:lpstr>
      <vt:lpstr>Times New Roman</vt:lpstr>
      <vt:lpstr>Vrinda</vt:lpstr>
      <vt:lpstr>Wingdings</vt:lpstr>
      <vt:lpstr>Wingdings 3</vt:lpstr>
      <vt:lpstr>Wisp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Mahbub Rashid</dc:creator>
  <cp:lastModifiedBy>Md. Mahbub Rashid</cp:lastModifiedBy>
  <cp:revision>46</cp:revision>
  <dcterms:created xsi:type="dcterms:W3CDTF">2020-07-25T03:05:45Z</dcterms:created>
  <dcterms:modified xsi:type="dcterms:W3CDTF">2020-07-27T17:35:45Z</dcterms:modified>
</cp:coreProperties>
</file>