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6" r:id="rId12"/>
    <p:sldId id="272" r:id="rId13"/>
    <p:sldId id="273" r:id="rId14"/>
    <p:sldId id="277" r:id="rId15"/>
    <p:sldId id="278" r:id="rId16"/>
    <p:sldId id="280" r:id="rId17"/>
    <p:sldId id="281" r:id="rId18"/>
    <p:sldId id="282" r:id="rId19"/>
    <p:sldId id="279" r:id="rId20"/>
    <p:sldId id="267" r:id="rId21"/>
    <p:sldId id="283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074" y="-96"/>
      </p:cViewPr>
      <p:guideLst>
        <p:guide orient="horz" pos="2160"/>
        <p:guide pos="36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5A8D0-E949-4E77-A951-13E08B62D641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0FFB94-3A79-4E55-A9CA-995BEBEBB9B4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E3B855-A23F-4DAD-A177-DBA1F9326A0D}" type="parTrans" cxnId="{E7D1034D-38C8-44A5-B254-828125174ED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A44BD0-9D2E-45DF-886E-CC65049947E6}" type="sibTrans" cxnId="{E7D1034D-38C8-44A5-B254-828125174ED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A81DDA-C50F-4537-B058-C59BCAA47E5C}">
      <dgm:prSet phldrT="[Text]" custT="1"/>
      <dgm:spPr/>
      <dgm:t>
        <a:bodyPr/>
        <a:lstStyle/>
        <a:p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শস্য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প্রতিরধ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ক্ষমতা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বাড়ানো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ABF9C1-B2C4-478A-B8D6-0F357223CA28}" type="parTrans" cxnId="{64B796F6-2BFB-4462-809A-D0306BA3B86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42F7C3-7C1E-44A0-8D10-5004B7BF37DA}" type="sibTrans" cxnId="{64B796F6-2BFB-4462-809A-D0306BA3B86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0DC989-23B1-4D99-9E05-9AA66F4DB7EB}">
      <dgm:prSet phldrT="[Text]" custT="1"/>
      <dgm:spPr/>
      <dgm:t>
        <a:bodyPr/>
        <a:lstStyle/>
        <a:p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737294-5D11-43ED-B757-160F75A8D042}" type="parTrans" cxnId="{365A6E0D-9381-42ED-8FF1-5BECC21B52C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C3ED61-F869-449A-9728-FC1D46595A07}" type="sibTrans" cxnId="{365A6E0D-9381-42ED-8FF1-5BECC21B52C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17BBBA-BEE4-480B-87F6-4953E4E7E90A}">
      <dgm:prSet phldrT="[Text]" custT="1"/>
      <dgm:spPr/>
      <dgm:t>
        <a:bodyPr/>
        <a:lstStyle/>
        <a:p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শস্যের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গুনগত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8D40C9-DE61-47B0-8A4F-BA5FDE6109A8}" type="parTrans" cxnId="{FA0B041C-27FE-49EC-ADAA-E6A02248746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4552DA-0831-4F8D-B8DA-550505ECF18D}" type="sibTrans" cxnId="{FA0B041C-27FE-49EC-ADAA-E6A02248746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876E10-2C4B-498C-A619-2F3FCB00FF00}">
      <dgm:prSet phldrT="[Text]" custT="1"/>
      <dgm:spPr/>
      <dgm:t>
        <a:bodyPr/>
        <a:lstStyle/>
        <a:p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প্রতিকুল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শস্যকে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রক্ষা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1B62DC-E903-4A89-A40F-2CEE2B10A0D5}" type="parTrans" cxnId="{BF574AB3-6F3A-4D65-85AE-64CF9BBB5D7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D220DD-28CA-4298-BE6F-121E6DA977BC}" type="sibTrans" cxnId="{BF574AB3-6F3A-4D65-85AE-64CF9BBB5D7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DECDFD-8B0F-47C1-8FAC-14C7D97870A8}" type="pres">
      <dgm:prSet presAssocID="{CB35A8D0-E949-4E77-A951-13E08B62D6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AF8634-1ADD-4186-A0EE-A0EC1D6EDCE5}" type="pres">
      <dgm:prSet presAssocID="{140FFB94-3A79-4E55-A9CA-995BEBEBB9B4}" presName="centerShape" presStyleLbl="node0" presStyleIdx="0" presStyleCnt="1"/>
      <dgm:spPr/>
      <dgm:t>
        <a:bodyPr/>
        <a:lstStyle/>
        <a:p>
          <a:endParaRPr lang="en-US"/>
        </a:p>
      </dgm:t>
    </dgm:pt>
    <dgm:pt modelId="{454E2E5D-CF2E-4F4C-ABBC-B5E1CAB7D5FE}" type="pres">
      <dgm:prSet presAssocID="{4EABF9C1-B2C4-478A-B8D6-0F357223CA2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7758183-EBDA-4A6E-BC32-F361C7F8575E}" type="pres">
      <dgm:prSet presAssocID="{4EABF9C1-B2C4-478A-B8D6-0F357223CA2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4AFDBF0-86F1-466C-A79A-8046CAF78CD6}" type="pres">
      <dgm:prSet presAssocID="{69A81DDA-C50F-4537-B058-C59BCAA47E5C}" presName="node" presStyleLbl="node1" presStyleIdx="0" presStyleCnt="4" custScaleX="152951" custScaleY="153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AC1E8-B20B-493F-9965-53B2B6D283A8}" type="pres">
      <dgm:prSet presAssocID="{E9737294-5D11-43ED-B757-160F75A8D042}" presName="parTrans" presStyleLbl="sibTrans2D1" presStyleIdx="1" presStyleCnt="4"/>
      <dgm:spPr/>
      <dgm:t>
        <a:bodyPr/>
        <a:lstStyle/>
        <a:p>
          <a:endParaRPr lang="en-US"/>
        </a:p>
      </dgm:t>
    </dgm:pt>
    <dgm:pt modelId="{FBD76DDE-9A54-478F-93B2-EA5BC20BA452}" type="pres">
      <dgm:prSet presAssocID="{E9737294-5D11-43ED-B757-160F75A8D04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A881228-0A0A-4670-97EB-75BAFA54D9E3}" type="pres">
      <dgm:prSet presAssocID="{520DC989-23B1-4D99-9E05-9AA66F4DB7EB}" presName="node" presStyleLbl="node1" presStyleIdx="1" presStyleCnt="4" custScaleX="145063" custScaleY="135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E0C62-B78D-43C2-8505-7F722493B033}" type="pres">
      <dgm:prSet presAssocID="{798D40C9-DE61-47B0-8A4F-BA5FDE6109A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8170DC7-FC95-4F45-95FF-66C3DF8ABE5A}" type="pres">
      <dgm:prSet presAssocID="{798D40C9-DE61-47B0-8A4F-BA5FDE6109A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20DD283-99AE-4BED-B514-372EB47820C1}" type="pres">
      <dgm:prSet presAssocID="{4717BBBA-BEE4-480B-87F6-4953E4E7E90A}" presName="node" presStyleLbl="node1" presStyleIdx="2" presStyleCnt="4" custScaleX="145063" custScaleY="135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B49EA-F0D2-478F-8786-930E00A38C68}" type="pres">
      <dgm:prSet presAssocID="{C51B62DC-E903-4A89-A40F-2CEE2B10A0D5}" presName="parTrans" presStyleLbl="sibTrans2D1" presStyleIdx="3" presStyleCnt="4"/>
      <dgm:spPr/>
      <dgm:t>
        <a:bodyPr/>
        <a:lstStyle/>
        <a:p>
          <a:endParaRPr lang="en-US"/>
        </a:p>
      </dgm:t>
    </dgm:pt>
    <dgm:pt modelId="{17114857-1894-45F3-B858-EB96B82E6E0A}" type="pres">
      <dgm:prSet presAssocID="{C51B62DC-E903-4A89-A40F-2CEE2B10A0D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1777289-6298-4B37-8A02-EBC897C4A1C8}" type="pres">
      <dgm:prSet presAssocID="{5C876E10-2C4B-498C-A619-2F3FCB00FF00}" presName="node" presStyleLbl="node1" presStyleIdx="3" presStyleCnt="4" custScaleX="145063" custScaleY="135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FB30DA-AD93-41AD-B44E-1E05679A9D5A}" type="presOf" srcId="{798D40C9-DE61-47B0-8A4F-BA5FDE6109A8}" destId="{38170DC7-FC95-4F45-95FF-66C3DF8ABE5A}" srcOrd="1" destOrd="0" presId="urn:microsoft.com/office/officeart/2005/8/layout/radial5"/>
    <dgm:cxn modelId="{FA0B041C-27FE-49EC-ADAA-E6A022487468}" srcId="{140FFB94-3A79-4E55-A9CA-995BEBEBB9B4}" destId="{4717BBBA-BEE4-480B-87F6-4953E4E7E90A}" srcOrd="2" destOrd="0" parTransId="{798D40C9-DE61-47B0-8A4F-BA5FDE6109A8}" sibTransId="{894552DA-0831-4F8D-B8DA-550505ECF18D}"/>
    <dgm:cxn modelId="{DC5ABD19-A63D-4847-BDCA-101348C3AC7B}" type="presOf" srcId="{CB35A8D0-E949-4E77-A951-13E08B62D641}" destId="{06DECDFD-8B0F-47C1-8FAC-14C7D97870A8}" srcOrd="0" destOrd="0" presId="urn:microsoft.com/office/officeart/2005/8/layout/radial5"/>
    <dgm:cxn modelId="{C4CC380F-8528-45F8-A91B-D4BDB0075456}" type="presOf" srcId="{520DC989-23B1-4D99-9E05-9AA66F4DB7EB}" destId="{8A881228-0A0A-4670-97EB-75BAFA54D9E3}" srcOrd="0" destOrd="0" presId="urn:microsoft.com/office/officeart/2005/8/layout/radial5"/>
    <dgm:cxn modelId="{BF574AB3-6F3A-4D65-85AE-64CF9BBB5D7D}" srcId="{140FFB94-3A79-4E55-A9CA-995BEBEBB9B4}" destId="{5C876E10-2C4B-498C-A619-2F3FCB00FF00}" srcOrd="3" destOrd="0" parTransId="{C51B62DC-E903-4A89-A40F-2CEE2B10A0D5}" sibTransId="{8BD220DD-28CA-4298-BE6F-121E6DA977BC}"/>
    <dgm:cxn modelId="{692F25E5-9634-4F08-A09C-39F5E770AB38}" type="presOf" srcId="{4717BBBA-BEE4-480B-87F6-4953E4E7E90A}" destId="{F20DD283-99AE-4BED-B514-372EB47820C1}" srcOrd="0" destOrd="0" presId="urn:microsoft.com/office/officeart/2005/8/layout/radial5"/>
    <dgm:cxn modelId="{E6E5F987-2166-4766-A44C-E04130F74229}" type="presOf" srcId="{798D40C9-DE61-47B0-8A4F-BA5FDE6109A8}" destId="{368E0C62-B78D-43C2-8505-7F722493B033}" srcOrd="0" destOrd="0" presId="urn:microsoft.com/office/officeart/2005/8/layout/radial5"/>
    <dgm:cxn modelId="{B4FD26ED-7C75-4BBA-9EBE-549A55A73B7A}" type="presOf" srcId="{E9737294-5D11-43ED-B757-160F75A8D042}" destId="{CCFAC1E8-B20B-493F-9965-53B2B6D283A8}" srcOrd="0" destOrd="0" presId="urn:microsoft.com/office/officeart/2005/8/layout/radial5"/>
    <dgm:cxn modelId="{C9599EB2-071E-4771-91C8-FB424A8D8C50}" type="presOf" srcId="{4EABF9C1-B2C4-478A-B8D6-0F357223CA28}" destId="{07758183-EBDA-4A6E-BC32-F361C7F8575E}" srcOrd="1" destOrd="0" presId="urn:microsoft.com/office/officeart/2005/8/layout/radial5"/>
    <dgm:cxn modelId="{E7D1034D-38C8-44A5-B254-828125174ED5}" srcId="{CB35A8D0-E949-4E77-A951-13E08B62D641}" destId="{140FFB94-3A79-4E55-A9CA-995BEBEBB9B4}" srcOrd="0" destOrd="0" parTransId="{11E3B855-A23F-4DAD-A177-DBA1F9326A0D}" sibTransId="{8AA44BD0-9D2E-45DF-886E-CC65049947E6}"/>
    <dgm:cxn modelId="{8E7A332F-3FCA-4069-A42F-74294C713F0A}" type="presOf" srcId="{C51B62DC-E903-4A89-A40F-2CEE2B10A0D5}" destId="{17114857-1894-45F3-B858-EB96B82E6E0A}" srcOrd="1" destOrd="0" presId="urn:microsoft.com/office/officeart/2005/8/layout/radial5"/>
    <dgm:cxn modelId="{179C25FA-5893-446D-BCA7-CA7EB6D9FBE9}" type="presOf" srcId="{140FFB94-3A79-4E55-A9CA-995BEBEBB9B4}" destId="{2FAF8634-1ADD-4186-A0EE-A0EC1D6EDCE5}" srcOrd="0" destOrd="0" presId="urn:microsoft.com/office/officeart/2005/8/layout/radial5"/>
    <dgm:cxn modelId="{6126C73F-E019-4E09-A2C0-AE6CFBCBBD2F}" type="presOf" srcId="{C51B62DC-E903-4A89-A40F-2CEE2B10A0D5}" destId="{518B49EA-F0D2-478F-8786-930E00A38C68}" srcOrd="0" destOrd="0" presId="urn:microsoft.com/office/officeart/2005/8/layout/radial5"/>
    <dgm:cxn modelId="{9F293DC5-3E22-4D6C-94F0-C03509B9A0CE}" type="presOf" srcId="{5C876E10-2C4B-498C-A619-2F3FCB00FF00}" destId="{01777289-6298-4B37-8A02-EBC897C4A1C8}" srcOrd="0" destOrd="0" presId="urn:microsoft.com/office/officeart/2005/8/layout/radial5"/>
    <dgm:cxn modelId="{365A6E0D-9381-42ED-8FF1-5BECC21B52CB}" srcId="{140FFB94-3A79-4E55-A9CA-995BEBEBB9B4}" destId="{520DC989-23B1-4D99-9E05-9AA66F4DB7EB}" srcOrd="1" destOrd="0" parTransId="{E9737294-5D11-43ED-B757-160F75A8D042}" sibTransId="{A2C3ED61-F869-449A-9728-FC1D46595A07}"/>
    <dgm:cxn modelId="{21085262-36FF-4768-89CF-7362C5BA3F7F}" type="presOf" srcId="{E9737294-5D11-43ED-B757-160F75A8D042}" destId="{FBD76DDE-9A54-478F-93B2-EA5BC20BA452}" srcOrd="1" destOrd="0" presId="urn:microsoft.com/office/officeart/2005/8/layout/radial5"/>
    <dgm:cxn modelId="{F4975708-6787-4986-82A4-D5F2D4DB97A3}" type="presOf" srcId="{4EABF9C1-B2C4-478A-B8D6-0F357223CA28}" destId="{454E2E5D-CF2E-4F4C-ABBC-B5E1CAB7D5FE}" srcOrd="0" destOrd="0" presId="urn:microsoft.com/office/officeart/2005/8/layout/radial5"/>
    <dgm:cxn modelId="{64B796F6-2BFB-4462-809A-D0306BA3B868}" srcId="{140FFB94-3A79-4E55-A9CA-995BEBEBB9B4}" destId="{69A81DDA-C50F-4537-B058-C59BCAA47E5C}" srcOrd="0" destOrd="0" parTransId="{4EABF9C1-B2C4-478A-B8D6-0F357223CA28}" sibTransId="{7042F7C3-7C1E-44A0-8D10-5004B7BF37DA}"/>
    <dgm:cxn modelId="{48F81DA1-C08B-4079-BD5D-670E669554DD}" type="presOf" srcId="{69A81DDA-C50F-4537-B058-C59BCAA47E5C}" destId="{04AFDBF0-86F1-466C-A79A-8046CAF78CD6}" srcOrd="0" destOrd="0" presId="urn:microsoft.com/office/officeart/2005/8/layout/radial5"/>
    <dgm:cxn modelId="{D571C72B-C53A-443D-8267-BDAABAEF6C9B}" type="presParOf" srcId="{06DECDFD-8B0F-47C1-8FAC-14C7D97870A8}" destId="{2FAF8634-1ADD-4186-A0EE-A0EC1D6EDCE5}" srcOrd="0" destOrd="0" presId="urn:microsoft.com/office/officeart/2005/8/layout/radial5"/>
    <dgm:cxn modelId="{D1FAE0AB-C102-4828-932E-5206818859E1}" type="presParOf" srcId="{06DECDFD-8B0F-47C1-8FAC-14C7D97870A8}" destId="{454E2E5D-CF2E-4F4C-ABBC-B5E1CAB7D5FE}" srcOrd="1" destOrd="0" presId="urn:microsoft.com/office/officeart/2005/8/layout/radial5"/>
    <dgm:cxn modelId="{400BEDC5-9334-43C5-BF4F-0B4A1F857CBD}" type="presParOf" srcId="{454E2E5D-CF2E-4F4C-ABBC-B5E1CAB7D5FE}" destId="{07758183-EBDA-4A6E-BC32-F361C7F8575E}" srcOrd="0" destOrd="0" presId="urn:microsoft.com/office/officeart/2005/8/layout/radial5"/>
    <dgm:cxn modelId="{3BE9A87F-53D9-49AE-9441-23C0A4B47F91}" type="presParOf" srcId="{06DECDFD-8B0F-47C1-8FAC-14C7D97870A8}" destId="{04AFDBF0-86F1-466C-A79A-8046CAF78CD6}" srcOrd="2" destOrd="0" presId="urn:microsoft.com/office/officeart/2005/8/layout/radial5"/>
    <dgm:cxn modelId="{2669EE80-D0EA-49EB-A845-9B0D630201C9}" type="presParOf" srcId="{06DECDFD-8B0F-47C1-8FAC-14C7D97870A8}" destId="{CCFAC1E8-B20B-493F-9965-53B2B6D283A8}" srcOrd="3" destOrd="0" presId="urn:microsoft.com/office/officeart/2005/8/layout/radial5"/>
    <dgm:cxn modelId="{3EA7EF2D-2C93-4BF9-8D42-99EF5F8E4A19}" type="presParOf" srcId="{CCFAC1E8-B20B-493F-9965-53B2B6D283A8}" destId="{FBD76DDE-9A54-478F-93B2-EA5BC20BA452}" srcOrd="0" destOrd="0" presId="urn:microsoft.com/office/officeart/2005/8/layout/radial5"/>
    <dgm:cxn modelId="{0EA8C414-BB7B-43B6-9DF8-6C9AFA49F45D}" type="presParOf" srcId="{06DECDFD-8B0F-47C1-8FAC-14C7D97870A8}" destId="{8A881228-0A0A-4670-97EB-75BAFA54D9E3}" srcOrd="4" destOrd="0" presId="urn:microsoft.com/office/officeart/2005/8/layout/radial5"/>
    <dgm:cxn modelId="{2C410233-6496-414A-88DD-497A7EB31EBD}" type="presParOf" srcId="{06DECDFD-8B0F-47C1-8FAC-14C7D97870A8}" destId="{368E0C62-B78D-43C2-8505-7F722493B033}" srcOrd="5" destOrd="0" presId="urn:microsoft.com/office/officeart/2005/8/layout/radial5"/>
    <dgm:cxn modelId="{18D8FCFB-2B50-44C7-8F87-27BDC8BD0DCE}" type="presParOf" srcId="{368E0C62-B78D-43C2-8505-7F722493B033}" destId="{38170DC7-FC95-4F45-95FF-66C3DF8ABE5A}" srcOrd="0" destOrd="0" presId="urn:microsoft.com/office/officeart/2005/8/layout/radial5"/>
    <dgm:cxn modelId="{16552F4D-CDB9-4B4F-BF0A-85288CE08F9D}" type="presParOf" srcId="{06DECDFD-8B0F-47C1-8FAC-14C7D97870A8}" destId="{F20DD283-99AE-4BED-B514-372EB47820C1}" srcOrd="6" destOrd="0" presId="urn:microsoft.com/office/officeart/2005/8/layout/radial5"/>
    <dgm:cxn modelId="{E9911893-4C9C-49A0-B6FA-C6C9089D3420}" type="presParOf" srcId="{06DECDFD-8B0F-47C1-8FAC-14C7D97870A8}" destId="{518B49EA-F0D2-478F-8786-930E00A38C68}" srcOrd="7" destOrd="0" presId="urn:microsoft.com/office/officeart/2005/8/layout/radial5"/>
    <dgm:cxn modelId="{DDFE4A5D-06E8-45E7-8FC6-B66B0FA4F0D1}" type="presParOf" srcId="{518B49EA-F0D2-478F-8786-930E00A38C68}" destId="{17114857-1894-45F3-B858-EB96B82E6E0A}" srcOrd="0" destOrd="0" presId="urn:microsoft.com/office/officeart/2005/8/layout/radial5"/>
    <dgm:cxn modelId="{F5120DEC-4987-4D46-9058-3CB6BD0E8D17}" type="presParOf" srcId="{06DECDFD-8B0F-47C1-8FAC-14C7D97870A8}" destId="{01777289-6298-4B37-8A02-EBC897C4A1C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F8634-1ADD-4186-A0EE-A0EC1D6EDCE5}">
      <dsp:nvSpPr>
        <dsp:cNvPr id="0" name=""/>
        <dsp:cNvSpPr/>
      </dsp:nvSpPr>
      <dsp:spPr>
        <a:xfrm>
          <a:off x="2583860" y="1826837"/>
          <a:ext cx="1262104" cy="12621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কৃষি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68691" y="2011668"/>
        <a:ext cx="892442" cy="892442"/>
      </dsp:txXfrm>
    </dsp:sp>
    <dsp:sp modelId="{454E2E5D-CF2E-4F4C-ABBC-B5E1CAB7D5FE}">
      <dsp:nvSpPr>
        <dsp:cNvPr id="0" name=""/>
        <dsp:cNvSpPr/>
      </dsp:nvSpPr>
      <dsp:spPr>
        <a:xfrm rot="16200000">
          <a:off x="3170214" y="1530474"/>
          <a:ext cx="89395" cy="429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83623" y="1629706"/>
        <a:ext cx="62577" cy="257469"/>
      </dsp:txXfrm>
    </dsp:sp>
    <dsp:sp modelId="{04AFDBF0-86F1-466C-A79A-8046CAF78CD6}">
      <dsp:nvSpPr>
        <dsp:cNvPr id="0" name=""/>
        <dsp:cNvSpPr/>
      </dsp:nvSpPr>
      <dsp:spPr>
        <a:xfrm>
          <a:off x="2249711" y="-278052"/>
          <a:ext cx="1930401" cy="19362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শস্য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প্রতিরধ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ক্ষমতা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বাড়ানো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32412" y="5501"/>
        <a:ext cx="1364999" cy="1369113"/>
      </dsp:txXfrm>
    </dsp:sp>
    <dsp:sp modelId="{CCFAC1E8-B20B-493F-9965-53B2B6D283A8}">
      <dsp:nvSpPr>
        <dsp:cNvPr id="0" name=""/>
        <dsp:cNvSpPr/>
      </dsp:nvSpPr>
      <dsp:spPr>
        <a:xfrm>
          <a:off x="3894663" y="2243331"/>
          <a:ext cx="117318" cy="429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94663" y="2329154"/>
        <a:ext cx="82123" cy="257469"/>
      </dsp:txXfrm>
    </dsp:sp>
    <dsp:sp modelId="{8A881228-0A0A-4670-97EB-75BAFA54D9E3}">
      <dsp:nvSpPr>
        <dsp:cNvPr id="0" name=""/>
        <dsp:cNvSpPr/>
      </dsp:nvSpPr>
      <dsp:spPr>
        <a:xfrm>
          <a:off x="4067321" y="1601330"/>
          <a:ext cx="1830846" cy="1713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35442" y="1852210"/>
        <a:ext cx="1294604" cy="1211357"/>
      </dsp:txXfrm>
    </dsp:sp>
    <dsp:sp modelId="{368E0C62-B78D-43C2-8505-7F722493B033}">
      <dsp:nvSpPr>
        <dsp:cNvPr id="0" name=""/>
        <dsp:cNvSpPr/>
      </dsp:nvSpPr>
      <dsp:spPr>
        <a:xfrm rot="5400000">
          <a:off x="3140653" y="3010291"/>
          <a:ext cx="148517" cy="429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62931" y="3073837"/>
        <a:ext cx="103962" cy="257469"/>
      </dsp:txXfrm>
    </dsp:sp>
    <dsp:sp modelId="{F20DD283-99AE-4BED-B514-372EB47820C1}">
      <dsp:nvSpPr>
        <dsp:cNvPr id="0" name=""/>
        <dsp:cNvSpPr/>
      </dsp:nvSpPr>
      <dsp:spPr>
        <a:xfrm>
          <a:off x="2299489" y="3369162"/>
          <a:ext cx="1830846" cy="1713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শস্যের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গুনগত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67610" y="3620042"/>
        <a:ext cx="1294604" cy="1211357"/>
      </dsp:txXfrm>
    </dsp:sp>
    <dsp:sp modelId="{518B49EA-F0D2-478F-8786-930E00A38C68}">
      <dsp:nvSpPr>
        <dsp:cNvPr id="0" name=""/>
        <dsp:cNvSpPr/>
      </dsp:nvSpPr>
      <dsp:spPr>
        <a:xfrm rot="10800000">
          <a:off x="2417842" y="2243331"/>
          <a:ext cx="117318" cy="429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53037" y="2329154"/>
        <a:ext cx="82123" cy="257469"/>
      </dsp:txXfrm>
    </dsp:sp>
    <dsp:sp modelId="{01777289-6298-4B37-8A02-EBC897C4A1C8}">
      <dsp:nvSpPr>
        <dsp:cNvPr id="0" name=""/>
        <dsp:cNvSpPr/>
      </dsp:nvSpPr>
      <dsp:spPr>
        <a:xfrm>
          <a:off x="531657" y="1601330"/>
          <a:ext cx="1830846" cy="1713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প্রতিকুল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শস্যকে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রক্ষা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9778" y="1852210"/>
        <a:ext cx="1294604" cy="1211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0B5A0-3C14-4860-B070-6B682A7970BB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D7F7E-CDF9-4F93-807C-2319766A2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9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7F7E-CDF9-4F93-807C-2319766A26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72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7F7E-CDF9-4F93-807C-2319766A26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528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347-0584-4197-8BE4-8F585C32E5AA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A01-E364-4083-A431-95012C9C1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24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347-0584-4197-8BE4-8F585C32E5AA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A01-E364-4083-A431-95012C9C1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27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347-0584-4197-8BE4-8F585C32E5AA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A01-E364-4083-A431-95012C9C1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86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347-0584-4197-8BE4-8F585C32E5AA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A01-E364-4083-A431-95012C9C1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73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347-0584-4197-8BE4-8F585C32E5AA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A01-E364-4083-A431-95012C9C1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259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347-0584-4197-8BE4-8F585C32E5AA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A01-E364-4083-A431-95012C9C1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79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347-0584-4197-8BE4-8F585C32E5AA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A01-E364-4083-A431-95012C9C1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509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347-0584-4197-8BE4-8F585C32E5AA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A01-E364-4083-A431-95012C9C1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910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1" y="0"/>
            <a:ext cx="11429999" cy="6858000"/>
          </a:xfrm>
          <a:prstGeom prst="frame">
            <a:avLst>
              <a:gd name="adj1" fmla="val 1716"/>
            </a:avLst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635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112541" y="126609"/>
            <a:ext cx="11197883" cy="6625883"/>
          </a:xfrm>
          <a:prstGeom prst="frame">
            <a:avLst>
              <a:gd name="adj1" fmla="val 567"/>
            </a:avLst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0227214" y="239150"/>
            <a:ext cx="1041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Blackadder ITC" panose="04020505051007020D02" pitchFamily="82" charset="0"/>
              </a:rPr>
              <a:t>Golam Wares</a:t>
            </a:r>
            <a:endParaRPr lang="en-US" sz="1400" dirty="0">
              <a:solidFill>
                <a:srgbClr val="00B05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44182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6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347-0584-4197-8BE4-8F585C32E5AA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A01-E364-4083-A431-95012C9C1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42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8347-0584-4197-8BE4-8F585C32E5AA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AA01-E364-4083-A431-95012C9C1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41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98347-0584-4197-8BE4-8F585C32E5AA}" type="datetimeFigureOut">
              <a:rPr lang="en-US" smtClean="0"/>
              <a:pPr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5AA01-E364-4083-A431-95012C9C1C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3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8685" y="383459"/>
            <a:ext cx="11001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5561" y="1308609"/>
            <a:ext cx="7737753" cy="48119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88685" y="205861"/>
            <a:ext cx="11001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7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658" y="159658"/>
            <a:ext cx="11059882" cy="66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650" y="1548581"/>
            <a:ext cx="4937955" cy="3287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1810" y="827315"/>
            <a:ext cx="4937955" cy="40088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369968" y="4949988"/>
            <a:ext cx="3220738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61296" y="4919666"/>
            <a:ext cx="3288672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663" y="637680"/>
            <a:ext cx="4937955" cy="3999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Rectangle 18"/>
          <p:cNvSpPr/>
          <p:nvPr/>
        </p:nvSpPr>
        <p:spPr>
          <a:xfrm>
            <a:off x="1266327" y="4949136"/>
            <a:ext cx="3718628" cy="508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7801" y="864283"/>
            <a:ext cx="5025972" cy="3999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712" y="5704115"/>
            <a:ext cx="11001827" cy="798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শিল্পসহ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61587" y="4906325"/>
            <a:ext cx="4955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884904" y="5220929"/>
            <a:ext cx="4306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59071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9658" y="159658"/>
            <a:ext cx="11059882" cy="66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247" y="5040051"/>
            <a:ext cx="4981964" cy="508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ইনসুলিন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3504" y="5000295"/>
            <a:ext cx="5083810" cy="548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হিউম্যান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গ্রোথ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হারমোন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248" y="914384"/>
            <a:ext cx="4981963" cy="4008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3504" y="929229"/>
            <a:ext cx="4981964" cy="4008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/>
          <p:cNvSpPr/>
          <p:nvPr/>
        </p:nvSpPr>
        <p:spPr>
          <a:xfrm>
            <a:off x="547733" y="5028939"/>
            <a:ext cx="4981963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হিউম্যান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আলবুনিন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0599" y="5007167"/>
            <a:ext cx="4943897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ভ্যাকসিন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363" y="929229"/>
            <a:ext cx="4981964" cy="40237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8029" y="914382"/>
            <a:ext cx="4943897" cy="40237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 16"/>
          <p:cNvSpPr/>
          <p:nvPr/>
        </p:nvSpPr>
        <p:spPr>
          <a:xfrm>
            <a:off x="101598" y="5820227"/>
            <a:ext cx="11219540" cy="63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পরিলক্ষিত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04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3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15381" y="773533"/>
            <a:ext cx="4985533" cy="3711382"/>
            <a:chOff x="515381" y="773532"/>
            <a:chExt cx="5094392" cy="406399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5381" y="773532"/>
              <a:ext cx="5094392" cy="40639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7524" y="827314"/>
              <a:ext cx="1531527" cy="15675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22" name="Rectangle 21"/>
          <p:cNvSpPr/>
          <p:nvPr/>
        </p:nvSpPr>
        <p:spPr>
          <a:xfrm>
            <a:off x="159658" y="159658"/>
            <a:ext cx="11059882" cy="66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52457" y="4437098"/>
            <a:ext cx="4880643" cy="484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বাবা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মা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সনাক্তকরণ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921829" y="798286"/>
            <a:ext cx="5015807" cy="3687009"/>
            <a:chOff x="5881637" y="706840"/>
            <a:chExt cx="4971694" cy="40640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81637" y="706840"/>
              <a:ext cx="4971694" cy="40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5746" y="1016720"/>
              <a:ext cx="1125760" cy="7104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7" name="Rectangle 26"/>
          <p:cNvSpPr/>
          <p:nvPr/>
        </p:nvSpPr>
        <p:spPr>
          <a:xfrm>
            <a:off x="515381" y="4437098"/>
            <a:ext cx="4858288" cy="484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অপরাধী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সনাক্তকরণ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9656" y="4997192"/>
            <a:ext cx="11161481" cy="1171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সনাক্তকরণ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পিতৃত্ব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মাতৃত্ব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1427" y="5055248"/>
            <a:ext cx="11016343" cy="1596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ইউরোনিয়াম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ধ্বংসকারী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পোকা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পচনরোধে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9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0" grpId="0"/>
      <p:bldP spid="30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716070678"/>
              </p:ext>
            </p:extLst>
          </p:nvPr>
        </p:nvGraphicFramePr>
        <p:xfrm>
          <a:off x="4789715" y="1045029"/>
          <a:ext cx="6429825" cy="4804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59658" y="174898"/>
            <a:ext cx="11059882" cy="66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174" y="159658"/>
            <a:ext cx="11059882" cy="66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22120" y="2118360"/>
            <a:ext cx="3444240" cy="2834640"/>
          </a:xfrm>
          <a:prstGeom prst="rightArrow">
            <a:avLst>
              <a:gd name="adj1" fmla="val 50000"/>
              <a:gd name="adj2" fmla="val 3267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574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AF8634-1ADD-4186-A0EE-A0EC1D6ED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2FAF8634-1ADD-4186-A0EE-A0EC1D6ED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FAF8634-1ADD-4186-A0EE-A0EC1D6ED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FAF8634-1ADD-4186-A0EE-A0EC1D6ED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2FAF8634-1ADD-4186-A0EE-A0EC1D6ED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4E2E5D-CF2E-4F4C-ABBC-B5E1CAB7D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454E2E5D-CF2E-4F4C-ABBC-B5E1CAB7D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454E2E5D-CF2E-4F4C-ABBC-B5E1CAB7D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454E2E5D-CF2E-4F4C-ABBC-B5E1CAB7D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454E2E5D-CF2E-4F4C-ABBC-B5E1CAB7D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AFDBF0-86F1-466C-A79A-8046CAF78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04AFDBF0-86F1-466C-A79A-8046CAF78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04AFDBF0-86F1-466C-A79A-8046CAF78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04AFDBF0-86F1-466C-A79A-8046CAF78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04AFDBF0-86F1-466C-A79A-8046CAF78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FAC1E8-B20B-493F-9965-53B2B6D28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CCFAC1E8-B20B-493F-9965-53B2B6D28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CCFAC1E8-B20B-493F-9965-53B2B6D28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CCFAC1E8-B20B-493F-9965-53B2B6D28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CCFAC1E8-B20B-493F-9965-53B2B6D283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881228-0A0A-4670-97EB-75BAFA54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8A881228-0A0A-4670-97EB-75BAFA54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8A881228-0A0A-4670-97EB-75BAFA54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8A881228-0A0A-4670-97EB-75BAFA54D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8A881228-0A0A-4670-97EB-75BAFA54D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8E0C62-B78D-43C2-8505-7F722493B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368E0C62-B78D-43C2-8505-7F722493B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368E0C62-B78D-43C2-8505-7F722493B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68E0C62-B78D-43C2-8505-7F722493B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368E0C62-B78D-43C2-8505-7F722493B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D283-99AE-4BED-B514-372EB478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20DD283-99AE-4BED-B514-372EB478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F20DD283-99AE-4BED-B514-372EB478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F20DD283-99AE-4BED-B514-372EB478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F20DD283-99AE-4BED-B514-372EB4782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8B49EA-F0D2-478F-8786-930E00A38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518B49EA-F0D2-478F-8786-930E00A38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518B49EA-F0D2-478F-8786-930E00A38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518B49EA-F0D2-478F-8786-930E00A38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518B49EA-F0D2-478F-8786-930E00A38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77289-6298-4B37-8A02-EBC897C4A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01777289-6298-4B37-8A02-EBC897C4A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01777289-6298-4B37-8A02-EBC897C4A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01777289-6298-4B37-8A02-EBC897C4A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01777289-6298-4B37-8A02-EBC897C4A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63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125 7.40741E-7 L 2.22222E-6 3.7037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  <p:bldP spid="4" grpId="0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4" y="275773"/>
            <a:ext cx="11016342" cy="769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4" y="5675085"/>
            <a:ext cx="11016342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511214" y="1204687"/>
            <a:ext cx="6399938" cy="41510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189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658" y="246743"/>
            <a:ext cx="11074399" cy="1509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77030" y="1756229"/>
            <a:ext cx="4862284" cy="3759200"/>
            <a:chOff x="3701143" y="1756229"/>
            <a:chExt cx="3425371" cy="30136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01143" y="1756229"/>
              <a:ext cx="3425371" cy="28321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4209142" y="4174769"/>
              <a:ext cx="2409371" cy="595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</a:rPr>
                <a:t>ডিএনএ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কর্তন</a:t>
              </a:r>
              <a:r>
                <a:rPr lang="en-US" sz="3600" dirty="0" smtClean="0">
                  <a:solidFill>
                    <a:schemeClr val="tx1"/>
                  </a:solidFill>
                </a:rPr>
                <a:t> 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59657" y="5776685"/>
            <a:ext cx="11074399" cy="740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33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54055" y="1045248"/>
            <a:ext cx="4799447" cy="3599324"/>
            <a:chOff x="6183084" y="1349827"/>
            <a:chExt cx="4571999" cy="41220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83084" y="1349827"/>
              <a:ext cx="4571999" cy="35029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6183084" y="4944167"/>
              <a:ext cx="4571999" cy="5277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সাধারণভাবে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ডিএনএ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প্রতিস্থাপন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3485" y="1045246"/>
            <a:ext cx="5283201" cy="3599325"/>
            <a:chOff x="522514" y="1262956"/>
            <a:chExt cx="5032828" cy="42597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114" y="1262956"/>
              <a:ext cx="4902200" cy="3676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522514" y="4994969"/>
              <a:ext cx="5032828" cy="5277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ব্যাকটেরিয়া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কোষে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ডিএনএ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প্রতিস্থাপন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9658" y="159658"/>
            <a:ext cx="11059882" cy="66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513" y="174171"/>
            <a:ext cx="11059882" cy="66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658" y="4862285"/>
            <a:ext cx="11041737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প্রথমতঃ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দৈবচয়নভাবে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দ্বিতীয়তঃ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প্রতিস্থাপন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ঢোকানো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853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658" y="159658"/>
            <a:ext cx="11059882" cy="66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GMO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9678" y="827315"/>
            <a:ext cx="6339841" cy="35770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9658" y="4441371"/>
            <a:ext cx="11041737" cy="220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জিনকে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টিউমার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প্রাকৃতিকভাবে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GMO (Genetically Modified Organism)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05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1600" y="1262742"/>
            <a:ext cx="6502400" cy="4136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6743" y="188685"/>
            <a:ext cx="10943772" cy="107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714" y="5675085"/>
            <a:ext cx="11016342" cy="682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161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284" y="1621305"/>
            <a:ext cx="10227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743" y="188685"/>
            <a:ext cx="10943772" cy="107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000" y="2165594"/>
            <a:ext cx="10227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(DNA)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683" y="2746162"/>
            <a:ext cx="10582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56" y="3326731"/>
            <a:ext cx="1078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683" y="3900051"/>
            <a:ext cx="1078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ফলনশীল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57" y="4458850"/>
            <a:ext cx="1078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554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937" y="3429000"/>
            <a:ext cx="4832589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মোঃআমির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হসেন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lang="bn-BD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err="1" smtClean="0">
                <a:solidFill>
                  <a:srgbClr val="0070C0"/>
                </a:solidFill>
              </a:rPr>
              <a:t>প্রধান</a:t>
            </a:r>
            <a:r>
              <a:rPr lang="bn-BD" sz="2000" b="1" dirty="0" smtClean="0">
                <a:solidFill>
                  <a:srgbClr val="0070C0"/>
                </a:solidFill>
              </a:rPr>
              <a:t>শিক্ষক                          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পাল্লা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মাহবুব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আদর্শ</a:t>
            </a:r>
            <a:r>
              <a:rPr lang="bn-BD" sz="2000" b="1" dirty="0" smtClean="0">
                <a:solidFill>
                  <a:srgbClr val="0070C0"/>
                </a:solidFill>
              </a:rPr>
              <a:t>উচ্চ বিদ্যালয়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bn-BD" sz="2000" b="1" dirty="0" smtClean="0">
                <a:solidFill>
                  <a:srgbClr val="0070C0"/>
                </a:solidFill>
              </a:rPr>
              <a:t> ,</a:t>
            </a:r>
          </a:p>
          <a:p>
            <a:r>
              <a:rPr lang="en-US" sz="2000" b="1" dirty="0" err="1" smtClean="0">
                <a:solidFill>
                  <a:srgbClr val="0070C0"/>
                </a:solidFill>
              </a:rPr>
              <a:t>পাল্লা-চাটখিল</a:t>
            </a:r>
            <a:r>
              <a:rPr lang="en-US" sz="2000" b="1" dirty="0" smtClean="0">
                <a:solidFill>
                  <a:srgbClr val="0070C0"/>
                </a:solidFill>
              </a:rPr>
              <a:t> –</a:t>
            </a:r>
            <a:r>
              <a:rPr lang="en-US" sz="2000" b="1" dirty="0" err="1" smtClean="0">
                <a:solidFill>
                  <a:srgbClr val="0070C0"/>
                </a:solidFill>
              </a:rPr>
              <a:t>নোয়াখালী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bn-BD" sz="2000" b="1" dirty="0" smtClean="0">
                <a:solidFill>
                  <a:srgbClr val="0070C0"/>
                </a:solidFill>
              </a:rPr>
              <a:t>।</a:t>
            </a:r>
            <a:endParaRPr lang="bn-IN" sz="2000" b="1" dirty="0" smtClean="0">
              <a:solidFill>
                <a:srgbClr val="0070C0"/>
              </a:solidFill>
            </a:endParaRPr>
          </a:p>
          <a:p>
            <a:r>
              <a:rPr lang="bn-IN" sz="2000" b="1" dirty="0" smtClean="0">
                <a:solidFill>
                  <a:srgbClr val="0070C0"/>
                </a:solidFill>
              </a:rPr>
              <a:t>মোবাইলঃ০১৭১২৯০৬৯৬৫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bn-BD" sz="2000" b="1" dirty="0" smtClean="0">
                <a:solidFill>
                  <a:srgbClr val="0070C0"/>
                </a:solidFill>
              </a:rPr>
              <a:t>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2" y="2757949"/>
            <a:ext cx="45574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১০ম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endParaRPr lang="en-US" sz="32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171" y="351154"/>
            <a:ext cx="11117939" cy="662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67832" y="1117600"/>
            <a:ext cx="256173" cy="5341257"/>
            <a:chOff x="5667832" y="1117600"/>
            <a:chExt cx="256173" cy="5341257"/>
          </a:xfrm>
        </p:grpSpPr>
        <p:sp>
          <p:nvSpPr>
            <p:cNvPr id="2" name="Rectangle 1"/>
            <p:cNvSpPr/>
            <p:nvPr/>
          </p:nvSpPr>
          <p:spPr>
            <a:xfrm>
              <a:off x="5747658" y="1117600"/>
              <a:ext cx="87086" cy="534125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78286" y="1567542"/>
              <a:ext cx="45719" cy="4267609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67832" y="1574802"/>
              <a:ext cx="45719" cy="4267609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21703 Head Sir, Amir Hoss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943896"/>
            <a:ext cx="2802194" cy="22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2656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742" y="133211"/>
            <a:ext cx="10943772" cy="1435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2988" y="1220678"/>
            <a:ext cx="4175982" cy="35400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602" y="5094514"/>
            <a:ext cx="11059887" cy="130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                                                                                    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" name="Picture 6" descr="house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1" y="1091381"/>
            <a:ext cx="5390534" cy="38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80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713" y="319314"/>
            <a:ext cx="11001829" cy="107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26" y="1150374"/>
            <a:ext cx="9158748" cy="52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651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56343" y="1480455"/>
            <a:ext cx="9710058" cy="4992915"/>
            <a:chOff x="3233057" y="742268"/>
            <a:chExt cx="6371772" cy="40671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08829" y="742268"/>
              <a:ext cx="6096000" cy="40671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33057" y="2019853"/>
              <a:ext cx="6096000" cy="278959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82881" y="1064452"/>
            <a:ext cx="11098348" cy="1288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(Genetic Engineering)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1" y="184220"/>
            <a:ext cx="1109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646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136572" y="304801"/>
            <a:ext cx="3614058" cy="1175656"/>
          </a:xfrm>
          <a:prstGeom prst="cloudCallout">
            <a:avLst>
              <a:gd name="adj1" fmla="val -44125"/>
              <a:gd name="adj2" fmla="val 709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221" y="1872343"/>
            <a:ext cx="5704114" cy="841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584" y="2641603"/>
            <a:ext cx="990309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342900" indent="-342900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মূলনীতিগুলো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75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229" y="261261"/>
            <a:ext cx="10972800" cy="595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86403" y="1109584"/>
            <a:ext cx="1932899" cy="2089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9372" y="1109584"/>
            <a:ext cx="1991361" cy="20893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1202" y="1109585"/>
            <a:ext cx="2015130" cy="2089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9455" y="1109585"/>
            <a:ext cx="1852374" cy="2066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2857" y="1132256"/>
            <a:ext cx="1889452" cy="20667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6794535" y="3344322"/>
            <a:ext cx="2189807" cy="52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2760" y="3344322"/>
            <a:ext cx="2168462" cy="52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053" y="3345336"/>
            <a:ext cx="1871384" cy="546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52310" y="3386928"/>
            <a:ext cx="2209962" cy="52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97545" y="3386928"/>
            <a:ext cx="2168462" cy="522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7122" y="4078233"/>
            <a:ext cx="10868259" cy="2728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পেঁচানো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চেইনের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পেঁচানো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38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63999" y="1234395"/>
            <a:ext cx="6066971" cy="4223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2421" y="551769"/>
            <a:ext cx="2742474" cy="46005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481943" y="1553029"/>
            <a:ext cx="3628571" cy="1451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46057" y="1944914"/>
            <a:ext cx="1407886" cy="181428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704114" y="2852057"/>
            <a:ext cx="2786743" cy="907143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350000" y="2852057"/>
            <a:ext cx="2140857" cy="187234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350000" y="2852057"/>
            <a:ext cx="1407886" cy="177176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460342" y="2496457"/>
            <a:ext cx="1277257" cy="1277257"/>
          </a:xfrm>
          <a:prstGeom prst="ellipse">
            <a:avLst/>
          </a:prstGeom>
          <a:noFill/>
          <a:ln w="38100">
            <a:prstDash val="sysDash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866743" y="2852057"/>
            <a:ext cx="769258" cy="612974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7712" y="159658"/>
            <a:ext cx="11001827" cy="66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সনাক্তকরণ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95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7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7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7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7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7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7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7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2" y="159658"/>
            <a:ext cx="11001827" cy="66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3886" y="682171"/>
            <a:ext cx="6705602" cy="44921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05097" y="5174345"/>
            <a:ext cx="1627055" cy="66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জিনোম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0" y="5892804"/>
            <a:ext cx="5544456" cy="66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জিনোম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43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9 0.00556 L -1.50389 0.00324 " pathEditMode="relative" rAng="0" ptsTypes="AA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1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6681" y="812799"/>
            <a:ext cx="5370286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769" y="827314"/>
            <a:ext cx="5370286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17712" y="159658"/>
            <a:ext cx="11001827" cy="66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167" y="901486"/>
            <a:ext cx="5370286" cy="4005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83" y="901486"/>
            <a:ext cx="5370286" cy="4005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23374" y="589935"/>
            <a:ext cx="11001827" cy="884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বায়োটেকনোলোজি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712" y="5239658"/>
            <a:ext cx="10954657" cy="1204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বায়োটেকনলোজির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জিনোমকে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নেওয়াকেই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মডিফিকেশন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156" y="3429000"/>
            <a:ext cx="11048994" cy="3015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জিনকে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মোতাবেক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নিয়ম-কানুন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ব্যবহারকে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863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2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228" y="116115"/>
            <a:ext cx="1097279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9342" y="996402"/>
            <a:ext cx="7438569" cy="4625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232229" y="5892799"/>
            <a:ext cx="10972798" cy="638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জেনেটিক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ইঞ্জিনিয়ারিং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092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1712</TotalTime>
  <Words>612</Words>
  <Application>Microsoft Office PowerPoint</Application>
  <PresentationFormat>Custom</PresentationFormat>
  <Paragraphs>90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291</cp:revision>
  <dcterms:created xsi:type="dcterms:W3CDTF">2020-07-22T17:30:18Z</dcterms:created>
  <dcterms:modified xsi:type="dcterms:W3CDTF">2020-08-09T03:47:27Z</dcterms:modified>
</cp:coreProperties>
</file>